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6"/>
  </p:notesMasterIdLst>
  <p:sldIdLst>
    <p:sldId id="287" r:id="rId5"/>
    <p:sldId id="4825" r:id="rId6"/>
    <p:sldId id="4821" r:id="rId7"/>
    <p:sldId id="4806" r:id="rId8"/>
    <p:sldId id="4807" r:id="rId9"/>
    <p:sldId id="4822" r:id="rId10"/>
    <p:sldId id="404" r:id="rId11"/>
    <p:sldId id="4813" r:id="rId12"/>
    <p:sldId id="4823" r:id="rId13"/>
    <p:sldId id="265" r:id="rId14"/>
    <p:sldId id="266" r:id="rId15"/>
    <p:sldId id="268" r:id="rId16"/>
    <p:sldId id="278" r:id="rId17"/>
    <p:sldId id="4836" r:id="rId18"/>
    <p:sldId id="312" r:id="rId19"/>
    <p:sldId id="4826" r:id="rId20"/>
    <p:sldId id="4832" r:id="rId21"/>
    <p:sldId id="4833" r:id="rId22"/>
    <p:sldId id="4834" r:id="rId23"/>
    <p:sldId id="3115" r:id="rId24"/>
    <p:sldId id="1682" r:id="rId25"/>
    <p:sldId id="4827" r:id="rId26"/>
    <p:sldId id="275" r:id="rId27"/>
    <p:sldId id="276" r:id="rId28"/>
    <p:sldId id="277" r:id="rId29"/>
    <p:sldId id="313" r:id="rId30"/>
    <p:sldId id="4828" r:id="rId31"/>
    <p:sldId id="270" r:id="rId32"/>
    <p:sldId id="271" r:id="rId33"/>
    <p:sldId id="269" r:id="rId34"/>
    <p:sldId id="4830" r:id="rId35"/>
    <p:sldId id="290" r:id="rId36"/>
    <p:sldId id="292" r:id="rId37"/>
    <p:sldId id="315" r:id="rId38"/>
    <p:sldId id="289" r:id="rId39"/>
    <p:sldId id="310" r:id="rId40"/>
    <p:sldId id="4837" r:id="rId41"/>
    <p:sldId id="321" r:id="rId42"/>
    <p:sldId id="273" r:id="rId43"/>
    <p:sldId id="274" r:id="rId44"/>
    <p:sldId id="4831" r:id="rId45"/>
    <p:sldId id="316" r:id="rId46"/>
    <p:sldId id="293" r:id="rId47"/>
    <p:sldId id="299" r:id="rId48"/>
    <p:sldId id="279" r:id="rId49"/>
    <p:sldId id="280" r:id="rId50"/>
    <p:sldId id="282" r:id="rId51"/>
    <p:sldId id="300" r:id="rId52"/>
    <p:sldId id="285" r:id="rId53"/>
    <p:sldId id="296" r:id="rId54"/>
    <p:sldId id="314" r:id="rId55"/>
    <p:sldId id="301" r:id="rId56"/>
    <p:sldId id="281" r:id="rId57"/>
    <p:sldId id="286" r:id="rId58"/>
    <p:sldId id="295" r:id="rId59"/>
    <p:sldId id="302" r:id="rId60"/>
    <p:sldId id="284" r:id="rId61"/>
    <p:sldId id="306" r:id="rId62"/>
    <p:sldId id="317" r:id="rId63"/>
    <p:sldId id="288" r:id="rId64"/>
    <p:sldId id="268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722E62"/>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48BA4-544B-4AD6-8534-F7E9A2CCBFBB}" v="4" dt="2024-10-25T13:55:35.011"/>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B669C6D1-926C-4ADC-8ED7-2FEF48840538}"/>
    <pc:docChg chg="modSld">
      <pc:chgData name="Wenzel, Brooke" userId="672bf8d3-b15b-4e02-a6d1-39319a0df09b" providerId="ADAL" clId="{B669C6D1-926C-4ADC-8ED7-2FEF48840538}" dt="2023-08-22T18:32:13.275" v="67" actId="20577"/>
      <pc:docMkLst>
        <pc:docMk/>
      </pc:docMkLst>
      <pc:sldChg chg="modSp mod">
        <pc:chgData name="Wenzel, Brooke" userId="672bf8d3-b15b-4e02-a6d1-39319a0df09b" providerId="ADAL" clId="{B669C6D1-926C-4ADC-8ED7-2FEF48840538}" dt="2023-08-22T18:32:13.275" v="67" actId="20577"/>
        <pc:sldMkLst>
          <pc:docMk/>
          <pc:sldMk cId="3308656297" sldId="2681"/>
        </pc:sldMkLst>
        <pc:spChg chg="mod">
          <ac:chgData name="Wenzel, Brooke" userId="672bf8d3-b15b-4e02-a6d1-39319a0df09b" providerId="ADAL" clId="{B669C6D1-926C-4ADC-8ED7-2FEF48840538}" dt="2023-08-22T18:32:13.275" v="67" actId="20577"/>
          <ac:spMkLst>
            <pc:docMk/>
            <pc:sldMk cId="3308656297" sldId="2681"/>
            <ac:spMk id="351" creationId="{A52D0D6D-0792-6E59-E333-7DC2B8BC6EB8}"/>
          </ac:spMkLst>
        </pc:spChg>
      </pc:sldChg>
      <pc:sldChg chg="modSp mod">
        <pc:chgData name="Wenzel, Brooke" userId="672bf8d3-b15b-4e02-a6d1-39319a0df09b" providerId="ADAL" clId="{B669C6D1-926C-4ADC-8ED7-2FEF48840538}" dt="2023-08-22T18:32:04.049" v="36" actId="207"/>
        <pc:sldMkLst>
          <pc:docMk/>
          <pc:sldMk cId="3721601805" sldId="3103"/>
        </pc:sldMkLst>
        <pc:graphicFrameChg chg="mod modGraphic">
          <ac:chgData name="Wenzel, Brooke" userId="672bf8d3-b15b-4e02-a6d1-39319a0df09b" providerId="ADAL" clId="{B669C6D1-926C-4ADC-8ED7-2FEF48840538}" dt="2023-08-22T18:32:04.049" v="36" actId="207"/>
          <ac:graphicFrameMkLst>
            <pc:docMk/>
            <pc:sldMk cId="3721601805" sldId="3103"/>
            <ac:graphicFrameMk id="5" creationId="{53E481B0-DEEF-4BC2-B0FA-16BA2C8C8C3F}"/>
          </ac:graphicFrameMkLst>
        </pc:graphicFrameChg>
      </pc:sldChg>
    </pc:docChg>
  </pc:docChgLst>
  <pc:docChgLst>
    <pc:chgData name="Wenzel, Brooke" userId="672bf8d3-b15b-4e02-a6d1-39319a0df09b" providerId="ADAL" clId="{076BB9A6-8936-4576-BA98-9F35C3B67D5D}"/>
    <pc:docChg chg="undo redo custSel addSld delSld modSld sldOrd">
      <pc:chgData name="Wenzel, Brooke" userId="672bf8d3-b15b-4e02-a6d1-39319a0df09b" providerId="ADAL" clId="{076BB9A6-8936-4576-BA98-9F35C3B67D5D}" dt="2023-10-25T17:33:28.059" v="3789"/>
      <pc:docMkLst>
        <pc:docMk/>
      </pc:docMkLst>
      <pc:sldChg chg="add">
        <pc:chgData name="Wenzel, Brooke" userId="672bf8d3-b15b-4e02-a6d1-39319a0df09b" providerId="ADAL" clId="{076BB9A6-8936-4576-BA98-9F35C3B67D5D}" dt="2023-09-18T17:04:38.811" v="683"/>
        <pc:sldMkLst>
          <pc:docMk/>
          <pc:sldMk cId="2546259365" sldId="265"/>
        </pc:sldMkLst>
      </pc:sldChg>
      <pc:sldChg chg="add">
        <pc:chgData name="Wenzel, Brooke" userId="672bf8d3-b15b-4e02-a6d1-39319a0df09b" providerId="ADAL" clId="{076BB9A6-8936-4576-BA98-9F35C3B67D5D}" dt="2023-09-18T17:04:38.811" v="683"/>
        <pc:sldMkLst>
          <pc:docMk/>
          <pc:sldMk cId="2852915111" sldId="266"/>
        </pc:sldMkLst>
      </pc:sldChg>
      <pc:sldChg chg="modSp add mod">
        <pc:chgData name="Wenzel, Brooke" userId="672bf8d3-b15b-4e02-a6d1-39319a0df09b" providerId="ADAL" clId="{076BB9A6-8936-4576-BA98-9F35C3B67D5D}" dt="2023-10-02T16:48:18.552" v="3334" actId="20577"/>
        <pc:sldMkLst>
          <pc:docMk/>
          <pc:sldMk cId="3499895544" sldId="268"/>
        </pc:sldMkLst>
        <pc:spChg chg="mod">
          <ac:chgData name="Wenzel, Brooke" userId="672bf8d3-b15b-4e02-a6d1-39319a0df09b" providerId="ADAL" clId="{076BB9A6-8936-4576-BA98-9F35C3B67D5D}" dt="2023-10-02T16:48:18.552" v="3334" actId="20577"/>
          <ac:spMkLst>
            <pc:docMk/>
            <pc:sldMk cId="3499895544" sldId="268"/>
            <ac:spMk id="3" creationId="{00000000-0000-0000-0000-000000000000}"/>
          </ac:spMkLst>
        </pc:spChg>
      </pc:sldChg>
      <pc:sldChg chg="modSp add mod">
        <pc:chgData name="Wenzel, Brooke" userId="672bf8d3-b15b-4e02-a6d1-39319a0df09b" providerId="ADAL" clId="{076BB9A6-8936-4576-BA98-9F35C3B67D5D}" dt="2023-10-16T16:06:27.023" v="3473" actId="20577"/>
        <pc:sldMkLst>
          <pc:docMk/>
          <pc:sldMk cId="1402705300" sldId="269"/>
        </pc:sldMkLst>
        <pc:spChg chg="mod">
          <ac:chgData name="Wenzel, Brooke" userId="672bf8d3-b15b-4e02-a6d1-39319a0df09b" providerId="ADAL" clId="{076BB9A6-8936-4576-BA98-9F35C3B67D5D}" dt="2023-10-16T16:06:27.023" v="3473" actId="20577"/>
          <ac:spMkLst>
            <pc:docMk/>
            <pc:sldMk cId="1402705300" sldId="269"/>
            <ac:spMk id="3" creationId="{00000000-0000-0000-0000-000000000000}"/>
          </ac:spMkLst>
        </pc:spChg>
        <pc:picChg chg="mod">
          <ac:chgData name="Wenzel, Brooke" userId="672bf8d3-b15b-4e02-a6d1-39319a0df09b" providerId="ADAL" clId="{076BB9A6-8936-4576-BA98-9F35C3B67D5D}" dt="2023-09-18T17:09:05.464" v="726" actId="1076"/>
          <ac:picMkLst>
            <pc:docMk/>
            <pc:sldMk cId="1402705300" sldId="269"/>
            <ac:picMk id="5" creationId="{B2E53B72-8964-4B9F-AC61-2E1DD2CB3096}"/>
          </ac:picMkLst>
        </pc:picChg>
      </pc:sldChg>
      <pc:sldChg chg="modSp add mod">
        <pc:chgData name="Wenzel, Brooke" userId="672bf8d3-b15b-4e02-a6d1-39319a0df09b" providerId="ADAL" clId="{076BB9A6-8936-4576-BA98-9F35C3B67D5D}" dt="2023-09-18T17:36:50.135" v="1211" actId="962"/>
        <pc:sldMkLst>
          <pc:docMk/>
          <pc:sldMk cId="1350879949" sldId="270"/>
        </pc:sldMkLst>
        <pc:picChg chg="mod">
          <ac:chgData name="Wenzel, Brooke" userId="672bf8d3-b15b-4e02-a6d1-39319a0df09b" providerId="ADAL" clId="{076BB9A6-8936-4576-BA98-9F35C3B67D5D}" dt="2023-09-18T17:08:58.558" v="724" actId="1076"/>
          <ac:picMkLst>
            <pc:docMk/>
            <pc:sldMk cId="1350879949" sldId="270"/>
            <ac:picMk id="6" creationId="{52BE6226-3640-4B4D-AD9B-E63822B51C7A}"/>
          </ac:picMkLst>
        </pc:picChg>
        <pc:picChg chg="mod">
          <ac:chgData name="Wenzel, Brooke" userId="672bf8d3-b15b-4e02-a6d1-39319a0df09b" providerId="ADAL" clId="{076BB9A6-8936-4576-BA98-9F35C3B67D5D}" dt="2023-09-18T17:36:50.135" v="1211" actId="962"/>
          <ac:picMkLst>
            <pc:docMk/>
            <pc:sldMk cId="1350879949" sldId="270"/>
            <ac:picMk id="7" creationId="{B9D2CF7A-2D14-9D6A-A289-05D6EF43867B}"/>
          </ac:picMkLst>
        </pc:picChg>
      </pc:sldChg>
      <pc:sldChg chg="addSp delSp modSp add mod">
        <pc:chgData name="Wenzel, Brooke" userId="672bf8d3-b15b-4e02-a6d1-39319a0df09b" providerId="ADAL" clId="{076BB9A6-8936-4576-BA98-9F35C3B67D5D}" dt="2023-10-25T13:06:35.653" v="3764" actId="13244"/>
        <pc:sldMkLst>
          <pc:docMk/>
          <pc:sldMk cId="1613519759" sldId="271"/>
        </pc:sldMkLst>
        <pc:spChg chg="ord">
          <ac:chgData name="Wenzel, Brooke" userId="672bf8d3-b15b-4e02-a6d1-39319a0df09b" providerId="ADAL" clId="{076BB9A6-8936-4576-BA98-9F35C3B67D5D}" dt="2023-10-25T13:06:21.760" v="3760" actId="13244"/>
          <ac:spMkLst>
            <pc:docMk/>
            <pc:sldMk cId="1613519759" sldId="271"/>
            <ac:spMk id="2" creationId="{00000000-0000-0000-0000-000000000000}"/>
          </ac:spMkLst>
        </pc:spChg>
        <pc:spChg chg="ord">
          <ac:chgData name="Wenzel, Brooke" userId="672bf8d3-b15b-4e02-a6d1-39319a0df09b" providerId="ADAL" clId="{076BB9A6-8936-4576-BA98-9F35C3B67D5D}" dt="2023-10-25T13:06:24.324" v="3761" actId="13244"/>
          <ac:spMkLst>
            <pc:docMk/>
            <pc:sldMk cId="1613519759" sldId="271"/>
            <ac:spMk id="4" creationId="{00000000-0000-0000-0000-000000000000}"/>
          </ac:spMkLst>
        </pc:spChg>
        <pc:spChg chg="add del mod">
          <ac:chgData name="Wenzel, Brooke" userId="672bf8d3-b15b-4e02-a6d1-39319a0df09b" providerId="ADAL" clId="{076BB9A6-8936-4576-BA98-9F35C3B67D5D}" dt="2023-10-25T13:06:15.930" v="3759" actId="478"/>
          <ac:spMkLst>
            <pc:docMk/>
            <pc:sldMk cId="1613519759" sldId="271"/>
            <ac:spMk id="5" creationId="{60CB2E3B-BC5A-49D0-0384-B233DE77565B}"/>
          </ac:spMkLst>
        </pc:spChg>
        <pc:spChg chg="add del mod ord">
          <ac:chgData name="Wenzel, Brooke" userId="672bf8d3-b15b-4e02-a6d1-39319a0df09b" providerId="ADAL" clId="{076BB9A6-8936-4576-BA98-9F35C3B67D5D}" dt="2023-10-25T13:06:30.905" v="3763" actId="13244"/>
          <ac:spMkLst>
            <pc:docMk/>
            <pc:sldMk cId="1613519759" sldId="271"/>
            <ac:spMk id="7" creationId="{028D71BC-BC7F-42F2-8C33-D23952C744B0}"/>
          </ac:spMkLst>
        </pc:spChg>
        <pc:spChg chg="mod">
          <ac:chgData name="Wenzel, Brooke" userId="672bf8d3-b15b-4e02-a6d1-39319a0df09b" providerId="ADAL" clId="{076BB9A6-8936-4576-BA98-9F35C3B67D5D}" dt="2023-09-18T17:37:09.689" v="1366" actId="962"/>
          <ac:spMkLst>
            <pc:docMk/>
            <pc:sldMk cId="1613519759" sldId="271"/>
            <ac:spMk id="8" creationId="{D7A3441B-F0DB-4CB6-AE0B-3334C0079B77}"/>
          </ac:spMkLst>
        </pc:spChg>
        <pc:picChg chg="mod ord">
          <ac:chgData name="Wenzel, Brooke" userId="672bf8d3-b15b-4e02-a6d1-39319a0df09b" providerId="ADAL" clId="{076BB9A6-8936-4576-BA98-9F35C3B67D5D}" dt="2023-10-25T13:06:35.653" v="3764" actId="13244"/>
          <ac:picMkLst>
            <pc:docMk/>
            <pc:sldMk cId="1613519759" sldId="271"/>
            <ac:picMk id="9" creationId="{7BAC1EF8-4264-48F7-8FA5-142BA7A34239}"/>
          </ac:picMkLst>
        </pc:picChg>
        <pc:picChg chg="mod">
          <ac:chgData name="Wenzel, Brooke" userId="672bf8d3-b15b-4e02-a6d1-39319a0df09b" providerId="ADAL" clId="{076BB9A6-8936-4576-BA98-9F35C3B67D5D}" dt="2023-09-18T17:37:06.074" v="1365" actId="962"/>
          <ac:picMkLst>
            <pc:docMk/>
            <pc:sldMk cId="1613519759" sldId="271"/>
            <ac:picMk id="2050" creationId="{8E80867F-A1E1-4550-B9A7-BE15BAF731AD}"/>
          </ac:picMkLst>
        </pc:picChg>
        <pc:picChg chg="mod">
          <ac:chgData name="Wenzel, Brooke" userId="672bf8d3-b15b-4e02-a6d1-39319a0df09b" providerId="ADAL" clId="{076BB9A6-8936-4576-BA98-9F35C3B67D5D}" dt="2023-10-25T13:06:27.275" v="3762" actId="13244"/>
          <ac:picMkLst>
            <pc:docMk/>
            <pc:sldMk cId="1613519759" sldId="271"/>
            <ac:picMk id="2052" creationId="{E369E5EA-B882-4F4E-8EBC-A39435A58632}"/>
          </ac:picMkLst>
        </pc:picChg>
      </pc:sldChg>
      <pc:sldChg chg="modSp add mod">
        <pc:chgData name="Wenzel, Brooke" userId="672bf8d3-b15b-4e02-a6d1-39319a0df09b" providerId="ADAL" clId="{076BB9A6-8936-4576-BA98-9F35C3B67D5D}" dt="2023-09-18T17:38:06.654" v="1658" actId="962"/>
        <pc:sldMkLst>
          <pc:docMk/>
          <pc:sldMk cId="4082238787" sldId="273"/>
        </pc:sldMkLst>
        <pc:spChg chg="mod">
          <ac:chgData name="Wenzel, Brooke" userId="672bf8d3-b15b-4e02-a6d1-39319a0df09b" providerId="ADAL" clId="{076BB9A6-8936-4576-BA98-9F35C3B67D5D}" dt="2023-09-18T17:14:31.159" v="788" actId="27636"/>
          <ac:spMkLst>
            <pc:docMk/>
            <pc:sldMk cId="4082238787" sldId="273"/>
            <ac:spMk id="3" creationId="{00000000-0000-0000-0000-000000000000}"/>
          </ac:spMkLst>
        </pc:spChg>
        <pc:picChg chg="mod">
          <ac:chgData name="Wenzel, Brooke" userId="672bf8d3-b15b-4e02-a6d1-39319a0df09b" providerId="ADAL" clId="{076BB9A6-8936-4576-BA98-9F35C3B67D5D}" dt="2023-09-18T17:38:06.654" v="1658" actId="962"/>
          <ac:picMkLst>
            <pc:docMk/>
            <pc:sldMk cId="4082238787" sldId="273"/>
            <ac:picMk id="5" creationId="{00000000-0000-0000-0000-000000000000}"/>
          </ac:picMkLst>
        </pc:picChg>
        <pc:picChg chg="mod">
          <ac:chgData name="Wenzel, Brooke" userId="672bf8d3-b15b-4e02-a6d1-39319a0df09b" providerId="ADAL" clId="{076BB9A6-8936-4576-BA98-9F35C3B67D5D}" dt="2023-09-18T17:15:03.170" v="796" actId="1076"/>
          <ac:picMkLst>
            <pc:docMk/>
            <pc:sldMk cId="4082238787" sldId="273"/>
            <ac:picMk id="7" creationId="{E99C6B93-3B91-4DFB-BD0A-7765C1A66614}"/>
          </ac:picMkLst>
        </pc:picChg>
      </pc:sldChg>
      <pc:sldChg chg="modSp add mod">
        <pc:chgData name="Wenzel, Brooke" userId="672bf8d3-b15b-4e02-a6d1-39319a0df09b" providerId="ADAL" clId="{076BB9A6-8936-4576-BA98-9F35C3B67D5D}" dt="2023-09-18T17:38:30.811" v="1790" actId="962"/>
        <pc:sldMkLst>
          <pc:docMk/>
          <pc:sldMk cId="1884639389" sldId="274"/>
        </pc:sldMkLst>
        <pc:spChg chg="mod">
          <ac:chgData name="Wenzel, Brooke" userId="672bf8d3-b15b-4e02-a6d1-39319a0df09b" providerId="ADAL" clId="{076BB9A6-8936-4576-BA98-9F35C3B67D5D}" dt="2023-09-18T17:14:31.176" v="789" actId="27636"/>
          <ac:spMkLst>
            <pc:docMk/>
            <pc:sldMk cId="1884639389" sldId="274"/>
            <ac:spMk id="3" creationId="{00000000-0000-0000-0000-000000000000}"/>
          </ac:spMkLst>
        </pc:spChg>
        <pc:picChg chg="mod">
          <ac:chgData name="Wenzel, Brooke" userId="672bf8d3-b15b-4e02-a6d1-39319a0df09b" providerId="ADAL" clId="{076BB9A6-8936-4576-BA98-9F35C3B67D5D}" dt="2023-09-18T17:38:30.811" v="1790" actId="962"/>
          <ac:picMkLst>
            <pc:docMk/>
            <pc:sldMk cId="1884639389" sldId="274"/>
            <ac:picMk id="5" creationId="{00000000-0000-0000-0000-000000000000}"/>
          </ac:picMkLst>
        </pc:picChg>
        <pc:picChg chg="mod">
          <ac:chgData name="Wenzel, Brooke" userId="672bf8d3-b15b-4e02-a6d1-39319a0df09b" providerId="ADAL" clId="{076BB9A6-8936-4576-BA98-9F35C3B67D5D}" dt="2023-09-18T17:15:07.390" v="797" actId="1076"/>
          <ac:picMkLst>
            <pc:docMk/>
            <pc:sldMk cId="1884639389" sldId="274"/>
            <ac:picMk id="6" creationId="{E969D168-AADB-49A1-8328-DEB5AF623710}"/>
          </ac:picMkLst>
        </pc:picChg>
      </pc:sldChg>
      <pc:sldChg chg="addSp delSp modSp add mod">
        <pc:chgData name="Wenzel, Brooke" userId="672bf8d3-b15b-4e02-a6d1-39319a0df09b" providerId="ADAL" clId="{076BB9A6-8936-4576-BA98-9F35C3B67D5D}" dt="2023-09-18T17:14:01.668" v="782"/>
        <pc:sldMkLst>
          <pc:docMk/>
          <pc:sldMk cId="1448587235" sldId="275"/>
        </pc:sldMkLst>
        <pc:picChg chg="del mod">
          <ac:chgData name="Wenzel, Brooke" userId="672bf8d3-b15b-4e02-a6d1-39319a0df09b" providerId="ADAL" clId="{076BB9A6-8936-4576-BA98-9F35C3B67D5D}" dt="2023-09-18T17:14:01.077" v="781" actId="478"/>
          <ac:picMkLst>
            <pc:docMk/>
            <pc:sldMk cId="1448587235" sldId="275"/>
            <ac:picMk id="5" creationId="{AC5C38D9-2195-4552-98A3-8C97A1062BB3}"/>
          </ac:picMkLst>
        </pc:picChg>
        <pc:picChg chg="add mod">
          <ac:chgData name="Wenzel, Brooke" userId="672bf8d3-b15b-4e02-a6d1-39319a0df09b" providerId="ADAL" clId="{076BB9A6-8936-4576-BA98-9F35C3B67D5D}" dt="2023-09-18T17:14:01.668" v="782"/>
          <ac:picMkLst>
            <pc:docMk/>
            <pc:sldMk cId="1448587235" sldId="275"/>
            <ac:picMk id="7" creationId="{B50E7F26-C23B-D14A-2969-38C9C924259F}"/>
          </ac:picMkLst>
        </pc:picChg>
      </pc:sldChg>
      <pc:sldChg chg="addSp delSp modSp add mod">
        <pc:chgData name="Wenzel, Brooke" userId="672bf8d3-b15b-4e02-a6d1-39319a0df09b" providerId="ADAL" clId="{076BB9A6-8936-4576-BA98-9F35C3B67D5D}" dt="2023-09-18T17:13:58.866" v="780"/>
        <pc:sldMkLst>
          <pc:docMk/>
          <pc:sldMk cId="1862213497" sldId="276"/>
        </pc:sldMkLst>
        <pc:picChg chg="del mod">
          <ac:chgData name="Wenzel, Brooke" userId="672bf8d3-b15b-4e02-a6d1-39319a0df09b" providerId="ADAL" clId="{076BB9A6-8936-4576-BA98-9F35C3B67D5D}" dt="2023-09-18T17:13:58.271" v="779" actId="478"/>
          <ac:picMkLst>
            <pc:docMk/>
            <pc:sldMk cId="1862213497" sldId="276"/>
            <ac:picMk id="5" creationId="{373A9811-ACEE-4BAC-A0C1-5F2AD8FE5F51}"/>
          </ac:picMkLst>
        </pc:picChg>
        <pc:picChg chg="add mod">
          <ac:chgData name="Wenzel, Brooke" userId="672bf8d3-b15b-4e02-a6d1-39319a0df09b" providerId="ADAL" clId="{076BB9A6-8936-4576-BA98-9F35C3B67D5D}" dt="2023-09-18T17:13:58.866" v="780"/>
          <ac:picMkLst>
            <pc:docMk/>
            <pc:sldMk cId="1862213497" sldId="276"/>
            <ac:picMk id="6" creationId="{81E4EFEE-DE88-001A-14BE-3F2F373210F9}"/>
          </ac:picMkLst>
        </pc:picChg>
      </pc:sldChg>
      <pc:sldChg chg="addSp delSp modSp add mod">
        <pc:chgData name="Wenzel, Brooke" userId="672bf8d3-b15b-4e02-a6d1-39319a0df09b" providerId="ADAL" clId="{076BB9A6-8936-4576-BA98-9F35C3B67D5D}" dt="2023-09-18T17:13:54.744" v="778" actId="1582"/>
        <pc:sldMkLst>
          <pc:docMk/>
          <pc:sldMk cId="1078437209" sldId="277"/>
        </pc:sldMkLst>
        <pc:picChg chg="del mod">
          <ac:chgData name="Wenzel, Brooke" userId="672bf8d3-b15b-4e02-a6d1-39319a0df09b" providerId="ADAL" clId="{076BB9A6-8936-4576-BA98-9F35C3B67D5D}" dt="2023-09-18T17:13:11.262" v="767" actId="478"/>
          <ac:picMkLst>
            <pc:docMk/>
            <pc:sldMk cId="1078437209" sldId="277"/>
            <ac:picMk id="5" creationId="{094E7FE3-54CA-4F9F-A3EC-8100D9A8914A}"/>
          </ac:picMkLst>
        </pc:picChg>
        <pc:picChg chg="add mod">
          <ac:chgData name="Wenzel, Brooke" userId="672bf8d3-b15b-4e02-a6d1-39319a0df09b" providerId="ADAL" clId="{076BB9A6-8936-4576-BA98-9F35C3B67D5D}" dt="2023-09-18T17:13:54.744" v="778" actId="1582"/>
          <ac:picMkLst>
            <pc:docMk/>
            <pc:sldMk cId="1078437209" sldId="277"/>
            <ac:picMk id="6" creationId="{1AC45591-C8BC-0A2E-3A99-EBEF4FF17A41}"/>
          </ac:picMkLst>
        </pc:picChg>
      </pc:sldChg>
      <pc:sldChg chg="modSp add mod">
        <pc:chgData name="Wenzel, Brooke" userId="672bf8d3-b15b-4e02-a6d1-39319a0df09b" providerId="ADAL" clId="{076BB9A6-8936-4576-BA98-9F35C3B67D5D}" dt="2023-09-18T17:05:15.917" v="687" actId="1076"/>
        <pc:sldMkLst>
          <pc:docMk/>
          <pc:sldMk cId="2208206673" sldId="278"/>
        </pc:sldMkLst>
        <pc:picChg chg="mod">
          <ac:chgData name="Wenzel, Brooke" userId="672bf8d3-b15b-4e02-a6d1-39319a0df09b" providerId="ADAL" clId="{076BB9A6-8936-4576-BA98-9F35C3B67D5D}" dt="2023-09-18T17:05:15.917" v="687" actId="1076"/>
          <ac:picMkLst>
            <pc:docMk/>
            <pc:sldMk cId="2208206673" sldId="278"/>
            <ac:picMk id="5" creationId="{97AFCC25-D9E3-4CAA-8E79-C524655E3975}"/>
          </ac:picMkLst>
        </pc:picChg>
      </pc:sldChg>
      <pc:sldChg chg="addSp delSp modSp add mod">
        <pc:chgData name="Wenzel, Brooke" userId="672bf8d3-b15b-4e02-a6d1-39319a0df09b" providerId="ADAL" clId="{076BB9A6-8936-4576-BA98-9F35C3B67D5D}" dt="2023-10-25T13:06:52.121" v="3767" actId="13244"/>
        <pc:sldMkLst>
          <pc:docMk/>
          <pc:sldMk cId="1240596601" sldId="279"/>
        </pc:sldMkLst>
        <pc:spChg chg="mod">
          <ac:chgData name="Wenzel, Brooke" userId="672bf8d3-b15b-4e02-a6d1-39319a0df09b" providerId="ADAL" clId="{076BB9A6-8936-4576-BA98-9F35C3B67D5D}" dt="2023-09-18T17:23:43.956" v="863" actId="14100"/>
          <ac:spMkLst>
            <pc:docMk/>
            <pc:sldMk cId="1240596601" sldId="279"/>
            <ac:spMk id="3" creationId="{00000000-0000-0000-0000-000000000000}"/>
          </ac:spMkLst>
        </pc:spChg>
        <pc:spChg chg="ord">
          <ac:chgData name="Wenzel, Brooke" userId="672bf8d3-b15b-4e02-a6d1-39319a0df09b" providerId="ADAL" clId="{076BB9A6-8936-4576-BA98-9F35C3B67D5D}" dt="2023-10-25T13:06:48.842" v="3766" actId="13244"/>
          <ac:spMkLst>
            <pc:docMk/>
            <pc:sldMk cId="1240596601" sldId="279"/>
            <ac:spMk id="4" creationId="{00000000-0000-0000-0000-000000000000}"/>
          </ac:spMkLst>
        </pc:spChg>
        <pc:spChg chg="add del">
          <ac:chgData name="Wenzel, Brooke" userId="672bf8d3-b15b-4e02-a6d1-39319a0df09b" providerId="ADAL" clId="{076BB9A6-8936-4576-BA98-9F35C3B67D5D}" dt="2023-09-18T17:23:27.531" v="855" actId="22"/>
          <ac:spMkLst>
            <pc:docMk/>
            <pc:sldMk cId="1240596601" sldId="279"/>
            <ac:spMk id="6" creationId="{8C9A65F3-9FC1-B8C3-822E-1FAD8EF85D2C}"/>
          </ac:spMkLst>
        </pc:spChg>
        <pc:spChg chg="del mod">
          <ac:chgData name="Wenzel, Brooke" userId="672bf8d3-b15b-4e02-a6d1-39319a0df09b" providerId="ADAL" clId="{076BB9A6-8936-4576-BA98-9F35C3B67D5D}" dt="2023-09-18T17:24:36.149" v="872" actId="478"/>
          <ac:spMkLst>
            <pc:docMk/>
            <pc:sldMk cId="1240596601" sldId="279"/>
            <ac:spMk id="7" creationId="{8FC3295A-78A6-4BB4-8114-12E9D1EDEE1C}"/>
          </ac:spMkLst>
        </pc:spChg>
        <pc:spChg chg="add del mod">
          <ac:chgData name="Wenzel, Brooke" userId="672bf8d3-b15b-4e02-a6d1-39319a0df09b" providerId="ADAL" clId="{076BB9A6-8936-4576-BA98-9F35C3B67D5D}" dt="2023-09-18T17:25:20.333" v="884" actId="478"/>
          <ac:spMkLst>
            <pc:docMk/>
            <pc:sldMk cId="1240596601" sldId="279"/>
            <ac:spMk id="10" creationId="{7177B6E8-5D90-A2D9-F5E8-E8C5C01FD68B}"/>
          </ac:spMkLst>
        </pc:spChg>
        <pc:spChg chg="add mod">
          <ac:chgData name="Wenzel, Brooke" userId="672bf8d3-b15b-4e02-a6d1-39319a0df09b" providerId="ADAL" clId="{076BB9A6-8936-4576-BA98-9F35C3B67D5D}" dt="2023-09-18T17:23:39.739" v="862" actId="1076"/>
          <ac:spMkLst>
            <pc:docMk/>
            <pc:sldMk cId="1240596601" sldId="279"/>
            <ac:spMk id="12" creationId="{911D0A60-9AFC-A749-205D-EA9B61C7EB8F}"/>
          </ac:spMkLst>
        </pc:spChg>
        <pc:spChg chg="add del mod">
          <ac:chgData name="Wenzel, Brooke" userId="672bf8d3-b15b-4e02-a6d1-39319a0df09b" providerId="ADAL" clId="{076BB9A6-8936-4576-BA98-9F35C3B67D5D}" dt="2023-09-18T17:24:07.214" v="867" actId="478"/>
          <ac:spMkLst>
            <pc:docMk/>
            <pc:sldMk cId="1240596601" sldId="279"/>
            <ac:spMk id="13" creationId="{95EDB0A2-8F7E-D2F8-F36C-ED82C54284A6}"/>
          </ac:spMkLst>
        </pc:spChg>
        <pc:spChg chg="add mod ord">
          <ac:chgData name="Wenzel, Brooke" userId="672bf8d3-b15b-4e02-a6d1-39319a0df09b" providerId="ADAL" clId="{076BB9A6-8936-4576-BA98-9F35C3B67D5D}" dt="2023-10-25T13:06:52.121" v="3767" actId="13244"/>
          <ac:spMkLst>
            <pc:docMk/>
            <pc:sldMk cId="1240596601" sldId="279"/>
            <ac:spMk id="14" creationId="{5EDC854B-D3EA-B00F-CDA8-8A07ACD37E29}"/>
          </ac:spMkLst>
        </pc:spChg>
        <pc:picChg chg="mod ord">
          <ac:chgData name="Wenzel, Brooke" userId="672bf8d3-b15b-4e02-a6d1-39319a0df09b" providerId="ADAL" clId="{076BB9A6-8936-4576-BA98-9F35C3B67D5D}" dt="2023-10-25T13:06:44.691" v="3765" actId="13244"/>
          <ac:picMkLst>
            <pc:docMk/>
            <pc:sldMk cId="1240596601" sldId="279"/>
            <ac:picMk id="8" creationId="{EDCC0BEF-A576-41A6-AF82-D442F74578B0}"/>
          </ac:picMkLst>
        </pc:picChg>
      </pc:sldChg>
      <pc:sldChg chg="modSp add mod">
        <pc:chgData name="Wenzel, Brooke" userId="672bf8d3-b15b-4e02-a6d1-39319a0df09b" providerId="ADAL" clId="{076BB9A6-8936-4576-BA98-9F35C3B67D5D}" dt="2023-09-18T17:28:11.437" v="923" actId="122"/>
        <pc:sldMkLst>
          <pc:docMk/>
          <pc:sldMk cId="869527156" sldId="280"/>
        </pc:sldMkLst>
        <pc:spChg chg="mod">
          <ac:chgData name="Wenzel, Brooke" userId="672bf8d3-b15b-4e02-a6d1-39319a0df09b" providerId="ADAL" clId="{076BB9A6-8936-4576-BA98-9F35C3B67D5D}" dt="2023-09-18T17:27:59.960" v="921" actId="27636"/>
          <ac:spMkLst>
            <pc:docMk/>
            <pc:sldMk cId="869527156" sldId="280"/>
            <ac:spMk id="3" creationId="{00000000-0000-0000-0000-000000000000}"/>
          </ac:spMkLst>
        </pc:spChg>
        <pc:spChg chg="mod">
          <ac:chgData name="Wenzel, Brooke" userId="672bf8d3-b15b-4e02-a6d1-39319a0df09b" providerId="ADAL" clId="{076BB9A6-8936-4576-BA98-9F35C3B67D5D}" dt="2023-09-18T17:28:11.437" v="923" actId="122"/>
          <ac:spMkLst>
            <pc:docMk/>
            <pc:sldMk cId="869527156" sldId="280"/>
            <ac:spMk id="5" creationId="{8748B750-99B3-4139-955C-72221BF0711B}"/>
          </ac:spMkLst>
        </pc:spChg>
        <pc:picChg chg="mod">
          <ac:chgData name="Wenzel, Brooke" userId="672bf8d3-b15b-4e02-a6d1-39319a0df09b" providerId="ADAL" clId="{076BB9A6-8936-4576-BA98-9F35C3B67D5D}" dt="2023-09-18T17:25:53.038" v="890" actId="1076"/>
          <ac:picMkLst>
            <pc:docMk/>
            <pc:sldMk cId="869527156" sldId="280"/>
            <ac:picMk id="6" creationId="{B9757024-44A7-458A-BFE1-B52D621C3A5E}"/>
          </ac:picMkLst>
        </pc:picChg>
      </pc:sldChg>
      <pc:sldChg chg="modSp add mod">
        <pc:chgData name="Wenzel, Brooke" userId="672bf8d3-b15b-4e02-a6d1-39319a0df09b" providerId="ADAL" clId="{076BB9A6-8936-4576-BA98-9F35C3B67D5D}" dt="2023-09-18T17:32:06.041" v="1022" actId="1076"/>
        <pc:sldMkLst>
          <pc:docMk/>
          <pc:sldMk cId="110722940" sldId="281"/>
        </pc:sldMkLst>
        <pc:spChg chg="mod">
          <ac:chgData name="Wenzel, Brooke" userId="672bf8d3-b15b-4e02-a6d1-39319a0df09b" providerId="ADAL" clId="{076BB9A6-8936-4576-BA98-9F35C3B67D5D}" dt="2023-09-18T17:31:42.580" v="1006" actId="1076"/>
          <ac:spMkLst>
            <pc:docMk/>
            <pc:sldMk cId="110722940" sldId="281"/>
            <ac:spMk id="2" creationId="{00000000-0000-0000-0000-000000000000}"/>
          </ac:spMkLst>
        </pc:spChg>
        <pc:spChg chg="mod">
          <ac:chgData name="Wenzel, Brooke" userId="672bf8d3-b15b-4e02-a6d1-39319a0df09b" providerId="ADAL" clId="{076BB9A6-8936-4576-BA98-9F35C3B67D5D}" dt="2023-09-18T17:32:01.625" v="1020" actId="20577"/>
          <ac:spMkLst>
            <pc:docMk/>
            <pc:sldMk cId="110722940" sldId="281"/>
            <ac:spMk id="3" creationId="{00000000-0000-0000-0000-000000000000}"/>
          </ac:spMkLst>
        </pc:spChg>
        <pc:spChg chg="mod">
          <ac:chgData name="Wenzel, Brooke" userId="672bf8d3-b15b-4e02-a6d1-39319a0df09b" providerId="ADAL" clId="{076BB9A6-8936-4576-BA98-9F35C3B67D5D}" dt="2023-09-18T17:32:06.041" v="1022" actId="1076"/>
          <ac:spMkLst>
            <pc:docMk/>
            <pc:sldMk cId="110722940" sldId="281"/>
            <ac:spMk id="5" creationId="{B4F915E3-70FF-4684-8231-613300755058}"/>
          </ac:spMkLst>
        </pc:spChg>
        <pc:spChg chg="mod">
          <ac:chgData name="Wenzel, Brooke" userId="672bf8d3-b15b-4e02-a6d1-39319a0df09b" providerId="ADAL" clId="{076BB9A6-8936-4576-BA98-9F35C3B67D5D}" dt="2023-09-18T17:32:03.625" v="1021" actId="1076"/>
          <ac:spMkLst>
            <pc:docMk/>
            <pc:sldMk cId="110722940" sldId="281"/>
            <ac:spMk id="6" creationId="{85E1F229-D27A-4308-84DC-BBC16097D00A}"/>
          </ac:spMkLst>
        </pc:spChg>
        <pc:picChg chg="mod">
          <ac:chgData name="Wenzel, Brooke" userId="672bf8d3-b15b-4e02-a6d1-39319a0df09b" providerId="ADAL" clId="{076BB9A6-8936-4576-BA98-9F35C3B67D5D}" dt="2023-09-18T17:26:07.836" v="895" actId="1076"/>
          <ac:picMkLst>
            <pc:docMk/>
            <pc:sldMk cId="110722940" sldId="281"/>
            <ac:picMk id="7" creationId="{F25F8E05-FF74-48F7-BF36-1228EC6E9D42}"/>
          </ac:picMkLst>
        </pc:picChg>
      </pc:sldChg>
      <pc:sldChg chg="modSp add mod">
        <pc:chgData name="Wenzel, Brooke" userId="672bf8d3-b15b-4e02-a6d1-39319a0df09b" providerId="ADAL" clId="{076BB9A6-8936-4576-BA98-9F35C3B67D5D}" dt="2023-10-25T13:07:08.682" v="3770" actId="13244"/>
        <pc:sldMkLst>
          <pc:docMk/>
          <pc:sldMk cId="1974116956" sldId="282"/>
        </pc:sldMkLst>
        <pc:spChg chg="mod">
          <ac:chgData name="Wenzel, Brooke" userId="672bf8d3-b15b-4e02-a6d1-39319a0df09b" providerId="ADAL" clId="{076BB9A6-8936-4576-BA98-9F35C3B67D5D}" dt="2023-09-18T17:28:48.723" v="934" actId="1076"/>
          <ac:spMkLst>
            <pc:docMk/>
            <pc:sldMk cId="1974116956" sldId="282"/>
            <ac:spMk id="2" creationId="{00000000-0000-0000-0000-000000000000}"/>
          </ac:spMkLst>
        </pc:spChg>
        <pc:spChg chg="mod">
          <ac:chgData name="Wenzel, Brooke" userId="672bf8d3-b15b-4e02-a6d1-39319a0df09b" providerId="ADAL" clId="{076BB9A6-8936-4576-BA98-9F35C3B67D5D}" dt="2023-09-18T17:28:38.359" v="931" actId="21"/>
          <ac:spMkLst>
            <pc:docMk/>
            <pc:sldMk cId="1974116956" sldId="282"/>
            <ac:spMk id="3" creationId="{00000000-0000-0000-0000-000000000000}"/>
          </ac:spMkLst>
        </pc:spChg>
        <pc:spChg chg="ord">
          <ac:chgData name="Wenzel, Brooke" userId="672bf8d3-b15b-4e02-a6d1-39319a0df09b" providerId="ADAL" clId="{076BB9A6-8936-4576-BA98-9F35C3B67D5D}" dt="2023-10-25T13:07:01.360" v="3768" actId="13244"/>
          <ac:spMkLst>
            <pc:docMk/>
            <pc:sldMk cId="1974116956" sldId="282"/>
            <ac:spMk id="4" creationId="{00000000-0000-0000-0000-000000000000}"/>
          </ac:spMkLst>
        </pc:spChg>
        <pc:spChg chg="mod ord">
          <ac:chgData name="Wenzel, Brooke" userId="672bf8d3-b15b-4e02-a6d1-39319a0df09b" providerId="ADAL" clId="{076BB9A6-8936-4576-BA98-9F35C3B67D5D}" dt="2023-10-25T13:07:08.682" v="3770" actId="13244"/>
          <ac:spMkLst>
            <pc:docMk/>
            <pc:sldMk cId="1974116956" sldId="282"/>
            <ac:spMk id="5" creationId="{C1EEEF53-9C25-4EB8-B77A-5FE175DE012C}"/>
          </ac:spMkLst>
        </pc:spChg>
        <pc:spChg chg="mod">
          <ac:chgData name="Wenzel, Brooke" userId="672bf8d3-b15b-4e02-a6d1-39319a0df09b" providerId="ADAL" clId="{076BB9A6-8936-4576-BA98-9F35C3B67D5D}" dt="2023-09-18T17:28:33.268" v="929" actId="403"/>
          <ac:spMkLst>
            <pc:docMk/>
            <pc:sldMk cId="1974116956" sldId="282"/>
            <ac:spMk id="6" creationId="{B4141557-2A5E-492E-A84A-894582BD9C3B}"/>
          </ac:spMkLst>
        </pc:spChg>
        <pc:picChg chg="mod ord">
          <ac:chgData name="Wenzel, Brooke" userId="672bf8d3-b15b-4e02-a6d1-39319a0df09b" providerId="ADAL" clId="{076BB9A6-8936-4576-BA98-9F35C3B67D5D}" dt="2023-10-25T13:07:04.213" v="3769" actId="13244"/>
          <ac:picMkLst>
            <pc:docMk/>
            <pc:sldMk cId="1974116956" sldId="282"/>
            <ac:picMk id="7" creationId="{3674CE3F-D85A-4FB4-94DE-794C54C89291}"/>
          </ac:picMkLst>
        </pc:picChg>
      </pc:sldChg>
      <pc:sldChg chg="addSp modSp add mod">
        <pc:chgData name="Wenzel, Brooke" userId="672bf8d3-b15b-4e02-a6d1-39319a0df09b" providerId="ADAL" clId="{076BB9A6-8936-4576-BA98-9F35C3B67D5D}" dt="2023-09-18T17:38:51.015" v="1886" actId="962"/>
        <pc:sldMkLst>
          <pc:docMk/>
          <pc:sldMk cId="2639627191" sldId="283"/>
        </pc:sldMkLst>
        <pc:spChg chg="mod">
          <ac:chgData name="Wenzel, Brooke" userId="672bf8d3-b15b-4e02-a6d1-39319a0df09b" providerId="ADAL" clId="{076BB9A6-8936-4576-BA98-9F35C3B67D5D}" dt="2023-09-18T17:34:34.233" v="1070" actId="1076"/>
          <ac:spMkLst>
            <pc:docMk/>
            <pc:sldMk cId="2639627191" sldId="283"/>
            <ac:spMk id="2" creationId="{00000000-0000-0000-0000-000000000000}"/>
          </ac:spMkLst>
        </pc:spChg>
        <pc:spChg chg="mod">
          <ac:chgData name="Wenzel, Brooke" userId="672bf8d3-b15b-4e02-a6d1-39319a0df09b" providerId="ADAL" clId="{076BB9A6-8936-4576-BA98-9F35C3B67D5D}" dt="2023-09-18T17:34:48.871" v="1074" actId="21"/>
          <ac:spMkLst>
            <pc:docMk/>
            <pc:sldMk cId="2639627191" sldId="283"/>
            <ac:spMk id="3" creationId="{00000000-0000-0000-0000-000000000000}"/>
          </ac:spMkLst>
        </pc:spChg>
        <pc:spChg chg="mod">
          <ac:chgData name="Wenzel, Brooke" userId="672bf8d3-b15b-4e02-a6d1-39319a0df09b" providerId="ADAL" clId="{076BB9A6-8936-4576-BA98-9F35C3B67D5D}" dt="2023-09-18T17:34:55.697" v="1077" actId="1076"/>
          <ac:spMkLst>
            <pc:docMk/>
            <pc:sldMk cId="2639627191" sldId="283"/>
            <ac:spMk id="7" creationId="{9738C666-DD8A-40C9-8812-EBA36E4A32D5}"/>
          </ac:spMkLst>
        </pc:spChg>
        <pc:spChg chg="mod">
          <ac:chgData name="Wenzel, Brooke" userId="672bf8d3-b15b-4e02-a6d1-39319a0df09b" providerId="ADAL" clId="{076BB9A6-8936-4576-BA98-9F35C3B67D5D}" dt="2023-09-18T17:34:52.412" v="1076" actId="1076"/>
          <ac:spMkLst>
            <pc:docMk/>
            <pc:sldMk cId="2639627191" sldId="283"/>
            <ac:spMk id="10" creationId="{1B88F293-76C1-40FE-A4A4-0F1A1C747E57}"/>
          </ac:spMkLst>
        </pc:spChg>
        <pc:grpChg chg="add mod">
          <ac:chgData name="Wenzel, Brooke" userId="672bf8d3-b15b-4e02-a6d1-39319a0df09b" providerId="ADAL" clId="{076BB9A6-8936-4576-BA98-9F35C3B67D5D}" dt="2023-09-18T17:38:51.015" v="1886" actId="962"/>
          <ac:grpSpMkLst>
            <pc:docMk/>
            <pc:sldMk cId="2639627191" sldId="283"/>
            <ac:grpSpMk id="5" creationId="{B92DF2D9-4C27-6DA0-E012-E7E258A50570}"/>
          </ac:grpSpMkLst>
        </pc:grpChg>
        <pc:picChg chg="mod">
          <ac:chgData name="Wenzel, Brooke" userId="672bf8d3-b15b-4e02-a6d1-39319a0df09b" providerId="ADAL" clId="{076BB9A6-8936-4576-BA98-9F35C3B67D5D}" dt="2023-09-18T17:26:34.486" v="900" actId="164"/>
          <ac:picMkLst>
            <pc:docMk/>
            <pc:sldMk cId="2639627191" sldId="283"/>
            <ac:picMk id="8" creationId="{E621D54F-6708-480C-886C-3E6A2FF69E70}"/>
          </ac:picMkLst>
        </pc:picChg>
        <pc:picChg chg="mod">
          <ac:chgData name="Wenzel, Brooke" userId="672bf8d3-b15b-4e02-a6d1-39319a0df09b" providerId="ADAL" clId="{076BB9A6-8936-4576-BA98-9F35C3B67D5D}" dt="2023-09-18T17:26:34.486" v="900" actId="164"/>
          <ac:picMkLst>
            <pc:docMk/>
            <pc:sldMk cId="2639627191" sldId="283"/>
            <ac:picMk id="9" creationId="{623D879E-186B-45FD-92FA-69715F49D484}"/>
          </ac:picMkLst>
        </pc:picChg>
      </pc:sldChg>
      <pc:sldChg chg="addSp delSp modSp add mod">
        <pc:chgData name="Wenzel, Brooke" userId="672bf8d3-b15b-4e02-a6d1-39319a0df09b" providerId="ADAL" clId="{076BB9A6-8936-4576-BA98-9F35C3B67D5D}" dt="2023-09-18T17:38:54.339" v="1888" actId="962"/>
        <pc:sldMkLst>
          <pc:docMk/>
          <pc:sldMk cId="1448237421" sldId="284"/>
        </pc:sldMkLst>
        <pc:spChg chg="mod">
          <ac:chgData name="Wenzel, Brooke" userId="672bf8d3-b15b-4e02-a6d1-39319a0df09b" providerId="ADAL" clId="{076BB9A6-8936-4576-BA98-9F35C3B67D5D}" dt="2023-09-18T17:35:26.494" v="1088" actId="1076"/>
          <ac:spMkLst>
            <pc:docMk/>
            <pc:sldMk cId="1448237421" sldId="284"/>
            <ac:spMk id="2" creationId="{00000000-0000-0000-0000-000000000000}"/>
          </ac:spMkLst>
        </pc:spChg>
        <pc:spChg chg="mod">
          <ac:chgData name="Wenzel, Brooke" userId="672bf8d3-b15b-4e02-a6d1-39319a0df09b" providerId="ADAL" clId="{076BB9A6-8936-4576-BA98-9F35C3B67D5D}" dt="2023-09-18T17:35:17.015" v="1084" actId="21"/>
          <ac:spMkLst>
            <pc:docMk/>
            <pc:sldMk cId="1448237421" sldId="284"/>
            <ac:spMk id="3" creationId="{00000000-0000-0000-0000-000000000000}"/>
          </ac:spMkLst>
        </pc:spChg>
        <pc:spChg chg="mod">
          <ac:chgData name="Wenzel, Brooke" userId="672bf8d3-b15b-4e02-a6d1-39319a0df09b" providerId="ADAL" clId="{076BB9A6-8936-4576-BA98-9F35C3B67D5D}" dt="2023-09-18T17:35:09.509" v="1081" actId="1076"/>
          <ac:spMkLst>
            <pc:docMk/>
            <pc:sldMk cId="1448237421" sldId="284"/>
            <ac:spMk id="5" creationId="{5A07B3A8-18E2-4147-85EB-82734BC515BC}"/>
          </ac:spMkLst>
        </pc:spChg>
        <pc:spChg chg="mod">
          <ac:chgData name="Wenzel, Brooke" userId="672bf8d3-b15b-4e02-a6d1-39319a0df09b" providerId="ADAL" clId="{076BB9A6-8936-4576-BA98-9F35C3B67D5D}" dt="2023-09-18T17:35:19.775" v="1086"/>
          <ac:spMkLst>
            <pc:docMk/>
            <pc:sldMk cId="1448237421" sldId="284"/>
            <ac:spMk id="8" creationId="{B180C336-8C61-4C0F-A9CC-643C807490DE}"/>
          </ac:spMkLst>
        </pc:spChg>
        <pc:grpChg chg="add mod">
          <ac:chgData name="Wenzel, Brooke" userId="672bf8d3-b15b-4e02-a6d1-39319a0df09b" providerId="ADAL" clId="{076BB9A6-8936-4576-BA98-9F35C3B67D5D}" dt="2023-09-18T17:38:54.339" v="1888" actId="962"/>
          <ac:grpSpMkLst>
            <pc:docMk/>
            <pc:sldMk cId="1448237421" sldId="284"/>
            <ac:grpSpMk id="10" creationId="{467E47FB-19EF-A9A8-80C7-6CC92BDFF6A9}"/>
          </ac:grpSpMkLst>
        </pc:grpChg>
        <pc:picChg chg="del">
          <ac:chgData name="Wenzel, Brooke" userId="672bf8d3-b15b-4e02-a6d1-39319a0df09b" providerId="ADAL" clId="{076BB9A6-8936-4576-BA98-9F35C3B67D5D}" dt="2023-09-18T17:26:45.160" v="905" actId="478"/>
          <ac:picMkLst>
            <pc:docMk/>
            <pc:sldMk cId="1448237421" sldId="284"/>
            <ac:picMk id="6" creationId="{FE532920-B595-4C60-A957-47A284F83445}"/>
          </ac:picMkLst>
        </pc:picChg>
        <pc:picChg chg="del">
          <ac:chgData name="Wenzel, Brooke" userId="672bf8d3-b15b-4e02-a6d1-39319a0df09b" providerId="ADAL" clId="{076BB9A6-8936-4576-BA98-9F35C3B67D5D}" dt="2023-09-18T17:26:44.630" v="904" actId="478"/>
          <ac:picMkLst>
            <pc:docMk/>
            <pc:sldMk cId="1448237421" sldId="284"/>
            <ac:picMk id="7" creationId="{7AA8B61F-718A-4F25-B29B-1ED7C86BCB54}"/>
          </ac:picMkLst>
        </pc:picChg>
        <pc:picChg chg="add del mod">
          <ac:chgData name="Wenzel, Brooke" userId="672bf8d3-b15b-4e02-a6d1-39319a0df09b" providerId="ADAL" clId="{076BB9A6-8936-4576-BA98-9F35C3B67D5D}" dt="2023-09-18T17:26:39.118" v="902"/>
          <ac:picMkLst>
            <pc:docMk/>
            <pc:sldMk cId="1448237421" sldId="284"/>
            <ac:picMk id="9" creationId="{F5ADD83E-3AF2-F626-6757-D8254E098BBF}"/>
          </ac:picMkLst>
        </pc:picChg>
        <pc:picChg chg="mod">
          <ac:chgData name="Wenzel, Brooke" userId="672bf8d3-b15b-4e02-a6d1-39319a0df09b" providerId="ADAL" clId="{076BB9A6-8936-4576-BA98-9F35C3B67D5D}" dt="2023-09-18T17:26:43.115" v="903"/>
          <ac:picMkLst>
            <pc:docMk/>
            <pc:sldMk cId="1448237421" sldId="284"/>
            <ac:picMk id="11" creationId="{E9E1E418-BD05-2ED8-B48F-6FAA8FB60A42}"/>
          </ac:picMkLst>
        </pc:picChg>
        <pc:picChg chg="mod">
          <ac:chgData name="Wenzel, Brooke" userId="672bf8d3-b15b-4e02-a6d1-39319a0df09b" providerId="ADAL" clId="{076BB9A6-8936-4576-BA98-9F35C3B67D5D}" dt="2023-09-18T17:26:43.115" v="903"/>
          <ac:picMkLst>
            <pc:docMk/>
            <pc:sldMk cId="1448237421" sldId="284"/>
            <ac:picMk id="12" creationId="{EE46B8E0-4075-575D-BC52-DF0D68283C7A}"/>
          </ac:picMkLst>
        </pc:picChg>
      </pc:sldChg>
      <pc:sldChg chg="modSp add mod">
        <pc:chgData name="Wenzel, Brooke" userId="672bf8d3-b15b-4e02-a6d1-39319a0df09b" providerId="ADAL" clId="{076BB9A6-8936-4576-BA98-9F35C3B67D5D}" dt="2023-09-18T17:29:26.852" v="947" actId="1076"/>
        <pc:sldMkLst>
          <pc:docMk/>
          <pc:sldMk cId="3893931334" sldId="285"/>
        </pc:sldMkLst>
        <pc:spChg chg="mod">
          <ac:chgData name="Wenzel, Brooke" userId="672bf8d3-b15b-4e02-a6d1-39319a0df09b" providerId="ADAL" clId="{076BB9A6-8936-4576-BA98-9F35C3B67D5D}" dt="2023-09-18T17:29:11.540" v="939" actId="1076"/>
          <ac:spMkLst>
            <pc:docMk/>
            <pc:sldMk cId="3893931334" sldId="285"/>
            <ac:spMk id="2" creationId="{00000000-0000-0000-0000-000000000000}"/>
          </ac:spMkLst>
        </pc:spChg>
        <pc:spChg chg="mod">
          <ac:chgData name="Wenzel, Brooke" userId="672bf8d3-b15b-4e02-a6d1-39319a0df09b" providerId="ADAL" clId="{076BB9A6-8936-4576-BA98-9F35C3B67D5D}" dt="2023-09-18T17:29:20.352" v="945" actId="27636"/>
          <ac:spMkLst>
            <pc:docMk/>
            <pc:sldMk cId="3893931334" sldId="285"/>
            <ac:spMk id="3" creationId="{00000000-0000-0000-0000-000000000000}"/>
          </ac:spMkLst>
        </pc:spChg>
        <pc:spChg chg="mod">
          <ac:chgData name="Wenzel, Brooke" userId="672bf8d3-b15b-4e02-a6d1-39319a0df09b" providerId="ADAL" clId="{076BB9A6-8936-4576-BA98-9F35C3B67D5D}" dt="2023-09-18T17:29:26.852" v="947" actId="1076"/>
          <ac:spMkLst>
            <pc:docMk/>
            <pc:sldMk cId="3893931334" sldId="285"/>
            <ac:spMk id="5" creationId="{C3E5098C-5A18-49CA-BA83-FC1C1644E37D}"/>
          </ac:spMkLst>
        </pc:spChg>
        <pc:picChg chg="mod">
          <ac:chgData name="Wenzel, Brooke" userId="672bf8d3-b15b-4e02-a6d1-39319a0df09b" providerId="ADAL" clId="{076BB9A6-8936-4576-BA98-9F35C3B67D5D}" dt="2023-09-18T17:25:59.346" v="892" actId="1076"/>
          <ac:picMkLst>
            <pc:docMk/>
            <pc:sldMk cId="3893931334" sldId="285"/>
            <ac:picMk id="6" creationId="{90CF0F88-33FB-4514-954F-81714ADC320C}"/>
          </ac:picMkLst>
        </pc:picChg>
      </pc:sldChg>
      <pc:sldChg chg="modSp add mod">
        <pc:chgData name="Wenzel, Brooke" userId="672bf8d3-b15b-4e02-a6d1-39319a0df09b" providerId="ADAL" clId="{076BB9A6-8936-4576-BA98-9F35C3B67D5D}" dt="2023-10-25T13:07:37.681" v="3774" actId="13244"/>
        <pc:sldMkLst>
          <pc:docMk/>
          <pc:sldMk cId="828348456" sldId="286"/>
        </pc:sldMkLst>
        <pc:spChg chg="mod ord">
          <ac:chgData name="Wenzel, Brooke" userId="672bf8d3-b15b-4e02-a6d1-39319a0df09b" providerId="ADAL" clId="{076BB9A6-8936-4576-BA98-9F35C3B67D5D}" dt="2023-10-25T13:07:32.417" v="3773" actId="13244"/>
          <ac:spMkLst>
            <pc:docMk/>
            <pc:sldMk cId="828348456" sldId="286"/>
            <ac:spMk id="2" creationId="{00000000-0000-0000-0000-000000000000}"/>
          </ac:spMkLst>
        </pc:spChg>
        <pc:spChg chg="mod">
          <ac:chgData name="Wenzel, Brooke" userId="672bf8d3-b15b-4e02-a6d1-39319a0df09b" providerId="ADAL" clId="{076BB9A6-8936-4576-BA98-9F35C3B67D5D}" dt="2023-09-18T17:34:04.955" v="1065" actId="20577"/>
          <ac:spMkLst>
            <pc:docMk/>
            <pc:sldMk cId="828348456" sldId="286"/>
            <ac:spMk id="3" creationId="{00000000-0000-0000-0000-000000000000}"/>
          </ac:spMkLst>
        </pc:spChg>
        <pc:spChg chg="ord">
          <ac:chgData name="Wenzel, Brooke" userId="672bf8d3-b15b-4e02-a6d1-39319a0df09b" providerId="ADAL" clId="{076BB9A6-8936-4576-BA98-9F35C3B67D5D}" dt="2023-10-25T13:07:37.681" v="3774" actId="13244"/>
          <ac:spMkLst>
            <pc:docMk/>
            <pc:sldMk cId="828348456" sldId="286"/>
            <ac:spMk id="4" creationId="{00000000-0000-0000-0000-000000000000}"/>
          </ac:spMkLst>
        </pc:spChg>
        <pc:spChg chg="mod">
          <ac:chgData name="Wenzel, Brooke" userId="672bf8d3-b15b-4e02-a6d1-39319a0df09b" providerId="ADAL" clId="{076BB9A6-8936-4576-BA98-9F35C3B67D5D}" dt="2023-09-18T17:33:59.667" v="1063" actId="1076"/>
          <ac:spMkLst>
            <pc:docMk/>
            <pc:sldMk cId="828348456" sldId="286"/>
            <ac:spMk id="6" creationId="{CB4099A7-045B-4A74-B528-1CB3766F24FB}"/>
          </ac:spMkLst>
        </pc:spChg>
        <pc:spChg chg="mod">
          <ac:chgData name="Wenzel, Brooke" userId="672bf8d3-b15b-4e02-a6d1-39319a0df09b" providerId="ADAL" clId="{076BB9A6-8936-4576-BA98-9F35C3B67D5D}" dt="2023-09-18T17:34:01.945" v="1064" actId="1076"/>
          <ac:spMkLst>
            <pc:docMk/>
            <pc:sldMk cId="828348456" sldId="286"/>
            <ac:spMk id="7" creationId="{E8A74B40-5836-40CB-8961-7E4B5CE079BF}"/>
          </ac:spMkLst>
        </pc:spChg>
        <pc:spChg chg="mod">
          <ac:chgData name="Wenzel, Brooke" userId="672bf8d3-b15b-4e02-a6d1-39319a0df09b" providerId="ADAL" clId="{076BB9A6-8936-4576-BA98-9F35C3B67D5D}" dt="2023-09-18T17:33:29.478" v="1053"/>
          <ac:spMkLst>
            <pc:docMk/>
            <pc:sldMk cId="828348456" sldId="286"/>
            <ac:spMk id="8" creationId="{057B3E38-92CD-41A7-BCB9-5F4BE1F30B76}"/>
          </ac:spMkLst>
        </pc:spChg>
        <pc:picChg chg="mod">
          <ac:chgData name="Wenzel, Brooke" userId="672bf8d3-b15b-4e02-a6d1-39319a0df09b" providerId="ADAL" clId="{076BB9A6-8936-4576-BA98-9F35C3B67D5D}" dt="2023-09-18T17:26:21.947" v="897" actId="1076"/>
          <ac:picMkLst>
            <pc:docMk/>
            <pc:sldMk cId="828348456" sldId="286"/>
            <ac:picMk id="5" creationId="{0E421D88-ABB3-44BC-8C71-EB6E855ED4E8}"/>
          </ac:picMkLst>
        </pc:picChg>
      </pc:sldChg>
      <pc:sldChg chg="modSp mod">
        <pc:chgData name="Wenzel, Brooke" userId="672bf8d3-b15b-4e02-a6d1-39319a0df09b" providerId="ADAL" clId="{076BB9A6-8936-4576-BA98-9F35C3B67D5D}" dt="2023-09-18T16:54:51.848" v="19" actId="20577"/>
        <pc:sldMkLst>
          <pc:docMk/>
          <pc:sldMk cId="893087381" sldId="287"/>
        </pc:sldMkLst>
        <pc:spChg chg="mod">
          <ac:chgData name="Wenzel, Brooke" userId="672bf8d3-b15b-4e02-a6d1-39319a0df09b" providerId="ADAL" clId="{076BB9A6-8936-4576-BA98-9F35C3B67D5D}" dt="2023-09-18T16:54:51.848" v="19" actId="20577"/>
          <ac:spMkLst>
            <pc:docMk/>
            <pc:sldMk cId="893087381" sldId="287"/>
            <ac:spMk id="2" creationId="{00000000-0000-0000-0000-000000000000}"/>
          </ac:spMkLst>
        </pc:spChg>
      </pc:sldChg>
      <pc:sldChg chg="modSp add mod">
        <pc:chgData name="Wenzel, Brooke" userId="672bf8d3-b15b-4e02-a6d1-39319a0df09b" providerId="ADAL" clId="{076BB9A6-8936-4576-BA98-9F35C3B67D5D}" dt="2023-09-18T17:39:15.979" v="2043" actId="962"/>
        <pc:sldMkLst>
          <pc:docMk/>
          <pc:sldMk cId="716091549" sldId="288"/>
        </pc:sldMkLst>
        <pc:spChg chg="mod">
          <ac:chgData name="Wenzel, Brooke" userId="672bf8d3-b15b-4e02-a6d1-39319a0df09b" providerId="ADAL" clId="{076BB9A6-8936-4576-BA98-9F35C3B67D5D}" dt="2023-09-18T17:26:54.446" v="909" actId="1076"/>
          <ac:spMkLst>
            <pc:docMk/>
            <pc:sldMk cId="716091549" sldId="288"/>
            <ac:spMk id="2" creationId="{00000000-0000-0000-0000-000000000000}"/>
          </ac:spMkLst>
        </pc:spChg>
        <pc:spChg chg="mod">
          <ac:chgData name="Wenzel, Brooke" userId="672bf8d3-b15b-4e02-a6d1-39319a0df09b" providerId="ADAL" clId="{076BB9A6-8936-4576-BA98-9F35C3B67D5D}" dt="2023-09-18T17:39:15.979" v="2043" actId="962"/>
          <ac:spMkLst>
            <pc:docMk/>
            <pc:sldMk cId="716091549" sldId="288"/>
            <ac:spMk id="5" creationId="{4FA3436E-06E1-6E44-1835-4E947042D855}"/>
          </ac:spMkLst>
        </pc:spChg>
        <pc:picChg chg="mod">
          <ac:chgData name="Wenzel, Brooke" userId="672bf8d3-b15b-4e02-a6d1-39319a0df09b" providerId="ADAL" clId="{076BB9A6-8936-4576-BA98-9F35C3B67D5D}" dt="2023-09-18T17:39:12.628" v="2042" actId="962"/>
          <ac:picMkLst>
            <pc:docMk/>
            <pc:sldMk cId="716091549" sldId="288"/>
            <ac:picMk id="6" creationId="{303F0A6B-B7AC-2903-F505-A819FEE77441}"/>
          </ac:picMkLst>
        </pc:picChg>
      </pc:sldChg>
      <pc:sldChg chg="modSp add mod">
        <pc:chgData name="Wenzel, Brooke" userId="672bf8d3-b15b-4e02-a6d1-39319a0df09b" providerId="ADAL" clId="{076BB9A6-8936-4576-BA98-9F35C3B67D5D}" dt="2023-09-18T17:14:51.514" v="793" actId="1076"/>
        <pc:sldMkLst>
          <pc:docMk/>
          <pc:sldMk cId="4031727241" sldId="289"/>
        </pc:sldMkLst>
        <pc:spChg chg="mod">
          <ac:chgData name="Wenzel, Brooke" userId="672bf8d3-b15b-4e02-a6d1-39319a0df09b" providerId="ADAL" clId="{076BB9A6-8936-4576-BA98-9F35C3B67D5D}" dt="2023-09-18T17:14:31.159" v="787" actId="27636"/>
          <ac:spMkLst>
            <pc:docMk/>
            <pc:sldMk cId="4031727241" sldId="289"/>
            <ac:spMk id="3" creationId="{00000000-0000-0000-0000-000000000000}"/>
          </ac:spMkLst>
        </pc:spChg>
        <pc:picChg chg="mod">
          <ac:chgData name="Wenzel, Brooke" userId="672bf8d3-b15b-4e02-a6d1-39319a0df09b" providerId="ADAL" clId="{076BB9A6-8936-4576-BA98-9F35C3B67D5D}" dt="2023-09-18T17:14:51.514" v="793" actId="1076"/>
          <ac:picMkLst>
            <pc:docMk/>
            <pc:sldMk cId="4031727241" sldId="289"/>
            <ac:picMk id="5" creationId="{75BF3AE7-2DCC-42AE-8600-85D45CFAADDA}"/>
          </ac:picMkLst>
        </pc:picChg>
      </pc:sldChg>
      <pc:sldChg chg="modSp add mod">
        <pc:chgData name="Wenzel, Brooke" userId="672bf8d3-b15b-4e02-a6d1-39319a0df09b" providerId="ADAL" clId="{076BB9A6-8936-4576-BA98-9F35C3B67D5D}" dt="2023-09-18T17:39:27.320" v="2044" actId="207"/>
        <pc:sldMkLst>
          <pc:docMk/>
          <pc:sldMk cId="3428796144" sldId="290"/>
        </pc:sldMkLst>
        <pc:spChg chg="mod">
          <ac:chgData name="Wenzel, Brooke" userId="672bf8d3-b15b-4e02-a6d1-39319a0df09b" providerId="ADAL" clId="{076BB9A6-8936-4576-BA98-9F35C3B67D5D}" dt="2023-09-18T17:15:42.828" v="808" actId="1076"/>
          <ac:spMkLst>
            <pc:docMk/>
            <pc:sldMk cId="3428796144" sldId="290"/>
            <ac:spMk id="2" creationId="{00000000-0000-0000-0000-000000000000}"/>
          </ac:spMkLst>
        </pc:spChg>
        <pc:graphicFrameChg chg="mod modGraphic">
          <ac:chgData name="Wenzel, Brooke" userId="672bf8d3-b15b-4e02-a6d1-39319a0df09b" providerId="ADAL" clId="{076BB9A6-8936-4576-BA98-9F35C3B67D5D}" dt="2023-09-18T17:39:27.320" v="2044" actId="207"/>
          <ac:graphicFrameMkLst>
            <pc:docMk/>
            <pc:sldMk cId="3428796144" sldId="290"/>
            <ac:graphicFrameMk id="7" creationId="{0C8B5C02-C0D9-4CE7-A981-42D6AF81AF92}"/>
          </ac:graphicFrameMkLst>
        </pc:graphicFrameChg>
        <pc:picChg chg="mod">
          <ac:chgData name="Wenzel, Brooke" userId="672bf8d3-b15b-4e02-a6d1-39319a0df09b" providerId="ADAL" clId="{076BB9A6-8936-4576-BA98-9F35C3B67D5D}" dt="2023-09-18T17:14:36.146" v="790" actId="1076"/>
          <ac:picMkLst>
            <pc:docMk/>
            <pc:sldMk cId="3428796144" sldId="290"/>
            <ac:picMk id="8" creationId="{0F90F0BD-4BA8-4D71-9173-8B6165F3C450}"/>
          </ac:picMkLst>
        </pc:picChg>
      </pc:sldChg>
      <pc:sldChg chg="modSp add mod">
        <pc:chgData name="Wenzel, Brooke" userId="672bf8d3-b15b-4e02-a6d1-39319a0df09b" providerId="ADAL" clId="{076BB9A6-8936-4576-BA98-9F35C3B67D5D}" dt="2023-09-18T17:15:40.269" v="807" actId="1076"/>
        <pc:sldMkLst>
          <pc:docMk/>
          <pc:sldMk cId="835723716" sldId="292"/>
        </pc:sldMkLst>
        <pc:spChg chg="mod">
          <ac:chgData name="Wenzel, Brooke" userId="672bf8d3-b15b-4e02-a6d1-39319a0df09b" providerId="ADAL" clId="{076BB9A6-8936-4576-BA98-9F35C3B67D5D}" dt="2023-09-18T17:15:40.269" v="807" actId="1076"/>
          <ac:spMkLst>
            <pc:docMk/>
            <pc:sldMk cId="835723716" sldId="292"/>
            <ac:spMk id="2" creationId="{6B64A732-4EB6-4474-A308-170BCFA0983B}"/>
          </ac:spMkLst>
        </pc:spChg>
        <pc:spChg chg="mod">
          <ac:chgData name="Wenzel, Brooke" userId="672bf8d3-b15b-4e02-a6d1-39319a0df09b" providerId="ADAL" clId="{076BB9A6-8936-4576-BA98-9F35C3B67D5D}" dt="2023-09-18T17:14:31.148" v="786" actId="27636"/>
          <ac:spMkLst>
            <pc:docMk/>
            <pc:sldMk cId="835723716" sldId="292"/>
            <ac:spMk id="3" creationId="{1ACE3711-F811-412F-AD9D-EFE652D0E886}"/>
          </ac:spMkLst>
        </pc:spChg>
        <pc:picChg chg="mod">
          <ac:chgData name="Wenzel, Brooke" userId="672bf8d3-b15b-4e02-a6d1-39319a0df09b" providerId="ADAL" clId="{076BB9A6-8936-4576-BA98-9F35C3B67D5D}" dt="2023-09-18T17:14:39.386" v="791" actId="1076"/>
          <ac:picMkLst>
            <pc:docMk/>
            <pc:sldMk cId="835723716" sldId="292"/>
            <ac:picMk id="6" creationId="{E403377C-E858-4EB7-905C-B8328F2B6A33}"/>
          </ac:picMkLst>
        </pc:picChg>
      </pc:sldChg>
      <pc:sldChg chg="modSp add mod">
        <pc:chgData name="Wenzel, Brooke" userId="672bf8d3-b15b-4e02-a6d1-39319a0df09b" providerId="ADAL" clId="{076BB9A6-8936-4576-BA98-9F35C3B67D5D}" dt="2023-09-18T17:22:32.870" v="842" actId="1076"/>
        <pc:sldMkLst>
          <pc:docMk/>
          <pc:sldMk cId="3312110853" sldId="293"/>
        </pc:sldMkLst>
        <pc:picChg chg="mod">
          <ac:chgData name="Wenzel, Brooke" userId="672bf8d3-b15b-4e02-a6d1-39319a0df09b" providerId="ADAL" clId="{076BB9A6-8936-4576-BA98-9F35C3B67D5D}" dt="2023-09-18T17:22:32.870" v="842" actId="1076"/>
          <ac:picMkLst>
            <pc:docMk/>
            <pc:sldMk cId="3312110853" sldId="293"/>
            <ac:picMk id="6" creationId="{3D11EA3B-238A-4963-9C7E-27FF63CDD028}"/>
          </ac:picMkLst>
        </pc:picChg>
      </pc:sldChg>
      <pc:sldChg chg="modSp add mod">
        <pc:chgData name="Wenzel, Brooke" userId="672bf8d3-b15b-4e02-a6d1-39319a0df09b" providerId="ADAL" clId="{076BB9A6-8936-4576-BA98-9F35C3B67D5D}" dt="2023-09-18T17:33:06.801" v="1043" actId="1076"/>
        <pc:sldMkLst>
          <pc:docMk/>
          <pc:sldMk cId="3899276003" sldId="295"/>
        </pc:sldMkLst>
        <pc:spChg chg="mod">
          <ac:chgData name="Wenzel, Brooke" userId="672bf8d3-b15b-4e02-a6d1-39319a0df09b" providerId="ADAL" clId="{076BB9A6-8936-4576-BA98-9F35C3B67D5D}" dt="2023-09-18T17:32:28.384" v="1023" actId="1076"/>
          <ac:spMkLst>
            <pc:docMk/>
            <pc:sldMk cId="3899276003" sldId="295"/>
            <ac:spMk id="2" creationId="{00000000-0000-0000-0000-000000000000}"/>
          </ac:spMkLst>
        </pc:spChg>
        <pc:spChg chg="mod">
          <ac:chgData name="Wenzel, Brooke" userId="672bf8d3-b15b-4e02-a6d1-39319a0df09b" providerId="ADAL" clId="{076BB9A6-8936-4576-BA98-9F35C3B67D5D}" dt="2023-09-18T17:32:58.580" v="1041" actId="14100"/>
          <ac:spMkLst>
            <pc:docMk/>
            <pc:sldMk cId="3899276003" sldId="295"/>
            <ac:spMk id="3" creationId="{00000000-0000-0000-0000-000000000000}"/>
          </ac:spMkLst>
        </pc:spChg>
        <pc:spChg chg="mod">
          <ac:chgData name="Wenzel, Brooke" userId="672bf8d3-b15b-4e02-a6d1-39319a0df09b" providerId="ADAL" clId="{076BB9A6-8936-4576-BA98-9F35C3B67D5D}" dt="2023-09-18T17:32:34.480" v="1026"/>
          <ac:spMkLst>
            <pc:docMk/>
            <pc:sldMk cId="3899276003" sldId="295"/>
            <ac:spMk id="5" creationId="{9B9F7E3E-F8C3-45FE-8A41-525F6D9630F7}"/>
          </ac:spMkLst>
        </pc:spChg>
        <pc:spChg chg="mod">
          <ac:chgData name="Wenzel, Brooke" userId="672bf8d3-b15b-4e02-a6d1-39319a0df09b" providerId="ADAL" clId="{076BB9A6-8936-4576-BA98-9F35C3B67D5D}" dt="2023-09-18T17:33:06.801" v="1043" actId="1076"/>
          <ac:spMkLst>
            <pc:docMk/>
            <pc:sldMk cId="3899276003" sldId="295"/>
            <ac:spMk id="6" creationId="{8AFB1D5B-AA98-473E-92F8-207053771491}"/>
          </ac:spMkLst>
        </pc:spChg>
        <pc:picChg chg="mod">
          <ac:chgData name="Wenzel, Brooke" userId="672bf8d3-b15b-4e02-a6d1-39319a0df09b" providerId="ADAL" clId="{076BB9A6-8936-4576-BA98-9F35C3B67D5D}" dt="2023-09-18T17:26:11.377" v="896" actId="1076"/>
          <ac:picMkLst>
            <pc:docMk/>
            <pc:sldMk cId="3899276003" sldId="295"/>
            <ac:picMk id="8" creationId="{BB26CA5D-FAF5-4D1C-AAA6-BD08308FCB32}"/>
          </ac:picMkLst>
        </pc:picChg>
      </pc:sldChg>
      <pc:sldChg chg="modSp add mod">
        <pc:chgData name="Wenzel, Brooke" userId="672bf8d3-b15b-4e02-a6d1-39319a0df09b" providerId="ADAL" clId="{076BB9A6-8936-4576-BA98-9F35C3B67D5D}" dt="2023-10-25T13:07:26.566" v="3772" actId="13244"/>
        <pc:sldMkLst>
          <pc:docMk/>
          <pc:sldMk cId="2306349817" sldId="296"/>
        </pc:sldMkLst>
        <pc:spChg chg="mod">
          <ac:chgData name="Wenzel, Brooke" userId="672bf8d3-b15b-4e02-a6d1-39319a0df09b" providerId="ADAL" clId="{076BB9A6-8936-4576-BA98-9F35C3B67D5D}" dt="2023-09-18T17:30:01.256" v="963" actId="1076"/>
          <ac:spMkLst>
            <pc:docMk/>
            <pc:sldMk cId="2306349817" sldId="296"/>
            <ac:spMk id="2" creationId="{00000000-0000-0000-0000-000000000000}"/>
          </ac:spMkLst>
        </pc:spChg>
        <pc:spChg chg="mod">
          <ac:chgData name="Wenzel, Brooke" userId="672bf8d3-b15b-4e02-a6d1-39319a0df09b" providerId="ADAL" clId="{076BB9A6-8936-4576-BA98-9F35C3B67D5D}" dt="2023-09-18T17:29:55.001" v="962" actId="14100"/>
          <ac:spMkLst>
            <pc:docMk/>
            <pc:sldMk cId="2306349817" sldId="296"/>
            <ac:spMk id="3" creationId="{00000000-0000-0000-0000-000000000000}"/>
          </ac:spMkLst>
        </pc:spChg>
        <pc:spChg chg="ord">
          <ac:chgData name="Wenzel, Brooke" userId="672bf8d3-b15b-4e02-a6d1-39319a0df09b" providerId="ADAL" clId="{076BB9A6-8936-4576-BA98-9F35C3B67D5D}" dt="2023-10-25T13:07:21.590" v="3771" actId="13244"/>
          <ac:spMkLst>
            <pc:docMk/>
            <pc:sldMk cId="2306349817" sldId="296"/>
            <ac:spMk id="4" creationId="{00000000-0000-0000-0000-000000000000}"/>
          </ac:spMkLst>
        </pc:spChg>
        <pc:spChg chg="mod">
          <ac:chgData name="Wenzel, Brooke" userId="672bf8d3-b15b-4e02-a6d1-39319a0df09b" providerId="ADAL" clId="{076BB9A6-8936-4576-BA98-9F35C3B67D5D}" dt="2023-09-18T17:29:36.988" v="953"/>
          <ac:spMkLst>
            <pc:docMk/>
            <pc:sldMk cId="2306349817" sldId="296"/>
            <ac:spMk id="5" creationId="{4EA1E483-30A4-4F2F-9C49-7FC91D8F5923}"/>
          </ac:spMkLst>
        </pc:spChg>
        <pc:picChg chg="mod ord">
          <ac:chgData name="Wenzel, Brooke" userId="672bf8d3-b15b-4e02-a6d1-39319a0df09b" providerId="ADAL" clId="{076BB9A6-8936-4576-BA98-9F35C3B67D5D}" dt="2023-10-25T13:07:26.566" v="3772" actId="13244"/>
          <ac:picMkLst>
            <pc:docMk/>
            <pc:sldMk cId="2306349817" sldId="296"/>
            <ac:picMk id="6" creationId="{0EB10E19-83A3-4C8B-A07E-4707577877BA}"/>
          </ac:picMkLst>
        </pc:picChg>
      </pc:sldChg>
      <pc:sldChg chg="modSp add mod modClrScheme chgLayout">
        <pc:chgData name="Wenzel, Brooke" userId="672bf8d3-b15b-4e02-a6d1-39319a0df09b" providerId="ADAL" clId="{076BB9A6-8936-4576-BA98-9F35C3B67D5D}" dt="2023-09-18T17:22:47.332" v="846" actId="1076"/>
        <pc:sldMkLst>
          <pc:docMk/>
          <pc:sldMk cId="1736885357" sldId="299"/>
        </pc:sldMkLst>
        <pc:spChg chg="mod ord">
          <ac:chgData name="Wenzel, Brooke" userId="672bf8d3-b15b-4e02-a6d1-39319a0df09b" providerId="ADAL" clId="{076BB9A6-8936-4576-BA98-9F35C3B67D5D}" dt="2023-09-18T17:22:40.692" v="843" actId="700"/>
          <ac:spMkLst>
            <pc:docMk/>
            <pc:sldMk cId="1736885357" sldId="299"/>
            <ac:spMk id="2" creationId="{24D0A642-9D00-45FE-8E2C-C28CEC9304A1}"/>
          </ac:spMkLst>
        </pc:spChg>
        <pc:spChg chg="mod ord">
          <ac:chgData name="Wenzel, Brooke" userId="672bf8d3-b15b-4e02-a6d1-39319a0df09b" providerId="ADAL" clId="{076BB9A6-8936-4576-BA98-9F35C3B67D5D}" dt="2023-09-18T17:22:40.692" v="843" actId="700"/>
          <ac:spMkLst>
            <pc:docMk/>
            <pc:sldMk cId="1736885357" sldId="299"/>
            <ac:spMk id="3" creationId="{7F060DC9-C5E5-4683-8872-47FD42EA588B}"/>
          </ac:spMkLst>
        </pc:spChg>
        <pc:picChg chg="mod">
          <ac:chgData name="Wenzel, Brooke" userId="672bf8d3-b15b-4e02-a6d1-39319a0df09b" providerId="ADAL" clId="{076BB9A6-8936-4576-BA98-9F35C3B67D5D}" dt="2023-09-18T17:22:47.332" v="846" actId="1076"/>
          <ac:picMkLst>
            <pc:docMk/>
            <pc:sldMk cId="1736885357" sldId="299"/>
            <ac:picMk id="5" creationId="{339DB038-AD87-4218-857B-0E32D15DECDD}"/>
          </ac:picMkLst>
        </pc:picChg>
      </pc:sldChg>
      <pc:sldChg chg="modSp add mod setBg chgLayout">
        <pc:chgData name="Wenzel, Brooke" userId="672bf8d3-b15b-4e02-a6d1-39319a0df09b" providerId="ADAL" clId="{076BB9A6-8936-4576-BA98-9F35C3B67D5D}" dt="2023-09-18T17:29:02.611" v="938" actId="700"/>
        <pc:sldMkLst>
          <pc:docMk/>
          <pc:sldMk cId="3786089234" sldId="300"/>
        </pc:sldMkLst>
        <pc:spChg chg="mod ord">
          <ac:chgData name="Wenzel, Brooke" userId="672bf8d3-b15b-4e02-a6d1-39319a0df09b" providerId="ADAL" clId="{076BB9A6-8936-4576-BA98-9F35C3B67D5D}" dt="2023-09-18T17:29:02.611" v="938" actId="700"/>
          <ac:spMkLst>
            <pc:docMk/>
            <pc:sldMk cId="3786089234" sldId="300"/>
            <ac:spMk id="2" creationId="{24D0A642-9D00-45FE-8E2C-C28CEC9304A1}"/>
          </ac:spMkLst>
        </pc:spChg>
        <pc:spChg chg="mod ord">
          <ac:chgData name="Wenzel, Brooke" userId="672bf8d3-b15b-4e02-a6d1-39319a0df09b" providerId="ADAL" clId="{076BB9A6-8936-4576-BA98-9F35C3B67D5D}" dt="2023-09-18T17:29:02.611" v="938" actId="700"/>
          <ac:spMkLst>
            <pc:docMk/>
            <pc:sldMk cId="3786089234" sldId="300"/>
            <ac:spMk id="3" creationId="{7F060DC9-C5E5-4683-8872-47FD42EA588B}"/>
          </ac:spMkLst>
        </pc:spChg>
        <pc:picChg chg="mod">
          <ac:chgData name="Wenzel, Brooke" userId="672bf8d3-b15b-4e02-a6d1-39319a0df09b" providerId="ADAL" clId="{076BB9A6-8936-4576-BA98-9F35C3B67D5D}" dt="2023-09-18T17:28:58.122" v="937" actId="1076"/>
          <ac:picMkLst>
            <pc:docMk/>
            <pc:sldMk cId="3786089234" sldId="300"/>
            <ac:picMk id="7" creationId="{2D9AAE74-8C03-4AED-B8F2-909A78F271F8}"/>
          </ac:picMkLst>
        </pc:picChg>
      </pc:sldChg>
      <pc:sldChg chg="modSp add mod modClrScheme chgLayout">
        <pc:chgData name="Wenzel, Brooke" userId="672bf8d3-b15b-4e02-a6d1-39319a0df09b" providerId="ADAL" clId="{076BB9A6-8936-4576-BA98-9F35C3B67D5D}" dt="2023-09-18T17:31:38.866" v="1005" actId="1076"/>
        <pc:sldMkLst>
          <pc:docMk/>
          <pc:sldMk cId="1462462995" sldId="301"/>
        </pc:sldMkLst>
        <pc:spChg chg="mod ord">
          <ac:chgData name="Wenzel, Brooke" userId="672bf8d3-b15b-4e02-a6d1-39319a0df09b" providerId="ADAL" clId="{076BB9A6-8936-4576-BA98-9F35C3B67D5D}" dt="2023-09-18T17:31:34.186" v="1002" actId="700"/>
          <ac:spMkLst>
            <pc:docMk/>
            <pc:sldMk cId="1462462995" sldId="301"/>
            <ac:spMk id="2" creationId="{C19FC457-0FFB-411C-9B98-F8AE5A3DB594}"/>
          </ac:spMkLst>
        </pc:spChg>
        <pc:spChg chg="mod ord">
          <ac:chgData name="Wenzel, Brooke" userId="672bf8d3-b15b-4e02-a6d1-39319a0df09b" providerId="ADAL" clId="{076BB9A6-8936-4576-BA98-9F35C3B67D5D}" dt="2023-09-18T17:31:34.186" v="1002" actId="700"/>
          <ac:spMkLst>
            <pc:docMk/>
            <pc:sldMk cId="1462462995" sldId="301"/>
            <ac:spMk id="3" creationId="{5B181B42-1D97-45A1-9B78-DF3D4AF79E64}"/>
          </ac:spMkLst>
        </pc:spChg>
        <pc:picChg chg="mod">
          <ac:chgData name="Wenzel, Brooke" userId="672bf8d3-b15b-4e02-a6d1-39319a0df09b" providerId="ADAL" clId="{076BB9A6-8936-4576-BA98-9F35C3B67D5D}" dt="2023-09-18T17:31:38.866" v="1005" actId="1076"/>
          <ac:picMkLst>
            <pc:docMk/>
            <pc:sldMk cId="1462462995" sldId="301"/>
            <ac:picMk id="6" creationId="{8436809A-570F-3C92-E7C2-C9E40DC5607B}"/>
          </ac:picMkLst>
        </pc:picChg>
      </pc:sldChg>
      <pc:sldChg chg="addSp modSp add mod modClrScheme chgLayout">
        <pc:chgData name="Wenzel, Brooke" userId="672bf8d3-b15b-4e02-a6d1-39319a0df09b" providerId="ADAL" clId="{076BB9A6-8936-4576-BA98-9F35C3B67D5D}" dt="2023-09-18T17:38:46.205" v="1884" actId="962"/>
        <pc:sldMkLst>
          <pc:docMk/>
          <pc:sldMk cId="3933382170" sldId="302"/>
        </pc:sldMkLst>
        <pc:spChg chg="mod ord">
          <ac:chgData name="Wenzel, Brooke" userId="672bf8d3-b15b-4e02-a6d1-39319a0df09b" providerId="ADAL" clId="{076BB9A6-8936-4576-BA98-9F35C3B67D5D}" dt="2023-09-18T17:34:16.534" v="1066" actId="700"/>
          <ac:spMkLst>
            <pc:docMk/>
            <pc:sldMk cId="3933382170" sldId="302"/>
            <ac:spMk id="2" creationId="{52668235-C717-4F57-AF27-E662C061B3F9}"/>
          </ac:spMkLst>
        </pc:spChg>
        <pc:spChg chg="mod ord">
          <ac:chgData name="Wenzel, Brooke" userId="672bf8d3-b15b-4e02-a6d1-39319a0df09b" providerId="ADAL" clId="{076BB9A6-8936-4576-BA98-9F35C3B67D5D}" dt="2023-09-18T17:34:16.534" v="1066" actId="700"/>
          <ac:spMkLst>
            <pc:docMk/>
            <pc:sldMk cId="3933382170" sldId="302"/>
            <ac:spMk id="3" creationId="{E51157F5-F634-4F66-9BAC-53768C97D99F}"/>
          </ac:spMkLst>
        </pc:spChg>
        <pc:grpChg chg="add mod">
          <ac:chgData name="Wenzel, Brooke" userId="672bf8d3-b15b-4e02-a6d1-39319a0df09b" providerId="ADAL" clId="{076BB9A6-8936-4576-BA98-9F35C3B67D5D}" dt="2023-09-18T17:38:46.205" v="1884" actId="962"/>
          <ac:grpSpMkLst>
            <pc:docMk/>
            <pc:sldMk cId="3933382170" sldId="302"/>
            <ac:grpSpMk id="4" creationId="{2985BCA6-5698-64B9-C531-A35F60605A5C}"/>
          </ac:grpSpMkLst>
        </pc:grpChg>
        <pc:picChg chg="mod">
          <ac:chgData name="Wenzel, Brooke" userId="672bf8d3-b15b-4e02-a6d1-39319a0df09b" providerId="ADAL" clId="{076BB9A6-8936-4576-BA98-9F35C3B67D5D}" dt="2023-09-18T17:34:25.240" v="1067" actId="164"/>
          <ac:picMkLst>
            <pc:docMk/>
            <pc:sldMk cId="3933382170" sldId="302"/>
            <ac:picMk id="5" creationId="{54A5EAAC-367E-495F-892A-A8A4EFCDEC0D}"/>
          </ac:picMkLst>
        </pc:picChg>
        <pc:picChg chg="mod">
          <ac:chgData name="Wenzel, Brooke" userId="672bf8d3-b15b-4e02-a6d1-39319a0df09b" providerId="ADAL" clId="{076BB9A6-8936-4576-BA98-9F35C3B67D5D}" dt="2023-09-18T17:34:25.240" v="1067" actId="164"/>
          <ac:picMkLst>
            <pc:docMk/>
            <pc:sldMk cId="3933382170" sldId="302"/>
            <ac:picMk id="7" creationId="{54932A44-E9CD-4085-BA4A-4FB4D378950F}"/>
          </ac:picMkLst>
        </pc:picChg>
      </pc:sldChg>
      <pc:sldChg chg="addSp delSp modSp add mod">
        <pc:chgData name="Wenzel, Brooke" userId="672bf8d3-b15b-4e02-a6d1-39319a0df09b" providerId="ADAL" clId="{076BB9A6-8936-4576-BA98-9F35C3B67D5D}" dt="2023-09-18T17:38:57" v="1890" actId="962"/>
        <pc:sldMkLst>
          <pc:docMk/>
          <pc:sldMk cId="3091622691" sldId="306"/>
        </pc:sldMkLst>
        <pc:spChg chg="mod">
          <ac:chgData name="Wenzel, Brooke" userId="672bf8d3-b15b-4e02-a6d1-39319a0df09b" providerId="ADAL" clId="{076BB9A6-8936-4576-BA98-9F35C3B67D5D}" dt="2023-09-18T17:35:31.998" v="1089" actId="1076"/>
          <ac:spMkLst>
            <pc:docMk/>
            <pc:sldMk cId="3091622691" sldId="306"/>
            <ac:spMk id="2" creationId="{00000000-0000-0000-0000-000000000000}"/>
          </ac:spMkLst>
        </pc:spChg>
        <pc:grpChg chg="add mod">
          <ac:chgData name="Wenzel, Brooke" userId="672bf8d3-b15b-4e02-a6d1-39319a0df09b" providerId="ADAL" clId="{076BB9A6-8936-4576-BA98-9F35C3B67D5D}" dt="2023-09-18T17:38:57" v="1890" actId="962"/>
          <ac:grpSpMkLst>
            <pc:docMk/>
            <pc:sldMk cId="3091622691" sldId="306"/>
            <ac:grpSpMk id="7" creationId="{6A353588-2BEB-DB32-B6BF-03179B87DCF9}"/>
          </ac:grpSpMkLst>
        </pc:grpChg>
        <pc:picChg chg="del">
          <ac:chgData name="Wenzel, Brooke" userId="672bf8d3-b15b-4e02-a6d1-39319a0df09b" providerId="ADAL" clId="{076BB9A6-8936-4576-BA98-9F35C3B67D5D}" dt="2023-09-18T17:26:47.986" v="907" actId="478"/>
          <ac:picMkLst>
            <pc:docMk/>
            <pc:sldMk cId="3091622691" sldId="306"/>
            <ac:picMk id="5" creationId="{8FAE76A3-48A7-4FB3-A90D-BEABCDAD700D}"/>
          </ac:picMkLst>
        </pc:picChg>
        <pc:picChg chg="del">
          <ac:chgData name="Wenzel, Brooke" userId="672bf8d3-b15b-4e02-a6d1-39319a0df09b" providerId="ADAL" clId="{076BB9A6-8936-4576-BA98-9F35C3B67D5D}" dt="2023-09-18T17:26:47.448" v="906" actId="478"/>
          <ac:picMkLst>
            <pc:docMk/>
            <pc:sldMk cId="3091622691" sldId="306"/>
            <ac:picMk id="6" creationId="{C14C3E5C-4B00-441B-BB21-C079549818F6}"/>
          </ac:picMkLst>
        </pc:picChg>
        <pc:picChg chg="mod">
          <ac:chgData name="Wenzel, Brooke" userId="672bf8d3-b15b-4e02-a6d1-39319a0df09b" providerId="ADAL" clId="{076BB9A6-8936-4576-BA98-9F35C3B67D5D}" dt="2023-09-18T17:26:48.940" v="908"/>
          <ac:picMkLst>
            <pc:docMk/>
            <pc:sldMk cId="3091622691" sldId="306"/>
            <ac:picMk id="8" creationId="{28230E4B-ACC7-29FB-D7D2-57186131982F}"/>
          </ac:picMkLst>
        </pc:picChg>
        <pc:picChg chg="mod">
          <ac:chgData name="Wenzel, Brooke" userId="672bf8d3-b15b-4e02-a6d1-39319a0df09b" providerId="ADAL" clId="{076BB9A6-8936-4576-BA98-9F35C3B67D5D}" dt="2023-09-18T17:26:48.940" v="908"/>
          <ac:picMkLst>
            <pc:docMk/>
            <pc:sldMk cId="3091622691" sldId="306"/>
            <ac:picMk id="9" creationId="{6DD413D7-D791-912D-1A48-87E2D2DAE52D}"/>
          </ac:picMkLst>
        </pc:picChg>
      </pc:sldChg>
      <pc:sldChg chg="modSp add del mod">
        <pc:chgData name="Wenzel, Brooke" userId="672bf8d3-b15b-4e02-a6d1-39319a0df09b" providerId="ADAL" clId="{076BB9A6-8936-4576-BA98-9F35C3B67D5D}" dt="2023-09-27T19:32:35.446" v="3297" actId="47"/>
        <pc:sldMkLst>
          <pc:docMk/>
          <pc:sldMk cId="1611005488" sldId="308"/>
        </pc:sldMkLst>
        <pc:graphicFrameChg chg="mod modGraphic">
          <ac:chgData name="Wenzel, Brooke" userId="672bf8d3-b15b-4e02-a6d1-39319a0df09b" providerId="ADAL" clId="{076BB9A6-8936-4576-BA98-9F35C3B67D5D}" dt="2023-09-18T17:36:38.587" v="1118" actId="962"/>
          <ac:graphicFrameMkLst>
            <pc:docMk/>
            <pc:sldMk cId="1611005488" sldId="308"/>
            <ac:graphicFrameMk id="5" creationId="{3CF6F4C9-4403-4449-94E2-2E2604ED40C8}"/>
          </ac:graphicFrameMkLst>
        </pc:graphicFrameChg>
        <pc:picChg chg="mod">
          <ac:chgData name="Wenzel, Brooke" userId="672bf8d3-b15b-4e02-a6d1-39319a0df09b" providerId="ADAL" clId="{076BB9A6-8936-4576-BA98-9F35C3B67D5D}" dt="2023-09-18T17:05:08.831" v="686" actId="1076"/>
          <ac:picMkLst>
            <pc:docMk/>
            <pc:sldMk cId="1611005488" sldId="308"/>
            <ac:picMk id="6" creationId="{FF6126B2-0A11-4E32-92EA-4E42F06F4292}"/>
          </ac:picMkLst>
        </pc:picChg>
      </pc:sldChg>
      <pc:sldChg chg="modSp add mod">
        <pc:chgData name="Wenzel, Brooke" userId="672bf8d3-b15b-4e02-a6d1-39319a0df09b" providerId="ADAL" clId="{076BB9A6-8936-4576-BA98-9F35C3B67D5D}" dt="2023-09-18T17:20:22.384" v="809" actId="1076"/>
        <pc:sldMkLst>
          <pc:docMk/>
          <pc:sldMk cId="3938252842" sldId="310"/>
        </pc:sldMkLst>
        <pc:spChg chg="mod">
          <ac:chgData name="Wenzel, Brooke" userId="672bf8d3-b15b-4e02-a6d1-39319a0df09b" providerId="ADAL" clId="{076BB9A6-8936-4576-BA98-9F35C3B67D5D}" dt="2023-09-18T17:20:22.384" v="809" actId="1076"/>
          <ac:spMkLst>
            <pc:docMk/>
            <pc:sldMk cId="3938252842" sldId="310"/>
            <ac:spMk id="3" creationId="{00000000-0000-0000-0000-000000000000}"/>
          </ac:spMkLst>
        </pc:spChg>
        <pc:picChg chg="mod">
          <ac:chgData name="Wenzel, Brooke" userId="672bf8d3-b15b-4e02-a6d1-39319a0df09b" providerId="ADAL" clId="{076BB9A6-8936-4576-BA98-9F35C3B67D5D}" dt="2023-09-18T17:14:56.261" v="794" actId="1076"/>
          <ac:picMkLst>
            <pc:docMk/>
            <pc:sldMk cId="3938252842" sldId="310"/>
            <ac:picMk id="5" creationId="{75BF3AE7-2DCC-42AE-8600-85D45CFAADDA}"/>
          </ac:picMkLst>
        </pc:picChg>
      </pc:sldChg>
      <pc:sldChg chg="modSp add mod">
        <pc:chgData name="Wenzel, Brooke" userId="672bf8d3-b15b-4e02-a6d1-39319a0df09b" providerId="ADAL" clId="{076BB9A6-8936-4576-BA98-9F35C3B67D5D}" dt="2023-10-25T13:08:04.621" v="3787" actId="20577"/>
        <pc:sldMkLst>
          <pc:docMk/>
          <pc:sldMk cId="587468274" sldId="312"/>
        </pc:sldMkLst>
        <pc:spChg chg="mod">
          <ac:chgData name="Wenzel, Brooke" userId="672bf8d3-b15b-4e02-a6d1-39319a0df09b" providerId="ADAL" clId="{076BB9A6-8936-4576-BA98-9F35C3B67D5D}" dt="2023-10-25T13:08:04.621" v="3787" actId="20577"/>
          <ac:spMkLst>
            <pc:docMk/>
            <pc:sldMk cId="587468274" sldId="312"/>
            <ac:spMk id="2" creationId="{00000000-0000-0000-0000-000000000000}"/>
          </ac:spMkLst>
        </pc:spChg>
        <pc:graphicFrameChg chg="mod modGraphic">
          <ac:chgData name="Wenzel, Brooke" userId="672bf8d3-b15b-4e02-a6d1-39319a0df09b" providerId="ADAL" clId="{076BB9A6-8936-4576-BA98-9F35C3B67D5D}" dt="2023-09-18T17:36:39.882" v="1119" actId="962"/>
          <ac:graphicFrameMkLst>
            <pc:docMk/>
            <pc:sldMk cId="587468274" sldId="312"/>
            <ac:graphicFrameMk id="8" creationId="{DD8B3001-BB54-4F63-ACAB-17044AF9D838}"/>
          </ac:graphicFrameMkLst>
        </pc:graphicFrameChg>
        <pc:picChg chg="mod">
          <ac:chgData name="Wenzel, Brooke" userId="672bf8d3-b15b-4e02-a6d1-39319a0df09b" providerId="ADAL" clId="{076BB9A6-8936-4576-BA98-9F35C3B67D5D}" dt="2023-09-18T17:05:22.046" v="688" actId="1076"/>
          <ac:picMkLst>
            <pc:docMk/>
            <pc:sldMk cId="587468274" sldId="312"/>
            <ac:picMk id="5" creationId="{89FD76D1-7470-411C-B59F-CF10672CAFF1}"/>
          </ac:picMkLst>
        </pc:picChg>
      </pc:sldChg>
      <pc:sldChg chg="addSp delSp modSp add mod">
        <pc:chgData name="Wenzel, Brooke" userId="672bf8d3-b15b-4e02-a6d1-39319a0df09b" providerId="ADAL" clId="{076BB9A6-8936-4576-BA98-9F35C3B67D5D}" dt="2023-09-18T17:13:48.762" v="777" actId="1582"/>
        <pc:sldMkLst>
          <pc:docMk/>
          <pc:sldMk cId="719549758" sldId="313"/>
        </pc:sldMkLst>
        <pc:picChg chg="del mod">
          <ac:chgData name="Wenzel, Brooke" userId="672bf8d3-b15b-4e02-a6d1-39319a0df09b" providerId="ADAL" clId="{076BB9A6-8936-4576-BA98-9F35C3B67D5D}" dt="2023-09-18T17:13:16.661" v="769" actId="478"/>
          <ac:picMkLst>
            <pc:docMk/>
            <pc:sldMk cId="719549758" sldId="313"/>
            <ac:picMk id="5" creationId="{094E7FE3-54CA-4F9F-A3EC-8100D9A8914A}"/>
          </ac:picMkLst>
        </pc:picChg>
        <pc:picChg chg="add mod">
          <ac:chgData name="Wenzel, Brooke" userId="672bf8d3-b15b-4e02-a6d1-39319a0df09b" providerId="ADAL" clId="{076BB9A6-8936-4576-BA98-9F35C3B67D5D}" dt="2023-09-18T17:13:48.762" v="777" actId="1582"/>
          <ac:picMkLst>
            <pc:docMk/>
            <pc:sldMk cId="719549758" sldId="313"/>
            <ac:picMk id="6" creationId="{AB6B25EA-22E1-13CA-5CF0-4472C5EA13E4}"/>
          </ac:picMkLst>
        </pc:picChg>
      </pc:sldChg>
      <pc:sldChg chg="modSp add mod">
        <pc:chgData name="Wenzel, Brooke" userId="672bf8d3-b15b-4e02-a6d1-39319a0df09b" providerId="ADAL" clId="{076BB9A6-8936-4576-BA98-9F35C3B67D5D}" dt="2023-09-18T17:31:25.510" v="1001" actId="1076"/>
        <pc:sldMkLst>
          <pc:docMk/>
          <pc:sldMk cId="1762581985" sldId="314"/>
        </pc:sldMkLst>
        <pc:spChg chg="mod">
          <ac:chgData name="Wenzel, Brooke" userId="672bf8d3-b15b-4e02-a6d1-39319a0df09b" providerId="ADAL" clId="{076BB9A6-8936-4576-BA98-9F35C3B67D5D}" dt="2023-09-18T17:30:08.196" v="965" actId="207"/>
          <ac:spMkLst>
            <pc:docMk/>
            <pc:sldMk cId="1762581985" sldId="314"/>
            <ac:spMk id="2" creationId="{00000000-0000-0000-0000-000000000000}"/>
          </ac:spMkLst>
        </pc:spChg>
        <pc:spChg chg="mod">
          <ac:chgData name="Wenzel, Brooke" userId="672bf8d3-b15b-4e02-a6d1-39319a0df09b" providerId="ADAL" clId="{076BB9A6-8936-4576-BA98-9F35C3B67D5D}" dt="2023-09-18T17:31:19.271" v="999" actId="1076"/>
          <ac:spMkLst>
            <pc:docMk/>
            <pc:sldMk cId="1762581985" sldId="314"/>
            <ac:spMk id="3" creationId="{00000000-0000-0000-0000-000000000000}"/>
          </ac:spMkLst>
        </pc:spChg>
        <pc:spChg chg="mod">
          <ac:chgData name="Wenzel, Brooke" userId="672bf8d3-b15b-4e02-a6d1-39319a0df09b" providerId="ADAL" clId="{076BB9A6-8936-4576-BA98-9F35C3B67D5D}" dt="2023-09-18T17:31:22.498" v="1000" actId="1076"/>
          <ac:spMkLst>
            <pc:docMk/>
            <pc:sldMk cId="1762581985" sldId="314"/>
            <ac:spMk id="5" creationId="{76F9DFAA-6553-78DB-F4B0-85C243667EC2}"/>
          </ac:spMkLst>
        </pc:spChg>
        <pc:spChg chg="mod">
          <ac:chgData name="Wenzel, Brooke" userId="672bf8d3-b15b-4e02-a6d1-39319a0df09b" providerId="ADAL" clId="{076BB9A6-8936-4576-BA98-9F35C3B67D5D}" dt="2023-09-18T17:31:25.510" v="1001" actId="1076"/>
          <ac:spMkLst>
            <pc:docMk/>
            <pc:sldMk cId="1762581985" sldId="314"/>
            <ac:spMk id="7" creationId="{5938725F-520B-4A73-953E-5B05755EB11E}"/>
          </ac:spMkLst>
        </pc:spChg>
        <pc:picChg chg="mod">
          <ac:chgData name="Wenzel, Brooke" userId="672bf8d3-b15b-4e02-a6d1-39319a0df09b" providerId="ADAL" clId="{076BB9A6-8936-4576-BA98-9F35C3B67D5D}" dt="2023-09-18T17:26:05.063" v="894" actId="1076"/>
          <ac:picMkLst>
            <pc:docMk/>
            <pc:sldMk cId="1762581985" sldId="314"/>
            <ac:picMk id="6" creationId="{90CF0F88-33FB-4514-954F-81714ADC320C}"/>
          </ac:picMkLst>
        </pc:picChg>
      </pc:sldChg>
      <pc:sldChg chg="addSp delSp modSp add mod">
        <pc:chgData name="Wenzel, Brooke" userId="672bf8d3-b15b-4e02-a6d1-39319a0df09b" providerId="ADAL" clId="{076BB9A6-8936-4576-BA98-9F35C3B67D5D}" dt="2023-09-18T17:37:39.587" v="1463" actId="962"/>
        <pc:sldMkLst>
          <pc:docMk/>
          <pc:sldMk cId="2895519645" sldId="315"/>
        </pc:sldMkLst>
        <pc:spChg chg="mod">
          <ac:chgData name="Wenzel, Brooke" userId="672bf8d3-b15b-4e02-a6d1-39319a0df09b" providerId="ADAL" clId="{076BB9A6-8936-4576-BA98-9F35C3B67D5D}" dt="2023-09-18T17:15:37.213" v="806" actId="1076"/>
          <ac:spMkLst>
            <pc:docMk/>
            <pc:sldMk cId="2895519645" sldId="315"/>
            <ac:spMk id="2" creationId="{00000000-0000-0000-0000-000000000000}"/>
          </ac:spMkLst>
        </pc:spChg>
        <pc:spChg chg="del">
          <ac:chgData name="Wenzel, Brooke" userId="672bf8d3-b15b-4e02-a6d1-39319a0df09b" providerId="ADAL" clId="{076BB9A6-8936-4576-BA98-9F35C3B67D5D}" dt="2023-09-18T17:37:26.663" v="1460" actId="478"/>
          <ac:spMkLst>
            <pc:docMk/>
            <pc:sldMk cId="2895519645" sldId="315"/>
            <ac:spMk id="11" creationId="{DD83F736-3701-4C54-900C-BF8D0230EA4A}"/>
          </ac:spMkLst>
        </pc:spChg>
        <pc:graphicFrameChg chg="add del mod modGraphic">
          <ac:chgData name="Wenzel, Brooke" userId="672bf8d3-b15b-4e02-a6d1-39319a0df09b" providerId="ADAL" clId="{076BB9A6-8936-4576-BA98-9F35C3B67D5D}" dt="2023-09-18T17:37:39.587" v="1463" actId="962"/>
          <ac:graphicFrameMkLst>
            <pc:docMk/>
            <pc:sldMk cId="2895519645" sldId="315"/>
            <ac:graphicFrameMk id="19" creationId="{06DE3EE0-4821-4FC9-BF5F-C633FFDE7C7A}"/>
          </ac:graphicFrameMkLst>
        </pc:graphicFrameChg>
        <pc:picChg chg="mod">
          <ac:chgData name="Wenzel, Brooke" userId="672bf8d3-b15b-4e02-a6d1-39319a0df09b" providerId="ADAL" clId="{076BB9A6-8936-4576-BA98-9F35C3B67D5D}" dt="2023-09-18T17:14:42.021" v="792" actId="1076"/>
          <ac:picMkLst>
            <pc:docMk/>
            <pc:sldMk cId="2895519645" sldId="315"/>
            <ac:picMk id="5" creationId="{0FE0C4FF-DAE4-4964-8AFA-25B10CD864E6}"/>
          </ac:picMkLst>
        </pc:picChg>
      </pc:sldChg>
      <pc:sldChg chg="modSp add mod">
        <pc:chgData name="Wenzel, Brooke" userId="672bf8d3-b15b-4e02-a6d1-39319a0df09b" providerId="ADAL" clId="{076BB9A6-8936-4576-BA98-9F35C3B67D5D}" dt="2023-09-18T17:22:26.848" v="841" actId="403"/>
        <pc:sldMkLst>
          <pc:docMk/>
          <pc:sldMk cId="3574604927" sldId="316"/>
        </pc:sldMkLst>
        <pc:spChg chg="mod">
          <ac:chgData name="Wenzel, Brooke" userId="672bf8d3-b15b-4e02-a6d1-39319a0df09b" providerId="ADAL" clId="{076BB9A6-8936-4576-BA98-9F35C3B67D5D}" dt="2023-09-18T17:22:26.848" v="841" actId="403"/>
          <ac:spMkLst>
            <pc:docMk/>
            <pc:sldMk cId="3574604927" sldId="316"/>
            <ac:spMk id="3" creationId="{00000000-0000-0000-0000-000000000000}"/>
          </ac:spMkLst>
        </pc:spChg>
        <pc:picChg chg="mod">
          <ac:chgData name="Wenzel, Brooke" userId="672bf8d3-b15b-4e02-a6d1-39319a0df09b" providerId="ADAL" clId="{076BB9A6-8936-4576-BA98-9F35C3B67D5D}" dt="2023-09-18T17:22:11.814" v="836" actId="1076"/>
          <ac:picMkLst>
            <pc:docMk/>
            <pc:sldMk cId="3574604927" sldId="316"/>
            <ac:picMk id="6" creationId="{D590CC49-6280-4674-88F3-114D6FF2F26C}"/>
          </ac:picMkLst>
        </pc:picChg>
      </pc:sldChg>
      <pc:sldChg chg="modSp add mod modClrScheme chgLayout">
        <pc:chgData name="Wenzel, Brooke" userId="672bf8d3-b15b-4e02-a6d1-39319a0df09b" providerId="ADAL" clId="{076BB9A6-8936-4576-BA98-9F35C3B67D5D}" dt="2023-09-18T17:35:49.217" v="1093" actId="1076"/>
        <pc:sldMkLst>
          <pc:docMk/>
          <pc:sldMk cId="2345596745" sldId="317"/>
        </pc:sldMkLst>
        <pc:spChg chg="mod ord">
          <ac:chgData name="Wenzel, Brooke" userId="672bf8d3-b15b-4e02-a6d1-39319a0df09b" providerId="ADAL" clId="{076BB9A6-8936-4576-BA98-9F35C3B67D5D}" dt="2023-09-18T17:35:47.827" v="1092" actId="1076"/>
          <ac:spMkLst>
            <pc:docMk/>
            <pc:sldMk cId="2345596745" sldId="317"/>
            <ac:spMk id="2" creationId="{00000000-0000-0000-0000-000000000000}"/>
          </ac:spMkLst>
        </pc:spChg>
        <pc:spChg chg="mod ord">
          <ac:chgData name="Wenzel, Brooke" userId="672bf8d3-b15b-4e02-a6d1-39319a0df09b" providerId="ADAL" clId="{076BB9A6-8936-4576-BA98-9F35C3B67D5D}" dt="2023-09-18T17:35:37.146" v="1090" actId="700"/>
          <ac:spMkLst>
            <pc:docMk/>
            <pc:sldMk cId="2345596745" sldId="317"/>
            <ac:spMk id="3" creationId="{00000000-0000-0000-0000-000000000000}"/>
          </ac:spMkLst>
        </pc:spChg>
        <pc:picChg chg="mod">
          <ac:chgData name="Wenzel, Brooke" userId="672bf8d3-b15b-4e02-a6d1-39319a0df09b" providerId="ADAL" clId="{076BB9A6-8936-4576-BA98-9F35C3B67D5D}" dt="2023-09-18T17:35:49.217" v="1093" actId="1076"/>
          <ac:picMkLst>
            <pc:docMk/>
            <pc:sldMk cId="2345596745" sldId="317"/>
            <ac:picMk id="5" creationId="{F1D655A6-2649-40F9-A5F8-D67FA755B0CA}"/>
          </ac:picMkLst>
        </pc:picChg>
      </pc:sldChg>
      <pc:sldChg chg="modSp add mod">
        <pc:chgData name="Wenzel, Brooke" userId="672bf8d3-b15b-4e02-a6d1-39319a0df09b" providerId="ADAL" clId="{076BB9A6-8936-4576-BA98-9F35C3B67D5D}" dt="2023-09-18T17:37:41.835" v="1464" actId="962"/>
        <pc:sldMkLst>
          <pc:docMk/>
          <pc:sldMk cId="227009867" sldId="321"/>
        </pc:sldMkLst>
        <pc:spChg chg="mod">
          <ac:chgData name="Wenzel, Brooke" userId="672bf8d3-b15b-4e02-a6d1-39319a0df09b" providerId="ADAL" clId="{076BB9A6-8936-4576-BA98-9F35C3B67D5D}" dt="2023-09-18T17:21:02.703" v="815" actId="27636"/>
          <ac:spMkLst>
            <pc:docMk/>
            <pc:sldMk cId="227009867" sldId="321"/>
            <ac:spMk id="3" creationId="{00000000-0000-0000-0000-000000000000}"/>
          </ac:spMkLst>
        </pc:spChg>
        <pc:graphicFrameChg chg="mod modGraphic">
          <ac:chgData name="Wenzel, Brooke" userId="672bf8d3-b15b-4e02-a6d1-39319a0df09b" providerId="ADAL" clId="{076BB9A6-8936-4576-BA98-9F35C3B67D5D}" dt="2023-09-18T17:37:41.835" v="1464" actId="962"/>
          <ac:graphicFrameMkLst>
            <pc:docMk/>
            <pc:sldMk cId="227009867" sldId="321"/>
            <ac:graphicFrameMk id="6" creationId="{801D61F5-A8A5-4A13-AA17-D1293D7A81AF}"/>
          </ac:graphicFrameMkLst>
        </pc:graphicFrameChg>
        <pc:picChg chg="mod">
          <ac:chgData name="Wenzel, Brooke" userId="672bf8d3-b15b-4e02-a6d1-39319a0df09b" providerId="ADAL" clId="{076BB9A6-8936-4576-BA98-9F35C3B67D5D}" dt="2023-09-18T17:14:59.874" v="795" actId="1076"/>
          <ac:picMkLst>
            <pc:docMk/>
            <pc:sldMk cId="227009867" sldId="321"/>
            <ac:picMk id="5" creationId="{75BF3AE7-2DCC-42AE-8600-85D45CFAADDA}"/>
          </ac:picMkLst>
        </pc:picChg>
      </pc:sldChg>
      <pc:sldChg chg="del">
        <pc:chgData name="Wenzel, Brooke" userId="672bf8d3-b15b-4e02-a6d1-39319a0df09b" providerId="ADAL" clId="{076BB9A6-8936-4576-BA98-9F35C3B67D5D}" dt="2023-09-18T16:59:05.773" v="374" actId="47"/>
        <pc:sldMkLst>
          <pc:docMk/>
          <pc:sldMk cId="528717801" sldId="400"/>
        </pc:sldMkLst>
      </pc:sldChg>
      <pc:sldChg chg="del">
        <pc:chgData name="Wenzel, Brooke" userId="672bf8d3-b15b-4e02-a6d1-39319a0df09b" providerId="ADAL" clId="{076BB9A6-8936-4576-BA98-9F35C3B67D5D}" dt="2023-09-18T16:59:05.773" v="374" actId="47"/>
        <pc:sldMkLst>
          <pc:docMk/>
          <pc:sldMk cId="1051127642" sldId="401"/>
        </pc:sldMkLst>
      </pc:sldChg>
      <pc:sldChg chg="del">
        <pc:chgData name="Wenzel, Brooke" userId="672bf8d3-b15b-4e02-a6d1-39319a0df09b" providerId="ADAL" clId="{076BB9A6-8936-4576-BA98-9F35C3B67D5D}" dt="2023-09-18T16:59:05.773" v="374" actId="47"/>
        <pc:sldMkLst>
          <pc:docMk/>
          <pc:sldMk cId="1242963669" sldId="403"/>
        </pc:sldMkLst>
      </pc:sldChg>
      <pc:sldChg chg="modSp mod ord">
        <pc:chgData name="Wenzel, Brooke" userId="672bf8d3-b15b-4e02-a6d1-39319a0df09b" providerId="ADAL" clId="{076BB9A6-8936-4576-BA98-9F35C3B67D5D}" dt="2023-10-02T17:19:54.495" v="3467" actId="403"/>
        <pc:sldMkLst>
          <pc:docMk/>
          <pc:sldMk cId="2760913808" sldId="1682"/>
        </pc:sldMkLst>
        <pc:spChg chg="mod">
          <ac:chgData name="Wenzel, Brooke" userId="672bf8d3-b15b-4e02-a6d1-39319a0df09b" providerId="ADAL" clId="{076BB9A6-8936-4576-BA98-9F35C3B67D5D}" dt="2023-10-02T17:18:29.179" v="3375" actId="20577"/>
          <ac:spMkLst>
            <pc:docMk/>
            <pc:sldMk cId="2760913808" sldId="1682"/>
            <ac:spMk id="2" creationId="{00000000-0000-0000-0000-000000000000}"/>
          </ac:spMkLst>
        </pc:spChg>
        <pc:spChg chg="mod">
          <ac:chgData name="Wenzel, Brooke" userId="672bf8d3-b15b-4e02-a6d1-39319a0df09b" providerId="ADAL" clId="{076BB9A6-8936-4576-BA98-9F35C3B67D5D}" dt="2023-10-02T17:19:54.495" v="3467" actId="403"/>
          <ac:spMkLst>
            <pc:docMk/>
            <pc:sldMk cId="2760913808" sldId="1682"/>
            <ac:spMk id="3" creationId="{00000000-0000-0000-0000-000000000000}"/>
          </ac:spMkLst>
        </pc:spChg>
        <pc:spChg chg="mod">
          <ac:chgData name="Wenzel, Brooke" userId="672bf8d3-b15b-4e02-a6d1-39319a0df09b" providerId="ADAL" clId="{076BB9A6-8936-4576-BA98-9F35C3B67D5D}" dt="2023-10-02T17:19:20.783" v="3464" actId="1076"/>
          <ac:spMkLst>
            <pc:docMk/>
            <pc:sldMk cId="2760913808" sldId="1682"/>
            <ac:spMk id="7" creationId="{00000000-0000-0000-0000-000000000000}"/>
          </ac:spMkLst>
        </pc:spChg>
        <pc:spChg chg="mod">
          <ac:chgData name="Wenzel, Brooke" userId="672bf8d3-b15b-4e02-a6d1-39319a0df09b" providerId="ADAL" clId="{076BB9A6-8936-4576-BA98-9F35C3B67D5D}" dt="2023-10-02T17:19:20.783" v="3464" actId="1076"/>
          <ac:spMkLst>
            <pc:docMk/>
            <pc:sldMk cId="2760913808" sldId="1682"/>
            <ac:spMk id="8" creationId="{00000000-0000-0000-0000-000000000000}"/>
          </ac:spMkLst>
        </pc:spChg>
        <pc:grpChg chg="mod">
          <ac:chgData name="Wenzel, Brooke" userId="672bf8d3-b15b-4e02-a6d1-39319a0df09b" providerId="ADAL" clId="{076BB9A6-8936-4576-BA98-9F35C3B67D5D}" dt="2023-10-02T17:19:20.783" v="3464" actId="1076"/>
          <ac:grpSpMkLst>
            <pc:docMk/>
            <pc:sldMk cId="2760913808" sldId="1682"/>
            <ac:grpSpMk id="5" creationId="{00000000-0000-0000-0000-000000000000}"/>
          </ac:grpSpMkLst>
        </pc:grpChg>
        <pc:picChg chg="mod">
          <ac:chgData name="Wenzel, Brooke" userId="672bf8d3-b15b-4e02-a6d1-39319a0df09b" providerId="ADAL" clId="{076BB9A6-8936-4576-BA98-9F35C3B67D5D}" dt="2023-10-02T17:19:20.783" v="3464" actId="1076"/>
          <ac:picMkLst>
            <pc:docMk/>
            <pc:sldMk cId="2760913808" sldId="1682"/>
            <ac:picMk id="6" creationId="{00000000-0000-0000-0000-000000000000}"/>
          </ac:picMkLst>
        </pc:picChg>
      </pc:sldChg>
      <pc:sldChg chg="addSp delSp modSp mod">
        <pc:chgData name="Wenzel, Brooke" userId="672bf8d3-b15b-4e02-a6d1-39319a0df09b" providerId="ADAL" clId="{076BB9A6-8936-4576-BA98-9F35C3B67D5D}" dt="2023-10-25T13:05:50.878" v="3621" actId="962"/>
        <pc:sldMkLst>
          <pc:docMk/>
          <pc:sldMk cId="3297797391" sldId="2680"/>
        </pc:sldMkLst>
        <pc:picChg chg="add mod">
          <ac:chgData name="Wenzel, Brooke" userId="672bf8d3-b15b-4e02-a6d1-39319a0df09b" providerId="ADAL" clId="{076BB9A6-8936-4576-BA98-9F35C3B67D5D}" dt="2023-10-25T13:05:50.878" v="3621" actId="962"/>
          <ac:picMkLst>
            <pc:docMk/>
            <pc:sldMk cId="3297797391" sldId="2680"/>
            <ac:picMk id="3" creationId="{DA3ABFB9-7886-C1E9-D871-A9483FB9EC0F}"/>
          </ac:picMkLst>
        </pc:picChg>
        <pc:picChg chg="del">
          <ac:chgData name="Wenzel, Brooke" userId="672bf8d3-b15b-4e02-a6d1-39319a0df09b" providerId="ADAL" clId="{076BB9A6-8936-4576-BA98-9F35C3B67D5D}" dt="2023-10-16T16:27:47.709" v="3474" actId="478"/>
          <ac:picMkLst>
            <pc:docMk/>
            <pc:sldMk cId="3297797391" sldId="2680"/>
            <ac:picMk id="5" creationId="{A1F9F377-91D5-B8AA-20DD-C67F9B98E4CC}"/>
          </ac:picMkLst>
        </pc:picChg>
      </pc:sldChg>
      <pc:sldChg chg="modSp mod">
        <pc:chgData name="Wenzel, Brooke" userId="672bf8d3-b15b-4e02-a6d1-39319a0df09b" providerId="ADAL" clId="{076BB9A6-8936-4576-BA98-9F35C3B67D5D}" dt="2023-10-25T13:07:54.135" v="3775" actId="962"/>
        <pc:sldMkLst>
          <pc:docMk/>
          <pc:sldMk cId="3308656297" sldId="2681"/>
        </pc:sldMkLst>
        <pc:spChg chg="mod">
          <ac:chgData name="Wenzel, Brooke" userId="672bf8d3-b15b-4e02-a6d1-39319a0df09b" providerId="ADAL" clId="{076BB9A6-8936-4576-BA98-9F35C3B67D5D}" dt="2023-09-18T17:02:36.254" v="681" actId="207"/>
          <ac:spMkLst>
            <pc:docMk/>
            <pc:sldMk cId="3308656297" sldId="2681"/>
            <ac:spMk id="2" creationId="{16233860-C709-47B4-4C62-586622218BB9}"/>
          </ac:spMkLst>
        </pc:spChg>
        <pc:spChg chg="mod">
          <ac:chgData name="Wenzel, Brooke" userId="672bf8d3-b15b-4e02-a6d1-39319a0df09b" providerId="ADAL" clId="{076BB9A6-8936-4576-BA98-9F35C3B67D5D}" dt="2023-09-18T17:02:20.211" v="678" actId="1076"/>
          <ac:spMkLst>
            <pc:docMk/>
            <pc:sldMk cId="3308656297" sldId="2681"/>
            <ac:spMk id="351" creationId="{A52D0D6D-0792-6E59-E333-7DC2B8BC6EB8}"/>
          </ac:spMkLst>
        </pc:spChg>
        <pc:picChg chg="mod">
          <ac:chgData name="Wenzel, Brooke" userId="672bf8d3-b15b-4e02-a6d1-39319a0df09b" providerId="ADAL" clId="{076BB9A6-8936-4576-BA98-9F35C3B67D5D}" dt="2023-10-25T13:07:54.135" v="3775" actId="962"/>
          <ac:picMkLst>
            <pc:docMk/>
            <pc:sldMk cId="3308656297" sldId="2681"/>
            <ac:picMk id="8" creationId="{A708C627-72D4-45CA-9A59-68EB4DC5528A}"/>
          </ac:picMkLst>
        </pc:picChg>
      </pc:sldChg>
      <pc:sldChg chg="modSp mod ord">
        <pc:chgData name="Wenzel, Brooke" userId="672bf8d3-b15b-4e02-a6d1-39319a0df09b" providerId="ADAL" clId="{076BB9A6-8936-4576-BA98-9F35C3B67D5D}" dt="2023-10-25T13:04:48.292" v="3501" actId="20577"/>
        <pc:sldMkLst>
          <pc:docMk/>
          <pc:sldMk cId="1921738294" sldId="3115"/>
        </pc:sldMkLst>
        <pc:spChg chg="mod">
          <ac:chgData name="Wenzel, Brooke" userId="672bf8d3-b15b-4e02-a6d1-39319a0df09b" providerId="ADAL" clId="{076BB9A6-8936-4576-BA98-9F35C3B67D5D}" dt="2023-10-25T13:04:48.292" v="3501" actId="20577"/>
          <ac:spMkLst>
            <pc:docMk/>
            <pc:sldMk cId="1921738294" sldId="3115"/>
            <ac:spMk id="2" creationId="{47D0A19E-B9AD-CC31-3A7F-B273076EAD40}"/>
          </ac:spMkLst>
        </pc:spChg>
      </pc:sldChg>
      <pc:sldChg chg="del">
        <pc:chgData name="Wenzel, Brooke" userId="672bf8d3-b15b-4e02-a6d1-39319a0df09b" providerId="ADAL" clId="{076BB9A6-8936-4576-BA98-9F35C3B67D5D}" dt="2023-09-18T16:59:05.773" v="374" actId="47"/>
        <pc:sldMkLst>
          <pc:docMk/>
          <pc:sldMk cId="502907020" sldId="3123"/>
        </pc:sldMkLst>
      </pc:sldChg>
      <pc:sldChg chg="del">
        <pc:chgData name="Wenzel, Brooke" userId="672bf8d3-b15b-4e02-a6d1-39319a0df09b" providerId="ADAL" clId="{076BB9A6-8936-4576-BA98-9F35C3B67D5D}" dt="2023-09-18T16:59:05.773" v="374" actId="47"/>
        <pc:sldMkLst>
          <pc:docMk/>
          <pc:sldMk cId="2357032713" sldId="3124"/>
        </pc:sldMkLst>
      </pc:sldChg>
      <pc:sldChg chg="del">
        <pc:chgData name="Wenzel, Brooke" userId="672bf8d3-b15b-4e02-a6d1-39319a0df09b" providerId="ADAL" clId="{076BB9A6-8936-4576-BA98-9F35C3B67D5D}" dt="2023-09-18T16:59:05.773" v="374" actId="47"/>
        <pc:sldMkLst>
          <pc:docMk/>
          <pc:sldMk cId="3345683251" sldId="4816"/>
        </pc:sldMkLst>
      </pc:sldChg>
      <pc:sldChg chg="del">
        <pc:chgData name="Wenzel, Brooke" userId="672bf8d3-b15b-4e02-a6d1-39319a0df09b" providerId="ADAL" clId="{076BB9A6-8936-4576-BA98-9F35C3B67D5D}" dt="2023-09-18T16:59:05.773" v="374" actId="47"/>
        <pc:sldMkLst>
          <pc:docMk/>
          <pc:sldMk cId="236519258" sldId="4817"/>
        </pc:sldMkLst>
      </pc:sldChg>
      <pc:sldChg chg="del">
        <pc:chgData name="Wenzel, Brooke" userId="672bf8d3-b15b-4e02-a6d1-39319a0df09b" providerId="ADAL" clId="{076BB9A6-8936-4576-BA98-9F35C3B67D5D}" dt="2023-09-18T16:59:05.773" v="374" actId="47"/>
        <pc:sldMkLst>
          <pc:docMk/>
          <pc:sldMk cId="1667164214" sldId="4818"/>
        </pc:sldMkLst>
      </pc:sldChg>
      <pc:sldChg chg="del">
        <pc:chgData name="Wenzel, Brooke" userId="672bf8d3-b15b-4e02-a6d1-39319a0df09b" providerId="ADAL" clId="{076BB9A6-8936-4576-BA98-9F35C3B67D5D}" dt="2023-09-18T16:59:05.773" v="374" actId="47"/>
        <pc:sldMkLst>
          <pc:docMk/>
          <pc:sldMk cId="61609034" sldId="4819"/>
        </pc:sldMkLst>
      </pc:sldChg>
      <pc:sldChg chg="modSp mod">
        <pc:chgData name="Wenzel, Brooke" userId="672bf8d3-b15b-4e02-a6d1-39319a0df09b" providerId="ADAL" clId="{076BB9A6-8936-4576-BA98-9F35C3B67D5D}" dt="2023-09-18T16:59:00.292" v="373" actId="20577"/>
        <pc:sldMkLst>
          <pc:docMk/>
          <pc:sldMk cId="50096825" sldId="4823"/>
        </pc:sldMkLst>
        <pc:spChg chg="mod">
          <ac:chgData name="Wenzel, Brooke" userId="672bf8d3-b15b-4e02-a6d1-39319a0df09b" providerId="ADAL" clId="{076BB9A6-8936-4576-BA98-9F35C3B67D5D}" dt="2023-09-18T16:59:00.292" v="373" actId="20577"/>
          <ac:spMkLst>
            <pc:docMk/>
            <pc:sldMk cId="50096825" sldId="4823"/>
            <ac:spMk id="2" creationId="{47D0A19E-B9AD-CC31-3A7F-B273076EAD40}"/>
          </ac:spMkLst>
        </pc:spChg>
      </pc:sldChg>
      <pc:sldChg chg="del">
        <pc:chgData name="Wenzel, Brooke" userId="672bf8d3-b15b-4e02-a6d1-39319a0df09b" providerId="ADAL" clId="{076BB9A6-8936-4576-BA98-9F35C3B67D5D}" dt="2023-09-18T16:59:05.773" v="374" actId="47"/>
        <pc:sldMkLst>
          <pc:docMk/>
          <pc:sldMk cId="819410770" sldId="4824"/>
        </pc:sldMkLst>
      </pc:sldChg>
      <pc:sldChg chg="add del">
        <pc:chgData name="Wenzel, Brooke" userId="672bf8d3-b15b-4e02-a6d1-39319a0df09b" providerId="ADAL" clId="{076BB9A6-8936-4576-BA98-9F35C3B67D5D}" dt="2023-09-18T16:56:10.329" v="21"/>
        <pc:sldMkLst>
          <pc:docMk/>
          <pc:sldMk cId="2274026704" sldId="4825"/>
        </pc:sldMkLst>
      </pc:sldChg>
      <pc:sldChg chg="addSp delSp modSp add mod ord">
        <pc:chgData name="Wenzel, Brooke" userId="672bf8d3-b15b-4e02-a6d1-39319a0df09b" providerId="ADAL" clId="{076BB9A6-8936-4576-BA98-9F35C3B67D5D}" dt="2023-10-02T17:06:48.618" v="3340" actId="20577"/>
        <pc:sldMkLst>
          <pc:docMk/>
          <pc:sldMk cId="2355121531" sldId="4825"/>
        </pc:sldMkLst>
        <pc:spChg chg="add mod">
          <ac:chgData name="Wenzel, Brooke" userId="672bf8d3-b15b-4e02-a6d1-39319a0df09b" providerId="ADAL" clId="{076BB9A6-8936-4576-BA98-9F35C3B67D5D}" dt="2023-10-02T17:06:48.618" v="3340" actId="20577"/>
          <ac:spMkLst>
            <pc:docMk/>
            <pc:sldMk cId="2355121531" sldId="4825"/>
            <ac:spMk id="2" creationId="{51D52A25-6BF6-436F-4D7E-257BD6B91157}"/>
          </ac:spMkLst>
        </pc:spChg>
        <pc:spChg chg="mod">
          <ac:chgData name="Wenzel, Brooke" userId="672bf8d3-b15b-4e02-a6d1-39319a0df09b" providerId="ADAL" clId="{076BB9A6-8936-4576-BA98-9F35C3B67D5D}" dt="2023-09-18T16:56:15.993" v="30" actId="20577"/>
          <ac:spMkLst>
            <pc:docMk/>
            <pc:sldMk cId="2355121531" sldId="4825"/>
            <ac:spMk id="14" creationId="{32CB49A5-DB2F-45E6-8AAA-08C282AE4016}"/>
          </ac:spMkLst>
        </pc:spChg>
        <pc:picChg chg="del">
          <ac:chgData name="Wenzel, Brooke" userId="672bf8d3-b15b-4e02-a6d1-39319a0df09b" providerId="ADAL" clId="{076BB9A6-8936-4576-BA98-9F35C3B67D5D}" dt="2023-09-18T16:56:17.247" v="31" actId="478"/>
          <ac:picMkLst>
            <pc:docMk/>
            <pc:sldMk cId="2355121531" sldId="4825"/>
            <ac:picMk id="3" creationId="{79B0618F-7FD5-D57A-3ADE-B9FE620EB710}"/>
          </ac:picMkLst>
        </pc:picChg>
        <pc:cxnChg chg="del">
          <ac:chgData name="Wenzel, Brooke" userId="672bf8d3-b15b-4e02-a6d1-39319a0df09b" providerId="ADAL" clId="{076BB9A6-8936-4576-BA98-9F35C3B67D5D}" dt="2023-09-18T16:56:19.029" v="32" actId="478"/>
          <ac:cxnSpMkLst>
            <pc:docMk/>
            <pc:sldMk cId="2355121531" sldId="4825"/>
            <ac:cxnSpMk id="5" creationId="{8AEDACC8-67C3-9DCF-06C1-309C55BDD452}"/>
          </ac:cxnSpMkLst>
        </pc:cxnChg>
      </pc:sldChg>
      <pc:sldChg chg="modSp add mod">
        <pc:chgData name="Wenzel, Brooke" userId="672bf8d3-b15b-4e02-a6d1-39319a0df09b" providerId="ADAL" clId="{076BB9A6-8936-4576-BA98-9F35C3B67D5D}" dt="2023-09-18T16:59:25.011" v="406" actId="20577"/>
        <pc:sldMkLst>
          <pc:docMk/>
          <pc:sldMk cId="1936329224" sldId="4826"/>
        </pc:sldMkLst>
        <pc:spChg chg="mod">
          <ac:chgData name="Wenzel, Brooke" userId="672bf8d3-b15b-4e02-a6d1-39319a0df09b" providerId="ADAL" clId="{076BB9A6-8936-4576-BA98-9F35C3B67D5D}" dt="2023-09-18T16:59:25.011" v="406" actId="20577"/>
          <ac:spMkLst>
            <pc:docMk/>
            <pc:sldMk cId="1936329224" sldId="4826"/>
            <ac:spMk id="2" creationId="{47D0A19E-B9AD-CC31-3A7F-B273076EAD40}"/>
          </ac:spMkLst>
        </pc:spChg>
      </pc:sldChg>
      <pc:sldChg chg="addSp modSp add mod">
        <pc:chgData name="Wenzel, Brooke" userId="672bf8d3-b15b-4e02-a6d1-39319a0df09b" providerId="ADAL" clId="{076BB9A6-8936-4576-BA98-9F35C3B67D5D}" dt="2023-09-18T17:14:09.747" v="784" actId="1582"/>
        <pc:sldMkLst>
          <pc:docMk/>
          <pc:sldMk cId="2802806401" sldId="4827"/>
        </pc:sldMkLst>
        <pc:spChg chg="mod">
          <ac:chgData name="Wenzel, Brooke" userId="672bf8d3-b15b-4e02-a6d1-39319a0df09b" providerId="ADAL" clId="{076BB9A6-8936-4576-BA98-9F35C3B67D5D}" dt="2023-09-18T17:00:05.210" v="425" actId="20577"/>
          <ac:spMkLst>
            <pc:docMk/>
            <pc:sldMk cId="2802806401" sldId="4827"/>
            <ac:spMk id="2" creationId="{47D0A19E-B9AD-CC31-3A7F-B273076EAD40}"/>
          </ac:spMkLst>
        </pc:spChg>
        <pc:picChg chg="add mod">
          <ac:chgData name="Wenzel, Brooke" userId="672bf8d3-b15b-4e02-a6d1-39319a0df09b" providerId="ADAL" clId="{076BB9A6-8936-4576-BA98-9F35C3B67D5D}" dt="2023-09-18T17:14:09.747" v="784" actId="1582"/>
          <ac:picMkLst>
            <pc:docMk/>
            <pc:sldMk cId="2802806401" sldId="4827"/>
            <ac:picMk id="4" creationId="{FD9DD9EF-7891-3742-C9A7-7C39A2714FC4}"/>
          </ac:picMkLst>
        </pc:picChg>
      </pc:sldChg>
      <pc:sldChg chg="addSp modSp add mod">
        <pc:chgData name="Wenzel, Brooke" userId="672bf8d3-b15b-4e02-a6d1-39319a0df09b" providerId="ADAL" clId="{076BB9A6-8936-4576-BA98-9F35C3B67D5D}" dt="2023-09-18T17:08:46.271" v="721" actId="1076"/>
        <pc:sldMkLst>
          <pc:docMk/>
          <pc:sldMk cId="3385058061" sldId="4828"/>
        </pc:sldMkLst>
        <pc:spChg chg="mod">
          <ac:chgData name="Wenzel, Brooke" userId="672bf8d3-b15b-4e02-a6d1-39319a0df09b" providerId="ADAL" clId="{076BB9A6-8936-4576-BA98-9F35C3B67D5D}" dt="2023-09-18T17:00:21.519" v="479" actId="20577"/>
          <ac:spMkLst>
            <pc:docMk/>
            <pc:sldMk cId="3385058061" sldId="4828"/>
            <ac:spMk id="2" creationId="{47D0A19E-B9AD-CC31-3A7F-B273076EAD40}"/>
          </ac:spMkLst>
        </pc:spChg>
        <pc:picChg chg="add mod">
          <ac:chgData name="Wenzel, Brooke" userId="672bf8d3-b15b-4e02-a6d1-39319a0df09b" providerId="ADAL" clId="{076BB9A6-8936-4576-BA98-9F35C3B67D5D}" dt="2023-09-18T17:08:46.271" v="721" actId="1076"/>
          <ac:picMkLst>
            <pc:docMk/>
            <pc:sldMk cId="3385058061" sldId="4828"/>
            <ac:picMk id="4" creationId="{FA7577E1-8E89-3355-6F16-942B3EA7546D}"/>
          </ac:picMkLst>
        </pc:picChg>
      </pc:sldChg>
      <pc:sldChg chg="add del">
        <pc:chgData name="Wenzel, Brooke" userId="672bf8d3-b15b-4e02-a6d1-39319a0df09b" providerId="ADAL" clId="{076BB9A6-8936-4576-BA98-9F35C3B67D5D}" dt="2023-09-18T17:11:47.315" v="727" actId="47"/>
        <pc:sldMkLst>
          <pc:docMk/>
          <pc:sldMk cId="902491130" sldId="4829"/>
        </pc:sldMkLst>
      </pc:sldChg>
      <pc:sldChg chg="addSp modSp add mod">
        <pc:chgData name="Wenzel, Brooke" userId="672bf8d3-b15b-4e02-a6d1-39319a0df09b" providerId="ADAL" clId="{076BB9A6-8936-4576-BA98-9F35C3B67D5D}" dt="2023-09-18T17:13:37.585" v="776" actId="1076"/>
        <pc:sldMkLst>
          <pc:docMk/>
          <pc:sldMk cId="3460581556" sldId="4830"/>
        </pc:sldMkLst>
        <pc:spChg chg="mod">
          <ac:chgData name="Wenzel, Brooke" userId="672bf8d3-b15b-4e02-a6d1-39319a0df09b" providerId="ADAL" clId="{076BB9A6-8936-4576-BA98-9F35C3B67D5D}" dt="2023-09-18T17:00:38.243" v="503" actId="20577"/>
          <ac:spMkLst>
            <pc:docMk/>
            <pc:sldMk cId="3460581556" sldId="4830"/>
            <ac:spMk id="2" creationId="{47D0A19E-B9AD-CC31-3A7F-B273076EAD40}"/>
          </ac:spMkLst>
        </pc:spChg>
        <pc:picChg chg="add mod">
          <ac:chgData name="Wenzel, Brooke" userId="672bf8d3-b15b-4e02-a6d1-39319a0df09b" providerId="ADAL" clId="{076BB9A6-8936-4576-BA98-9F35C3B67D5D}" dt="2023-09-18T17:13:37.585" v="776" actId="1076"/>
          <ac:picMkLst>
            <pc:docMk/>
            <pc:sldMk cId="3460581556" sldId="4830"/>
            <ac:picMk id="4" creationId="{649092FA-1AA9-7D71-B014-B761141D8FAF}"/>
          </ac:picMkLst>
        </pc:picChg>
      </pc:sldChg>
      <pc:sldChg chg="addSp modSp add mod">
        <pc:chgData name="Wenzel, Brooke" userId="672bf8d3-b15b-4e02-a6d1-39319a0df09b" providerId="ADAL" clId="{076BB9A6-8936-4576-BA98-9F35C3B67D5D}" dt="2023-09-18T17:22:22.096" v="840" actId="1076"/>
        <pc:sldMkLst>
          <pc:docMk/>
          <pc:sldMk cId="1625693305" sldId="4831"/>
        </pc:sldMkLst>
        <pc:spChg chg="mod">
          <ac:chgData name="Wenzel, Brooke" userId="672bf8d3-b15b-4e02-a6d1-39319a0df09b" providerId="ADAL" clId="{076BB9A6-8936-4576-BA98-9F35C3B67D5D}" dt="2023-09-18T17:00:52.414" v="548" actId="20577"/>
          <ac:spMkLst>
            <pc:docMk/>
            <pc:sldMk cId="1625693305" sldId="4831"/>
            <ac:spMk id="2" creationId="{47D0A19E-B9AD-CC31-3A7F-B273076EAD40}"/>
          </ac:spMkLst>
        </pc:spChg>
        <pc:picChg chg="add mod">
          <ac:chgData name="Wenzel, Brooke" userId="672bf8d3-b15b-4e02-a6d1-39319a0df09b" providerId="ADAL" clId="{076BB9A6-8936-4576-BA98-9F35C3B67D5D}" dt="2023-09-18T17:22:22.096" v="840" actId="1076"/>
          <ac:picMkLst>
            <pc:docMk/>
            <pc:sldMk cId="1625693305" sldId="4831"/>
            <ac:picMk id="4" creationId="{F9FFF7A8-B230-B3DF-9B4B-90F0F02A545A}"/>
          </ac:picMkLst>
        </pc:picChg>
      </pc:sldChg>
      <pc:sldChg chg="modSp add del mod">
        <pc:chgData name="Wenzel, Brooke" userId="672bf8d3-b15b-4e02-a6d1-39319a0df09b" providerId="ADAL" clId="{076BB9A6-8936-4576-BA98-9F35C3B67D5D}" dt="2023-09-18T17:02:38.443" v="682" actId="47"/>
        <pc:sldMkLst>
          <pc:docMk/>
          <pc:sldMk cId="2489908613" sldId="4832"/>
        </pc:sldMkLst>
        <pc:spChg chg="mod">
          <ac:chgData name="Wenzel, Brooke" userId="672bf8d3-b15b-4e02-a6d1-39319a0df09b" providerId="ADAL" clId="{076BB9A6-8936-4576-BA98-9F35C3B67D5D}" dt="2023-09-18T17:01:15.809" v="570" actId="1076"/>
          <ac:spMkLst>
            <pc:docMk/>
            <pc:sldMk cId="2489908613" sldId="4832"/>
            <ac:spMk id="2" creationId="{47D0A19E-B9AD-CC31-3A7F-B273076EAD40}"/>
          </ac:spMkLst>
        </pc:spChg>
      </pc:sldChg>
      <pc:sldChg chg="addSp delSp modSp add mod ord">
        <pc:chgData name="Wenzel, Brooke" userId="672bf8d3-b15b-4e02-a6d1-39319a0df09b" providerId="ADAL" clId="{076BB9A6-8936-4576-BA98-9F35C3B67D5D}" dt="2023-10-25T17:33:28.059" v="3789"/>
        <pc:sldMkLst>
          <pc:docMk/>
          <pc:sldMk cId="3061273487" sldId="4832"/>
        </pc:sldMkLst>
        <pc:spChg chg="mod">
          <ac:chgData name="Wenzel, Brooke" userId="672bf8d3-b15b-4e02-a6d1-39319a0df09b" providerId="ADAL" clId="{076BB9A6-8936-4576-BA98-9F35C3B67D5D}" dt="2023-09-18T18:15:39.757" v="2090" actId="20577"/>
          <ac:spMkLst>
            <pc:docMk/>
            <pc:sldMk cId="3061273487" sldId="4832"/>
            <ac:spMk id="2" creationId="{00000000-0000-0000-0000-000000000000}"/>
          </ac:spMkLst>
        </pc:spChg>
        <pc:spChg chg="mod">
          <ac:chgData name="Wenzel, Brooke" userId="672bf8d3-b15b-4e02-a6d1-39319a0df09b" providerId="ADAL" clId="{076BB9A6-8936-4576-BA98-9F35C3B67D5D}" dt="2023-09-18T18:17:59.302" v="2268" actId="20577"/>
          <ac:spMkLst>
            <pc:docMk/>
            <pc:sldMk cId="3061273487" sldId="4832"/>
            <ac:spMk id="3" creationId="{00000000-0000-0000-0000-000000000000}"/>
          </ac:spMkLst>
        </pc:spChg>
        <pc:spChg chg="ord">
          <ac:chgData name="Wenzel, Brooke" userId="672bf8d3-b15b-4e02-a6d1-39319a0df09b" providerId="ADAL" clId="{076BB9A6-8936-4576-BA98-9F35C3B67D5D}" dt="2023-10-02T17:22:07.915" v="3468" actId="13244"/>
          <ac:spMkLst>
            <pc:docMk/>
            <pc:sldMk cId="3061273487" sldId="4832"/>
            <ac:spMk id="4" creationId="{00000000-0000-0000-0000-000000000000}"/>
          </ac:spMkLst>
        </pc:spChg>
        <pc:grpChg chg="del">
          <ac:chgData name="Wenzel, Brooke" userId="672bf8d3-b15b-4e02-a6d1-39319a0df09b" providerId="ADAL" clId="{076BB9A6-8936-4576-BA98-9F35C3B67D5D}" dt="2023-09-18T18:15:41.914" v="2091" actId="478"/>
          <ac:grpSpMkLst>
            <pc:docMk/>
            <pc:sldMk cId="3061273487" sldId="4832"/>
            <ac:grpSpMk id="5" creationId="{00000000-0000-0000-0000-000000000000}"/>
          </ac:grpSpMkLst>
        </pc:grpChg>
        <pc:picChg chg="add mod">
          <ac:chgData name="Wenzel, Brooke" userId="672bf8d3-b15b-4e02-a6d1-39319a0df09b" providerId="ADAL" clId="{076BB9A6-8936-4576-BA98-9F35C3B67D5D}" dt="2023-09-18T18:28:13.951" v="2798" actId="962"/>
          <ac:picMkLst>
            <pc:docMk/>
            <pc:sldMk cId="3061273487" sldId="4832"/>
            <ac:picMk id="10" creationId="{397CFBF6-E890-1543-B753-96D035C85B45}"/>
          </ac:picMkLst>
        </pc:picChg>
      </pc:sldChg>
      <pc:sldChg chg="addSp delSp modSp add mod setBg">
        <pc:chgData name="Wenzel, Brooke" userId="672bf8d3-b15b-4e02-a6d1-39319a0df09b" providerId="ADAL" clId="{076BB9A6-8936-4576-BA98-9F35C3B67D5D}" dt="2023-09-18T18:29:25.354" v="3122" actId="20577"/>
        <pc:sldMkLst>
          <pc:docMk/>
          <pc:sldMk cId="1090203107" sldId="4833"/>
        </pc:sldMkLst>
        <pc:spChg chg="mod">
          <ac:chgData name="Wenzel, Brooke" userId="672bf8d3-b15b-4e02-a6d1-39319a0df09b" providerId="ADAL" clId="{076BB9A6-8936-4576-BA98-9F35C3B67D5D}" dt="2023-09-18T18:24:25.464" v="2335" actId="207"/>
          <ac:spMkLst>
            <pc:docMk/>
            <pc:sldMk cId="1090203107" sldId="4833"/>
            <ac:spMk id="2" creationId="{00000000-0000-0000-0000-000000000000}"/>
          </ac:spMkLst>
        </pc:spChg>
        <pc:spChg chg="mod">
          <ac:chgData name="Wenzel, Brooke" userId="672bf8d3-b15b-4e02-a6d1-39319a0df09b" providerId="ADAL" clId="{076BB9A6-8936-4576-BA98-9F35C3B67D5D}" dt="2023-09-18T18:29:25.354" v="3122" actId="20577"/>
          <ac:spMkLst>
            <pc:docMk/>
            <pc:sldMk cId="1090203107" sldId="4833"/>
            <ac:spMk id="3" creationId="{00000000-0000-0000-0000-000000000000}"/>
          </ac:spMkLst>
        </pc:spChg>
        <pc:spChg chg="mod ord">
          <ac:chgData name="Wenzel, Brooke" userId="672bf8d3-b15b-4e02-a6d1-39319a0df09b" providerId="ADAL" clId="{076BB9A6-8936-4576-BA98-9F35C3B67D5D}" dt="2023-09-18T18:24:21.964" v="2334" actId="26606"/>
          <ac:spMkLst>
            <pc:docMk/>
            <pc:sldMk cId="1090203107" sldId="4833"/>
            <ac:spMk id="4" creationId="{00000000-0000-0000-0000-000000000000}"/>
          </ac:spMkLst>
        </pc:spChg>
        <pc:spChg chg="add">
          <ac:chgData name="Wenzel, Brooke" userId="672bf8d3-b15b-4e02-a6d1-39319a0df09b" providerId="ADAL" clId="{076BB9A6-8936-4576-BA98-9F35C3B67D5D}" dt="2023-09-18T18:24:21.964" v="2334" actId="26606"/>
          <ac:spMkLst>
            <pc:docMk/>
            <pc:sldMk cId="1090203107" sldId="4833"/>
            <ac:spMk id="11" creationId="{131BAD53-4E89-4F62-BBB7-26359763ED39}"/>
          </ac:spMkLst>
        </pc:spChg>
        <pc:spChg chg="add">
          <ac:chgData name="Wenzel, Brooke" userId="672bf8d3-b15b-4e02-a6d1-39319a0df09b" providerId="ADAL" clId="{076BB9A6-8936-4576-BA98-9F35C3B67D5D}" dt="2023-09-18T18:24:21.964" v="2334" actId="26606"/>
          <ac:spMkLst>
            <pc:docMk/>
            <pc:sldMk cId="1090203107" sldId="4833"/>
            <ac:spMk id="13" creationId="{62756DA2-40EB-4C6F-B962-5822FFB54FB6}"/>
          </ac:spMkLst>
        </pc:spChg>
        <pc:picChg chg="add mod modCrop">
          <ac:chgData name="Wenzel, Brooke" userId="672bf8d3-b15b-4e02-a6d1-39319a0df09b" providerId="ADAL" clId="{076BB9A6-8936-4576-BA98-9F35C3B67D5D}" dt="2023-09-18T18:28:48.900" v="2982" actId="962"/>
          <ac:picMkLst>
            <pc:docMk/>
            <pc:sldMk cId="1090203107" sldId="4833"/>
            <ac:picMk id="6" creationId="{C162C979-75C4-C6EF-CC69-71F339B023DB}"/>
          </ac:picMkLst>
        </pc:picChg>
        <pc:picChg chg="del">
          <ac:chgData name="Wenzel, Brooke" userId="672bf8d3-b15b-4e02-a6d1-39319a0df09b" providerId="ADAL" clId="{076BB9A6-8936-4576-BA98-9F35C3B67D5D}" dt="2023-09-18T18:19:16.548" v="2326" actId="478"/>
          <ac:picMkLst>
            <pc:docMk/>
            <pc:sldMk cId="1090203107" sldId="4833"/>
            <ac:picMk id="10" creationId="{397CFBF6-E890-1543-B753-96D035C85B45}"/>
          </ac:picMkLst>
        </pc:picChg>
      </pc:sldChg>
      <pc:sldChg chg="addSp delSp modSp add mod">
        <pc:chgData name="Wenzel, Brooke" userId="672bf8d3-b15b-4e02-a6d1-39319a0df09b" providerId="ADAL" clId="{076BB9A6-8936-4576-BA98-9F35C3B67D5D}" dt="2023-10-02T17:22:14.493" v="3469" actId="13244"/>
        <pc:sldMkLst>
          <pc:docMk/>
          <pc:sldMk cId="975414042" sldId="4834"/>
        </pc:sldMkLst>
        <pc:spChg chg="mod">
          <ac:chgData name="Wenzel, Brooke" userId="672bf8d3-b15b-4e02-a6d1-39319a0df09b" providerId="ADAL" clId="{076BB9A6-8936-4576-BA98-9F35C3B67D5D}" dt="2023-09-18T18:36:06.359" v="3294" actId="14100"/>
          <ac:spMkLst>
            <pc:docMk/>
            <pc:sldMk cId="975414042" sldId="4834"/>
            <ac:spMk id="2" creationId="{00000000-0000-0000-0000-000000000000}"/>
          </ac:spMkLst>
        </pc:spChg>
        <pc:spChg chg="mod">
          <ac:chgData name="Wenzel, Brooke" userId="672bf8d3-b15b-4e02-a6d1-39319a0df09b" providerId="ADAL" clId="{076BB9A6-8936-4576-BA98-9F35C3B67D5D}" dt="2023-10-02T17:14:39.574" v="3363" actId="20577"/>
          <ac:spMkLst>
            <pc:docMk/>
            <pc:sldMk cId="975414042" sldId="4834"/>
            <ac:spMk id="3" creationId="{00000000-0000-0000-0000-000000000000}"/>
          </ac:spMkLst>
        </pc:spChg>
        <pc:spChg chg="ord">
          <ac:chgData name="Wenzel, Brooke" userId="672bf8d3-b15b-4e02-a6d1-39319a0df09b" providerId="ADAL" clId="{076BB9A6-8936-4576-BA98-9F35C3B67D5D}" dt="2023-10-02T17:22:14.493" v="3469" actId="13244"/>
          <ac:spMkLst>
            <pc:docMk/>
            <pc:sldMk cId="975414042" sldId="4834"/>
            <ac:spMk id="4" creationId="{00000000-0000-0000-0000-000000000000}"/>
          </ac:spMkLst>
        </pc:spChg>
        <pc:picChg chg="add mod">
          <ac:chgData name="Wenzel, Brooke" userId="672bf8d3-b15b-4e02-a6d1-39319a0df09b" providerId="ADAL" clId="{076BB9A6-8936-4576-BA98-9F35C3B67D5D}" dt="2023-09-18T18:35:47.433" v="3230" actId="1076"/>
          <ac:picMkLst>
            <pc:docMk/>
            <pc:sldMk cId="975414042" sldId="4834"/>
            <ac:picMk id="5" creationId="{4607F092-53E6-0C9E-4C2D-FEFFB0E850B8}"/>
          </ac:picMkLst>
        </pc:picChg>
        <pc:picChg chg="del">
          <ac:chgData name="Wenzel, Brooke" userId="672bf8d3-b15b-4e02-a6d1-39319a0df09b" providerId="ADAL" clId="{076BB9A6-8936-4576-BA98-9F35C3B67D5D}" dt="2023-09-18T18:32:12.777" v="3124" actId="478"/>
          <ac:picMkLst>
            <pc:docMk/>
            <pc:sldMk cId="975414042" sldId="4834"/>
            <ac:picMk id="10" creationId="{397CFBF6-E890-1543-B753-96D035C85B45}"/>
          </ac:picMkLst>
        </pc:picChg>
      </pc:sldChg>
      <pc:sldChg chg="addSp delSp modSp add mod">
        <pc:chgData name="Wenzel, Brooke" userId="672bf8d3-b15b-4e02-a6d1-39319a0df09b" providerId="ADAL" clId="{076BB9A6-8936-4576-BA98-9F35C3B67D5D}" dt="2023-10-25T13:06:05.279" v="3757" actId="962"/>
        <pc:sldMkLst>
          <pc:docMk/>
          <pc:sldMk cId="1837097080" sldId="4835"/>
        </pc:sldMkLst>
        <pc:spChg chg="mod">
          <ac:chgData name="Wenzel, Brooke" userId="672bf8d3-b15b-4e02-a6d1-39319a0df09b" providerId="ADAL" clId="{076BB9A6-8936-4576-BA98-9F35C3B67D5D}" dt="2023-09-27T19:32:39.710" v="3305" actId="20577"/>
          <ac:spMkLst>
            <pc:docMk/>
            <pc:sldMk cId="1837097080" sldId="4835"/>
            <ac:spMk id="14" creationId="{32CB49A5-DB2F-45E6-8AAA-08C282AE4016}"/>
          </ac:spMkLst>
        </pc:spChg>
        <pc:picChg chg="add mod">
          <ac:chgData name="Wenzel, Brooke" userId="672bf8d3-b15b-4e02-a6d1-39319a0df09b" providerId="ADAL" clId="{076BB9A6-8936-4576-BA98-9F35C3B67D5D}" dt="2023-10-25T13:06:05.279" v="3757" actId="962"/>
          <ac:picMkLst>
            <pc:docMk/>
            <pc:sldMk cId="1837097080" sldId="4835"/>
            <ac:picMk id="3" creationId="{FBD86F15-C505-FC7E-00DD-F22E2E55C392}"/>
          </ac:picMkLst>
        </pc:picChg>
        <pc:picChg chg="del">
          <ac:chgData name="Wenzel, Brooke" userId="672bf8d3-b15b-4e02-a6d1-39319a0df09b" providerId="ADAL" clId="{076BB9A6-8936-4576-BA98-9F35C3B67D5D}" dt="2023-10-16T16:28:00.448" v="3477" actId="478"/>
          <ac:picMkLst>
            <pc:docMk/>
            <pc:sldMk cId="1837097080" sldId="4835"/>
            <ac:picMk id="5" creationId="{A1F9F377-91D5-B8AA-20DD-C67F9B98E4CC}"/>
          </ac:picMkLst>
        </pc:picChg>
      </pc:sldChg>
    </pc:docChg>
  </pc:docChgLst>
  <pc:docChgLst>
    <pc:chgData name="Wenzel, Brooke" userId="672bf8d3-b15b-4e02-a6d1-39319a0df09b" providerId="ADAL" clId="{A444D013-913F-477E-8A14-6C20E286F64B}"/>
    <pc:docChg chg="undo redo custSel addSld delSld modSld">
      <pc:chgData name="Wenzel, Brooke" userId="672bf8d3-b15b-4e02-a6d1-39319a0df09b" providerId="ADAL" clId="{A444D013-913F-477E-8A14-6C20E286F64B}" dt="2023-07-31T18:43:07.029" v="945" actId="47"/>
      <pc:docMkLst>
        <pc:docMk/>
      </pc:docMkLst>
      <pc:sldChg chg="del">
        <pc:chgData name="Wenzel, Brooke" userId="672bf8d3-b15b-4e02-a6d1-39319a0df09b" providerId="ADAL" clId="{A444D013-913F-477E-8A14-6C20E286F64B}" dt="2023-07-31T16:12:29.214" v="8" actId="47"/>
        <pc:sldMkLst>
          <pc:docMk/>
          <pc:sldMk cId="3044915438" sldId="256"/>
        </pc:sldMkLst>
      </pc:sldChg>
      <pc:sldChg chg="modSp add mod">
        <pc:chgData name="Wenzel, Brooke" userId="672bf8d3-b15b-4e02-a6d1-39319a0df09b" providerId="ADAL" clId="{A444D013-913F-477E-8A14-6C20E286F64B}" dt="2023-07-31T16:55:21.969" v="697" actId="20577"/>
        <pc:sldMkLst>
          <pc:docMk/>
          <pc:sldMk cId="638276779" sldId="257"/>
        </pc:sldMkLst>
        <pc:spChg chg="mod">
          <ac:chgData name="Wenzel, Brooke" userId="672bf8d3-b15b-4e02-a6d1-39319a0df09b" providerId="ADAL" clId="{A444D013-913F-477E-8A14-6C20E286F64B}" dt="2023-07-31T16:13:44.352" v="19" actId="1076"/>
          <ac:spMkLst>
            <pc:docMk/>
            <pc:sldMk cId="638276779" sldId="257"/>
            <ac:spMk id="2" creationId="{00000000-0000-0000-0000-000000000000}"/>
          </ac:spMkLst>
        </pc:spChg>
        <pc:spChg chg="mod">
          <ac:chgData name="Wenzel, Brooke" userId="672bf8d3-b15b-4e02-a6d1-39319a0df09b" providerId="ADAL" clId="{A444D013-913F-477E-8A14-6C20E286F64B}" dt="2023-07-31T16:55:21.969" v="697" actId="20577"/>
          <ac:spMkLst>
            <pc:docMk/>
            <pc:sldMk cId="638276779" sldId="257"/>
            <ac:spMk id="6" creationId="{9C82649E-A629-47D8-B54A-4C4A8F023596}"/>
          </ac:spMkLst>
        </pc:spChg>
      </pc:sldChg>
      <pc:sldChg chg="modSp add mod">
        <pc:chgData name="Wenzel, Brooke" userId="672bf8d3-b15b-4e02-a6d1-39319a0df09b" providerId="ADAL" clId="{A444D013-913F-477E-8A14-6C20E286F64B}" dt="2023-07-31T16:57:02.621" v="730" actId="1076"/>
        <pc:sldMkLst>
          <pc:docMk/>
          <pc:sldMk cId="1540298492" sldId="259"/>
        </pc:sldMkLst>
        <pc:spChg chg="mod">
          <ac:chgData name="Wenzel, Brooke" userId="672bf8d3-b15b-4e02-a6d1-39319a0df09b" providerId="ADAL" clId="{A444D013-913F-477E-8A14-6C20E286F64B}" dt="2023-07-31T16:56:58.819" v="729" actId="1076"/>
          <ac:spMkLst>
            <pc:docMk/>
            <pc:sldMk cId="1540298492" sldId="259"/>
            <ac:spMk id="2" creationId="{00000000-0000-0000-0000-000000000000}"/>
          </ac:spMkLst>
        </pc:spChg>
        <pc:spChg chg="mod">
          <ac:chgData name="Wenzel, Brooke" userId="672bf8d3-b15b-4e02-a6d1-39319a0df09b" providerId="ADAL" clId="{A444D013-913F-477E-8A14-6C20E286F64B}" dt="2023-07-31T16:57:02.621" v="730" actId="1076"/>
          <ac:spMkLst>
            <pc:docMk/>
            <pc:sldMk cId="1540298492" sldId="259"/>
            <ac:spMk id="3" creationId="{00000000-0000-0000-0000-000000000000}"/>
          </ac:spMkLst>
        </pc:spChg>
        <pc:spChg chg="mod">
          <ac:chgData name="Wenzel, Brooke" userId="672bf8d3-b15b-4e02-a6d1-39319a0df09b" providerId="ADAL" clId="{A444D013-913F-477E-8A14-6C20E286F64B}" dt="2023-07-31T16:57:02.621" v="730" actId="1076"/>
          <ac:spMkLst>
            <pc:docMk/>
            <pc:sldMk cId="1540298492" sldId="259"/>
            <ac:spMk id="6" creationId="{230197E2-3AB7-C0A2-6AC2-3D306A8B36BB}"/>
          </ac:spMkLst>
        </pc:spChg>
        <pc:spChg chg="mod">
          <ac:chgData name="Wenzel, Brooke" userId="672bf8d3-b15b-4e02-a6d1-39319a0df09b" providerId="ADAL" clId="{A444D013-913F-477E-8A14-6C20E286F64B}" dt="2023-07-31T16:56:58.819" v="729" actId="1076"/>
          <ac:spMkLst>
            <pc:docMk/>
            <pc:sldMk cId="1540298492" sldId="259"/>
            <ac:spMk id="7" creationId="{A6521D8B-0B30-6B0F-1547-86BF392BB544}"/>
          </ac:spMkLst>
        </pc:spChg>
      </pc:sldChg>
      <pc:sldChg chg="add del">
        <pc:chgData name="Wenzel, Brooke" userId="672bf8d3-b15b-4e02-a6d1-39319a0df09b" providerId="ADAL" clId="{A444D013-913F-477E-8A14-6C20E286F64B}" dt="2023-07-31T16:13:28.014" v="16" actId="47"/>
        <pc:sldMkLst>
          <pc:docMk/>
          <pc:sldMk cId="0" sldId="260"/>
        </pc:sldMkLst>
      </pc:sldChg>
      <pc:sldChg chg="add del modNotesTx">
        <pc:chgData name="Wenzel, Brooke" userId="672bf8d3-b15b-4e02-a6d1-39319a0df09b" providerId="ADAL" clId="{A444D013-913F-477E-8A14-6C20E286F64B}" dt="2023-07-31T16:37:21.734" v="294" actId="6549"/>
        <pc:sldMkLst>
          <pc:docMk/>
          <pc:sldMk cId="3947354361" sldId="263"/>
        </pc:sldMkLst>
      </pc:sldChg>
      <pc:sldChg chg="del">
        <pc:chgData name="Wenzel, Brooke" userId="672bf8d3-b15b-4e02-a6d1-39319a0df09b" providerId="ADAL" clId="{A444D013-913F-477E-8A14-6C20E286F64B}" dt="2023-07-31T16:13:01.727" v="9" actId="47"/>
        <pc:sldMkLst>
          <pc:docMk/>
          <pc:sldMk cId="3401448192" sldId="264"/>
        </pc:sldMkLst>
      </pc:sldChg>
      <pc:sldChg chg="modSp add">
        <pc:chgData name="Wenzel, Brooke" userId="672bf8d3-b15b-4e02-a6d1-39319a0df09b" providerId="ADAL" clId="{A444D013-913F-477E-8A14-6C20E286F64B}" dt="2023-07-31T16:33:49.827" v="284" actId="207"/>
        <pc:sldMkLst>
          <pc:docMk/>
          <pc:sldMk cId="2811713806" sldId="268"/>
        </pc:sldMkLst>
        <pc:graphicFrameChg chg="mod">
          <ac:chgData name="Wenzel, Brooke" userId="672bf8d3-b15b-4e02-a6d1-39319a0df09b" providerId="ADAL" clId="{A444D013-913F-477E-8A14-6C20E286F64B}" dt="2023-07-31T16:33:49.827" v="284" actId="207"/>
          <ac:graphicFrameMkLst>
            <pc:docMk/>
            <pc:sldMk cId="2811713806" sldId="268"/>
            <ac:graphicFrameMk id="5" creationId="{98895010-8D34-A404-03BF-339124892326}"/>
          </ac:graphicFrameMkLst>
        </pc:graphicFrameChg>
      </pc:sldChg>
      <pc:sldChg chg="modSp add mod">
        <pc:chgData name="Wenzel, Brooke" userId="672bf8d3-b15b-4e02-a6d1-39319a0df09b" providerId="ADAL" clId="{A444D013-913F-477E-8A14-6C20E286F64B}" dt="2023-07-31T17:32:18.332" v="936" actId="14100"/>
        <pc:sldMkLst>
          <pc:docMk/>
          <pc:sldMk cId="4021586310" sldId="269"/>
        </pc:sldMkLst>
        <pc:spChg chg="mod">
          <ac:chgData name="Wenzel, Brooke" userId="672bf8d3-b15b-4e02-a6d1-39319a0df09b" providerId="ADAL" clId="{A444D013-913F-477E-8A14-6C20E286F64B}" dt="2023-07-31T17:32:18.332" v="936" actId="14100"/>
          <ac:spMkLst>
            <pc:docMk/>
            <pc:sldMk cId="4021586310" sldId="269"/>
            <ac:spMk id="3" creationId="{2BE61347-14D3-625F-52EE-5DAD4C35B991}"/>
          </ac:spMkLst>
        </pc:spChg>
      </pc:sldChg>
      <pc:sldChg chg="add del">
        <pc:chgData name="Wenzel, Brooke" userId="672bf8d3-b15b-4e02-a6d1-39319a0df09b" providerId="ADAL" clId="{A444D013-913F-477E-8A14-6C20E286F64B}" dt="2023-07-31T18:43:07.029" v="945" actId="47"/>
        <pc:sldMkLst>
          <pc:docMk/>
          <pc:sldMk cId="2893262532" sldId="270"/>
        </pc:sldMkLst>
      </pc:sldChg>
      <pc:sldChg chg="add del">
        <pc:chgData name="Wenzel, Brooke" userId="672bf8d3-b15b-4e02-a6d1-39319a0df09b" providerId="ADAL" clId="{A444D013-913F-477E-8A14-6C20E286F64B}" dt="2023-07-31T16:57:16.227" v="731" actId="47"/>
        <pc:sldMkLst>
          <pc:docMk/>
          <pc:sldMk cId="2248476731" sldId="271"/>
        </pc:sldMkLst>
      </pc:sldChg>
      <pc:sldChg chg="del">
        <pc:chgData name="Wenzel, Brooke" userId="672bf8d3-b15b-4e02-a6d1-39319a0df09b" providerId="ADAL" clId="{A444D013-913F-477E-8A14-6C20E286F64B}" dt="2023-07-31T16:13:01.727" v="9" actId="47"/>
        <pc:sldMkLst>
          <pc:docMk/>
          <pc:sldMk cId="3613651240" sldId="271"/>
        </pc:sldMkLst>
      </pc:sldChg>
      <pc:sldChg chg="del">
        <pc:chgData name="Wenzel, Brooke" userId="672bf8d3-b15b-4e02-a6d1-39319a0df09b" providerId="ADAL" clId="{A444D013-913F-477E-8A14-6C20E286F64B}" dt="2023-07-31T16:13:01.727" v="9" actId="47"/>
        <pc:sldMkLst>
          <pc:docMk/>
          <pc:sldMk cId="1153159124" sldId="272"/>
        </pc:sldMkLst>
      </pc:sldChg>
      <pc:sldChg chg="del">
        <pc:chgData name="Wenzel, Brooke" userId="672bf8d3-b15b-4e02-a6d1-39319a0df09b" providerId="ADAL" clId="{A444D013-913F-477E-8A14-6C20E286F64B}" dt="2023-07-31T16:13:01.727" v="9" actId="47"/>
        <pc:sldMkLst>
          <pc:docMk/>
          <pc:sldMk cId="550158751" sldId="273"/>
        </pc:sldMkLst>
      </pc:sldChg>
      <pc:sldChg chg="del">
        <pc:chgData name="Wenzel, Brooke" userId="672bf8d3-b15b-4e02-a6d1-39319a0df09b" providerId="ADAL" clId="{A444D013-913F-477E-8A14-6C20E286F64B}" dt="2023-07-31T16:13:01.727" v="9" actId="47"/>
        <pc:sldMkLst>
          <pc:docMk/>
          <pc:sldMk cId="675032686" sldId="275"/>
        </pc:sldMkLst>
      </pc:sldChg>
      <pc:sldChg chg="del">
        <pc:chgData name="Wenzel, Brooke" userId="672bf8d3-b15b-4e02-a6d1-39319a0df09b" providerId="ADAL" clId="{A444D013-913F-477E-8A14-6C20E286F64B}" dt="2023-07-31T16:13:01.727" v="9" actId="47"/>
        <pc:sldMkLst>
          <pc:docMk/>
          <pc:sldMk cId="18158055" sldId="276"/>
        </pc:sldMkLst>
      </pc:sldChg>
      <pc:sldChg chg="del">
        <pc:chgData name="Wenzel, Brooke" userId="672bf8d3-b15b-4e02-a6d1-39319a0df09b" providerId="ADAL" clId="{A444D013-913F-477E-8A14-6C20E286F64B}" dt="2023-07-31T16:13:01.727" v="9" actId="47"/>
        <pc:sldMkLst>
          <pc:docMk/>
          <pc:sldMk cId="554350832" sldId="277"/>
        </pc:sldMkLst>
      </pc:sldChg>
      <pc:sldChg chg="del">
        <pc:chgData name="Wenzel, Brooke" userId="672bf8d3-b15b-4e02-a6d1-39319a0df09b" providerId="ADAL" clId="{A444D013-913F-477E-8A14-6C20E286F64B}" dt="2023-07-31T16:13:01.727" v="9" actId="47"/>
        <pc:sldMkLst>
          <pc:docMk/>
          <pc:sldMk cId="4190871184" sldId="278"/>
        </pc:sldMkLst>
      </pc:sldChg>
      <pc:sldChg chg="del">
        <pc:chgData name="Wenzel, Brooke" userId="672bf8d3-b15b-4e02-a6d1-39319a0df09b" providerId="ADAL" clId="{A444D013-913F-477E-8A14-6C20E286F64B}" dt="2023-07-31T16:13:01.727" v="9" actId="47"/>
        <pc:sldMkLst>
          <pc:docMk/>
          <pc:sldMk cId="2291496335" sldId="279"/>
        </pc:sldMkLst>
      </pc:sldChg>
      <pc:sldChg chg="del">
        <pc:chgData name="Wenzel, Brooke" userId="672bf8d3-b15b-4e02-a6d1-39319a0df09b" providerId="ADAL" clId="{A444D013-913F-477E-8A14-6C20E286F64B}" dt="2023-07-31T16:13:01.727" v="9" actId="47"/>
        <pc:sldMkLst>
          <pc:docMk/>
          <pc:sldMk cId="3628294174" sldId="280"/>
        </pc:sldMkLst>
      </pc:sldChg>
      <pc:sldChg chg="del">
        <pc:chgData name="Wenzel, Brooke" userId="672bf8d3-b15b-4e02-a6d1-39319a0df09b" providerId="ADAL" clId="{A444D013-913F-477E-8A14-6C20E286F64B}" dt="2023-07-31T16:13:01.727" v="9" actId="47"/>
        <pc:sldMkLst>
          <pc:docMk/>
          <pc:sldMk cId="17045339" sldId="281"/>
        </pc:sldMkLst>
      </pc:sldChg>
      <pc:sldChg chg="add">
        <pc:chgData name="Wenzel, Brooke" userId="672bf8d3-b15b-4e02-a6d1-39319a0df09b" providerId="ADAL" clId="{A444D013-913F-477E-8A14-6C20E286F64B}" dt="2023-07-31T16:12:17.897" v="0"/>
        <pc:sldMkLst>
          <pc:docMk/>
          <pc:sldMk cId="622237424" sldId="282"/>
        </pc:sldMkLst>
      </pc:sldChg>
      <pc:sldChg chg="del">
        <pc:chgData name="Wenzel, Brooke" userId="672bf8d3-b15b-4e02-a6d1-39319a0df09b" providerId="ADAL" clId="{A444D013-913F-477E-8A14-6C20E286F64B}" dt="2023-07-31T16:13:01.727" v="9" actId="47"/>
        <pc:sldMkLst>
          <pc:docMk/>
          <pc:sldMk cId="3518144378" sldId="283"/>
        </pc:sldMkLst>
      </pc:sldChg>
      <pc:sldChg chg="del">
        <pc:chgData name="Wenzel, Brooke" userId="672bf8d3-b15b-4e02-a6d1-39319a0df09b" providerId="ADAL" clId="{A444D013-913F-477E-8A14-6C20E286F64B}" dt="2023-07-31T16:13:01.727" v="9" actId="47"/>
        <pc:sldMkLst>
          <pc:docMk/>
          <pc:sldMk cId="2072880432" sldId="284"/>
        </pc:sldMkLst>
      </pc:sldChg>
      <pc:sldChg chg="del">
        <pc:chgData name="Wenzel, Brooke" userId="672bf8d3-b15b-4e02-a6d1-39319a0df09b" providerId="ADAL" clId="{A444D013-913F-477E-8A14-6C20E286F64B}" dt="2023-07-31T16:13:01.727" v="9" actId="47"/>
        <pc:sldMkLst>
          <pc:docMk/>
          <pc:sldMk cId="2698435197" sldId="285"/>
        </pc:sldMkLst>
      </pc:sldChg>
      <pc:sldChg chg="del">
        <pc:chgData name="Wenzel, Brooke" userId="672bf8d3-b15b-4e02-a6d1-39319a0df09b" providerId="ADAL" clId="{A444D013-913F-477E-8A14-6C20E286F64B}" dt="2023-07-31T16:13:01.727" v="9" actId="47"/>
        <pc:sldMkLst>
          <pc:docMk/>
          <pc:sldMk cId="1428793590" sldId="286"/>
        </pc:sldMkLst>
      </pc:sldChg>
      <pc:sldChg chg="add">
        <pc:chgData name="Wenzel, Brooke" userId="672bf8d3-b15b-4e02-a6d1-39319a0df09b" providerId="ADAL" clId="{A444D013-913F-477E-8A14-6C20E286F64B}" dt="2023-07-31T16:12:17.897" v="0"/>
        <pc:sldMkLst>
          <pc:docMk/>
          <pc:sldMk cId="893087381" sldId="287"/>
        </pc:sldMkLst>
      </pc:sldChg>
      <pc:sldChg chg="addSp delSp modSp add mod">
        <pc:chgData name="Wenzel, Brooke" userId="672bf8d3-b15b-4e02-a6d1-39319a0df09b" providerId="ADAL" clId="{A444D013-913F-477E-8A14-6C20E286F64B}" dt="2023-07-31T17:24:17.121" v="930" actId="20577"/>
        <pc:sldMkLst>
          <pc:docMk/>
          <pc:sldMk cId="4169492278" sldId="296"/>
        </pc:sldMkLst>
        <pc:spChg chg="mod">
          <ac:chgData name="Wenzel, Brooke" userId="672bf8d3-b15b-4e02-a6d1-39319a0df09b" providerId="ADAL" clId="{A444D013-913F-477E-8A14-6C20E286F64B}" dt="2023-07-31T16:23:13.720" v="215" actId="1076"/>
          <ac:spMkLst>
            <pc:docMk/>
            <pc:sldMk cId="4169492278" sldId="296"/>
            <ac:spMk id="2" creationId="{00000000-0000-0000-0000-000000000000}"/>
          </ac:spMkLst>
        </pc:spChg>
        <pc:spChg chg="mod">
          <ac:chgData name="Wenzel, Brooke" userId="672bf8d3-b15b-4e02-a6d1-39319a0df09b" providerId="ADAL" clId="{A444D013-913F-477E-8A14-6C20E286F64B}" dt="2023-07-31T17:24:17.121" v="930" actId="20577"/>
          <ac:spMkLst>
            <pc:docMk/>
            <pc:sldMk cId="4169492278" sldId="296"/>
            <ac:spMk id="3" creationId="{00000000-0000-0000-0000-000000000000}"/>
          </ac:spMkLst>
        </pc:spChg>
        <pc:picChg chg="del">
          <ac:chgData name="Wenzel, Brooke" userId="672bf8d3-b15b-4e02-a6d1-39319a0df09b" providerId="ADAL" clId="{A444D013-913F-477E-8A14-6C20E286F64B}" dt="2023-07-31T17:22:58.495" v="926" actId="478"/>
          <ac:picMkLst>
            <pc:docMk/>
            <pc:sldMk cId="4169492278" sldId="296"/>
            <ac:picMk id="6" creationId="{E4B25EDC-1243-FAE6-58E0-3223C291C7C9}"/>
          </ac:picMkLst>
        </pc:picChg>
        <pc:picChg chg="add mod">
          <ac:chgData name="Wenzel, Brooke" userId="672bf8d3-b15b-4e02-a6d1-39319a0df09b" providerId="ADAL" clId="{A444D013-913F-477E-8A14-6C20E286F64B}" dt="2023-07-31T17:23:06.616" v="929" actId="1076"/>
          <ac:picMkLst>
            <pc:docMk/>
            <pc:sldMk cId="4169492278" sldId="296"/>
            <ac:picMk id="7" creationId="{81D061F4-4297-9056-0C99-6CBAE054ADDB}"/>
          </ac:picMkLst>
        </pc:picChg>
      </pc:sldChg>
      <pc:sldChg chg="modSp add mod">
        <pc:chgData name="Wenzel, Brooke" userId="672bf8d3-b15b-4e02-a6d1-39319a0df09b" providerId="ADAL" clId="{A444D013-913F-477E-8A14-6C20E286F64B}" dt="2023-07-31T16:23:30.120" v="220" actId="1076"/>
        <pc:sldMkLst>
          <pc:docMk/>
          <pc:sldMk cId="3501294162" sldId="298"/>
        </pc:sldMkLst>
        <pc:spChg chg="mod">
          <ac:chgData name="Wenzel, Brooke" userId="672bf8d3-b15b-4e02-a6d1-39319a0df09b" providerId="ADAL" clId="{A444D013-913F-477E-8A14-6C20E286F64B}" dt="2023-07-31T16:23:30.120" v="220" actId="1076"/>
          <ac:spMkLst>
            <pc:docMk/>
            <pc:sldMk cId="3501294162" sldId="298"/>
            <ac:spMk id="2" creationId="{00000000-0000-0000-0000-000000000000}"/>
          </ac:spMkLst>
        </pc:spChg>
      </pc:sldChg>
      <pc:sldChg chg="addSp delSp modSp add mod">
        <pc:chgData name="Wenzel, Brooke" userId="672bf8d3-b15b-4e02-a6d1-39319a0df09b" providerId="ADAL" clId="{A444D013-913F-477E-8A14-6C20E286F64B}" dt="2023-07-31T17:31:33.927" v="935" actId="14100"/>
        <pc:sldMkLst>
          <pc:docMk/>
          <pc:sldMk cId="1863329499" sldId="299"/>
        </pc:sldMkLst>
        <pc:spChg chg="mod">
          <ac:chgData name="Wenzel, Brooke" userId="672bf8d3-b15b-4e02-a6d1-39319a0df09b" providerId="ADAL" clId="{A444D013-913F-477E-8A14-6C20E286F64B}" dt="2023-07-31T16:24:45.136" v="240" actId="1076"/>
          <ac:spMkLst>
            <pc:docMk/>
            <pc:sldMk cId="1863329499" sldId="299"/>
            <ac:spMk id="2" creationId="{00000000-0000-0000-0000-000000000000}"/>
          </ac:spMkLst>
        </pc:spChg>
        <pc:spChg chg="mod">
          <ac:chgData name="Wenzel, Brooke" userId="672bf8d3-b15b-4e02-a6d1-39319a0df09b" providerId="ADAL" clId="{A444D013-913F-477E-8A14-6C20E286F64B}" dt="2023-07-31T17:31:33.927" v="935" actId="14100"/>
          <ac:spMkLst>
            <pc:docMk/>
            <pc:sldMk cId="1863329499" sldId="299"/>
            <ac:spMk id="3" creationId="{00000000-0000-0000-0000-000000000000}"/>
          </ac:spMkLst>
        </pc:spChg>
        <pc:picChg chg="del">
          <ac:chgData name="Wenzel, Brooke" userId="672bf8d3-b15b-4e02-a6d1-39319a0df09b" providerId="ADAL" clId="{A444D013-913F-477E-8A14-6C20E286F64B}" dt="2023-07-31T16:24:29.197" v="234" actId="478"/>
          <ac:picMkLst>
            <pc:docMk/>
            <pc:sldMk cId="1863329499" sldId="299"/>
            <ac:picMk id="5" creationId="{5F9C5ED6-E32F-2284-B063-DA2E783B46B9}"/>
          </ac:picMkLst>
        </pc:picChg>
        <pc:picChg chg="add mod">
          <ac:chgData name="Wenzel, Brooke" userId="672bf8d3-b15b-4e02-a6d1-39319a0df09b" providerId="ADAL" clId="{A444D013-913F-477E-8A14-6C20E286F64B}" dt="2023-07-31T16:24:39.433" v="239" actId="1076"/>
          <ac:picMkLst>
            <pc:docMk/>
            <pc:sldMk cId="1863329499" sldId="299"/>
            <ac:picMk id="6" creationId="{0A646ECE-FC87-EA88-91F0-57622BC3BC66}"/>
          </ac:picMkLst>
        </pc:picChg>
      </pc:sldChg>
      <pc:sldChg chg="addSp delSp modSp add mod">
        <pc:chgData name="Wenzel, Brooke" userId="672bf8d3-b15b-4e02-a6d1-39319a0df09b" providerId="ADAL" clId="{A444D013-913F-477E-8A14-6C20E286F64B}" dt="2023-07-31T16:24:24.787" v="233" actId="1076"/>
        <pc:sldMkLst>
          <pc:docMk/>
          <pc:sldMk cId="3295923357" sldId="303"/>
        </pc:sldMkLst>
        <pc:spChg chg="mod">
          <ac:chgData name="Wenzel, Brooke" userId="672bf8d3-b15b-4e02-a6d1-39319a0df09b" providerId="ADAL" clId="{A444D013-913F-477E-8A14-6C20E286F64B}" dt="2023-07-31T16:24:07.302" v="230" actId="1076"/>
          <ac:spMkLst>
            <pc:docMk/>
            <pc:sldMk cId="3295923357" sldId="303"/>
            <ac:spMk id="2" creationId="{00000000-0000-0000-0000-000000000000}"/>
          </ac:spMkLst>
        </pc:spChg>
        <pc:picChg chg="del">
          <ac:chgData name="Wenzel, Brooke" userId="672bf8d3-b15b-4e02-a6d1-39319a0df09b" providerId="ADAL" clId="{A444D013-913F-477E-8A14-6C20E286F64B}" dt="2023-07-31T16:24:20.987" v="231" actId="478"/>
          <ac:picMkLst>
            <pc:docMk/>
            <pc:sldMk cId="3295923357" sldId="303"/>
            <ac:picMk id="5" creationId="{44C34880-F688-8F49-0C20-882C76CC9883}"/>
          </ac:picMkLst>
        </pc:picChg>
        <pc:picChg chg="add mod">
          <ac:chgData name="Wenzel, Brooke" userId="672bf8d3-b15b-4e02-a6d1-39319a0df09b" providerId="ADAL" clId="{A444D013-913F-477E-8A14-6C20E286F64B}" dt="2023-07-31T16:24:24.787" v="233" actId="1076"/>
          <ac:picMkLst>
            <pc:docMk/>
            <pc:sldMk cId="3295923357" sldId="303"/>
            <ac:picMk id="6" creationId="{FD5B439E-1EA2-3AAC-E64D-6FCDA10CD615}"/>
          </ac:picMkLst>
        </pc:picChg>
      </pc:sldChg>
      <pc:sldChg chg="addSp delSp modSp add mod">
        <pc:chgData name="Wenzel, Brooke" userId="672bf8d3-b15b-4e02-a6d1-39319a0df09b" providerId="ADAL" clId="{A444D013-913F-477E-8A14-6C20E286F64B}" dt="2023-07-31T16:24:58.844" v="245" actId="1076"/>
        <pc:sldMkLst>
          <pc:docMk/>
          <pc:sldMk cId="1519479922" sldId="304"/>
        </pc:sldMkLst>
        <pc:spChg chg="mod">
          <ac:chgData name="Wenzel, Brooke" userId="672bf8d3-b15b-4e02-a6d1-39319a0df09b" providerId="ADAL" clId="{A444D013-913F-477E-8A14-6C20E286F64B}" dt="2023-07-31T16:24:50.762" v="241" actId="1076"/>
          <ac:spMkLst>
            <pc:docMk/>
            <pc:sldMk cId="1519479922" sldId="304"/>
            <ac:spMk id="2" creationId="{00000000-0000-0000-0000-000000000000}"/>
          </ac:spMkLst>
        </pc:spChg>
        <pc:spChg chg="mod">
          <ac:chgData name="Wenzel, Brooke" userId="672bf8d3-b15b-4e02-a6d1-39319a0df09b" providerId="ADAL" clId="{A444D013-913F-477E-8A14-6C20E286F64B}" dt="2023-07-31T16:24:58.844" v="245" actId="1076"/>
          <ac:spMkLst>
            <pc:docMk/>
            <pc:sldMk cId="1519479922" sldId="304"/>
            <ac:spMk id="3" creationId="{00000000-0000-0000-0000-000000000000}"/>
          </ac:spMkLst>
        </pc:spChg>
        <pc:picChg chg="del">
          <ac:chgData name="Wenzel, Brooke" userId="672bf8d3-b15b-4e02-a6d1-39319a0df09b" providerId="ADAL" clId="{A444D013-913F-477E-8A14-6C20E286F64B}" dt="2023-07-31T16:24:51.742" v="242" actId="478"/>
          <ac:picMkLst>
            <pc:docMk/>
            <pc:sldMk cId="1519479922" sldId="304"/>
            <ac:picMk id="5" creationId="{ED976BF0-6C5B-F06D-4E9F-A17FC781CA8E}"/>
          </ac:picMkLst>
        </pc:picChg>
        <pc:picChg chg="add mod">
          <ac:chgData name="Wenzel, Brooke" userId="672bf8d3-b15b-4e02-a6d1-39319a0df09b" providerId="ADAL" clId="{A444D013-913F-477E-8A14-6C20E286F64B}" dt="2023-07-31T16:24:55.810" v="244" actId="1076"/>
          <ac:picMkLst>
            <pc:docMk/>
            <pc:sldMk cId="1519479922" sldId="304"/>
            <ac:picMk id="6" creationId="{770816BF-A620-3F4A-AAEA-9518CD317C9A}"/>
          </ac:picMkLst>
        </pc:picChg>
      </pc:sldChg>
      <pc:sldChg chg="add">
        <pc:chgData name="Wenzel, Brooke" userId="672bf8d3-b15b-4e02-a6d1-39319a0df09b" providerId="ADAL" clId="{A444D013-913F-477E-8A14-6C20E286F64B}" dt="2023-07-31T16:12:17.897" v="0"/>
        <pc:sldMkLst>
          <pc:docMk/>
          <pc:sldMk cId="739887787" sldId="305"/>
        </pc:sldMkLst>
      </pc:sldChg>
      <pc:sldChg chg="addSp modSp add mod">
        <pc:chgData name="Wenzel, Brooke" userId="672bf8d3-b15b-4e02-a6d1-39319a0df09b" providerId="ADAL" clId="{A444D013-913F-477E-8A14-6C20E286F64B}" dt="2023-07-31T17:07:37.573" v="830" actId="208"/>
        <pc:sldMkLst>
          <pc:docMk/>
          <pc:sldMk cId="2163767969" sldId="306"/>
        </pc:sldMkLst>
        <pc:spChg chg="mod">
          <ac:chgData name="Wenzel, Brooke" userId="672bf8d3-b15b-4e02-a6d1-39319a0df09b" providerId="ADAL" clId="{A444D013-913F-477E-8A14-6C20E286F64B}" dt="2023-07-31T16:26:59.497" v="246" actId="1076"/>
          <ac:spMkLst>
            <pc:docMk/>
            <pc:sldMk cId="2163767969" sldId="306"/>
            <ac:spMk id="2" creationId="{00000000-0000-0000-0000-000000000000}"/>
          </ac:spMkLst>
        </pc:spChg>
        <pc:spChg chg="add mod">
          <ac:chgData name="Wenzel, Brooke" userId="672bf8d3-b15b-4e02-a6d1-39319a0df09b" providerId="ADAL" clId="{A444D013-913F-477E-8A14-6C20E286F64B}" dt="2023-07-31T17:07:37.573" v="830" actId="208"/>
          <ac:spMkLst>
            <pc:docMk/>
            <pc:sldMk cId="2163767969" sldId="306"/>
            <ac:spMk id="3" creationId="{21FCF2F4-D6A2-ABC1-31FF-E5F9EB7CEE03}"/>
          </ac:spMkLst>
        </pc:spChg>
        <pc:picChg chg="mod">
          <ac:chgData name="Wenzel, Brooke" userId="672bf8d3-b15b-4e02-a6d1-39319a0df09b" providerId="ADAL" clId="{A444D013-913F-477E-8A14-6C20E286F64B}" dt="2023-07-31T16:31:17.555" v="249" actId="1076"/>
          <ac:picMkLst>
            <pc:docMk/>
            <pc:sldMk cId="2163767969" sldId="306"/>
            <ac:picMk id="5" creationId="{00000000-0000-0000-0000-000000000000}"/>
          </ac:picMkLst>
        </pc:picChg>
      </pc:sldChg>
      <pc:sldChg chg="modSp add del mod">
        <pc:chgData name="Wenzel, Brooke" userId="672bf8d3-b15b-4e02-a6d1-39319a0df09b" providerId="ADAL" clId="{A444D013-913F-477E-8A14-6C20E286F64B}" dt="2023-07-31T16:37:17.058" v="293" actId="47"/>
        <pc:sldMkLst>
          <pc:docMk/>
          <pc:sldMk cId="3458625874" sldId="308"/>
        </pc:sldMkLst>
        <pc:spChg chg="mod">
          <ac:chgData name="Wenzel, Brooke" userId="672bf8d3-b15b-4e02-a6d1-39319a0df09b" providerId="ADAL" clId="{A444D013-913F-477E-8A14-6C20E286F64B}" dt="2023-07-31T16:31:22.577" v="250" actId="1076"/>
          <ac:spMkLst>
            <pc:docMk/>
            <pc:sldMk cId="3458625874" sldId="308"/>
            <ac:spMk id="2" creationId="{00000000-0000-0000-0000-000000000000}"/>
          </ac:spMkLst>
        </pc:spChg>
        <pc:spChg chg="mod">
          <ac:chgData name="Wenzel, Brooke" userId="672bf8d3-b15b-4e02-a6d1-39319a0df09b" providerId="ADAL" clId="{A444D013-913F-477E-8A14-6C20E286F64B}" dt="2023-07-31T16:32:08.555" v="262" actId="1076"/>
          <ac:spMkLst>
            <pc:docMk/>
            <pc:sldMk cId="3458625874" sldId="308"/>
            <ac:spMk id="7" creationId="{54C302A6-FA3C-A265-3A54-49CC13004B23}"/>
          </ac:spMkLst>
        </pc:spChg>
        <pc:spChg chg="mod">
          <ac:chgData name="Wenzel, Brooke" userId="672bf8d3-b15b-4e02-a6d1-39319a0df09b" providerId="ADAL" clId="{A444D013-913F-477E-8A14-6C20E286F64B}" dt="2023-07-31T16:32:22.908" v="268" actId="14100"/>
          <ac:spMkLst>
            <pc:docMk/>
            <pc:sldMk cId="3458625874" sldId="308"/>
            <ac:spMk id="14" creationId="{7D883BBB-BDD5-3227-DFBF-278127FBB5AA}"/>
          </ac:spMkLst>
        </pc:spChg>
        <pc:spChg chg="mod">
          <ac:chgData name="Wenzel, Brooke" userId="672bf8d3-b15b-4e02-a6d1-39319a0df09b" providerId="ADAL" clId="{A444D013-913F-477E-8A14-6C20E286F64B}" dt="2023-07-31T16:32:15.195" v="266" actId="14100"/>
          <ac:spMkLst>
            <pc:docMk/>
            <pc:sldMk cId="3458625874" sldId="308"/>
            <ac:spMk id="15" creationId="{F17FE2BE-615E-533B-407D-25DE741DC14A}"/>
          </ac:spMkLst>
        </pc:spChg>
        <pc:spChg chg="mod">
          <ac:chgData name="Wenzel, Brooke" userId="672bf8d3-b15b-4e02-a6d1-39319a0df09b" providerId="ADAL" clId="{A444D013-913F-477E-8A14-6C20E286F64B}" dt="2023-07-31T16:31:43.429" v="255" actId="14100"/>
          <ac:spMkLst>
            <pc:docMk/>
            <pc:sldMk cId="3458625874" sldId="308"/>
            <ac:spMk id="16" creationId="{95A1565C-35CB-6089-B0BF-5E945566391B}"/>
          </ac:spMkLst>
        </pc:spChg>
        <pc:spChg chg="mod">
          <ac:chgData name="Wenzel, Brooke" userId="672bf8d3-b15b-4e02-a6d1-39319a0df09b" providerId="ADAL" clId="{A444D013-913F-477E-8A14-6C20E286F64B}" dt="2023-07-31T16:31:49.141" v="257" actId="1076"/>
          <ac:spMkLst>
            <pc:docMk/>
            <pc:sldMk cId="3458625874" sldId="308"/>
            <ac:spMk id="17" creationId="{D79866BA-5C34-399B-7E68-FEE017F02300}"/>
          </ac:spMkLst>
        </pc:spChg>
        <pc:spChg chg="mod">
          <ac:chgData name="Wenzel, Brooke" userId="672bf8d3-b15b-4e02-a6d1-39319a0df09b" providerId="ADAL" clId="{A444D013-913F-477E-8A14-6C20E286F64B}" dt="2023-07-31T16:32:02.373" v="260" actId="1076"/>
          <ac:spMkLst>
            <pc:docMk/>
            <pc:sldMk cId="3458625874" sldId="308"/>
            <ac:spMk id="18" creationId="{9C79F42A-277A-4207-9E99-FD9A0FB056DB}"/>
          </ac:spMkLst>
        </pc:spChg>
        <pc:spChg chg="mod">
          <ac:chgData name="Wenzel, Brooke" userId="672bf8d3-b15b-4e02-a6d1-39319a0df09b" providerId="ADAL" clId="{A444D013-913F-477E-8A14-6C20E286F64B}" dt="2023-07-31T16:31:58.543" v="259" actId="1076"/>
          <ac:spMkLst>
            <pc:docMk/>
            <pc:sldMk cId="3458625874" sldId="308"/>
            <ac:spMk id="19" creationId="{1AC46269-404E-9CBF-A169-A3E5A1271062}"/>
          </ac:spMkLst>
        </pc:spChg>
      </pc:sldChg>
      <pc:sldChg chg="add del">
        <pc:chgData name="Wenzel, Brooke" userId="672bf8d3-b15b-4e02-a6d1-39319a0df09b" providerId="ADAL" clId="{A444D013-913F-477E-8A14-6C20E286F64B}" dt="2023-07-31T16:13:36.776" v="18" actId="47"/>
        <pc:sldMkLst>
          <pc:docMk/>
          <pc:sldMk cId="1827608563" sldId="335"/>
        </pc:sldMkLst>
      </pc:sldChg>
      <pc:sldChg chg="add del">
        <pc:chgData name="Wenzel, Brooke" userId="672bf8d3-b15b-4e02-a6d1-39319a0df09b" providerId="ADAL" clId="{A444D013-913F-477E-8A14-6C20E286F64B}" dt="2023-07-31T16:13:30.741" v="17" actId="47"/>
        <pc:sldMkLst>
          <pc:docMk/>
          <pc:sldMk cId="3693881335" sldId="345"/>
        </pc:sldMkLst>
      </pc:sldChg>
      <pc:sldChg chg="add del">
        <pc:chgData name="Wenzel, Brooke" userId="672bf8d3-b15b-4e02-a6d1-39319a0df09b" providerId="ADAL" clId="{A444D013-913F-477E-8A14-6C20E286F64B}" dt="2023-07-31T16:13:30.741" v="17" actId="47"/>
        <pc:sldMkLst>
          <pc:docMk/>
          <pc:sldMk cId="2702500703" sldId="349"/>
        </pc:sldMkLst>
      </pc:sldChg>
      <pc:sldChg chg="add del">
        <pc:chgData name="Wenzel, Brooke" userId="672bf8d3-b15b-4e02-a6d1-39319a0df09b" providerId="ADAL" clId="{A444D013-913F-477E-8A14-6C20E286F64B}" dt="2023-07-31T16:13:30.741" v="17" actId="47"/>
        <pc:sldMkLst>
          <pc:docMk/>
          <pc:sldMk cId="4029117303" sldId="350"/>
        </pc:sldMkLst>
      </pc:sldChg>
      <pc:sldChg chg="add del">
        <pc:chgData name="Wenzel, Brooke" userId="672bf8d3-b15b-4e02-a6d1-39319a0df09b" providerId="ADAL" clId="{A444D013-913F-477E-8A14-6C20E286F64B}" dt="2023-07-31T16:13:28.014" v="16" actId="47"/>
        <pc:sldMkLst>
          <pc:docMk/>
          <pc:sldMk cId="81441258" sldId="351"/>
        </pc:sldMkLst>
      </pc:sldChg>
      <pc:sldChg chg="add del">
        <pc:chgData name="Wenzel, Brooke" userId="672bf8d3-b15b-4e02-a6d1-39319a0df09b" providerId="ADAL" clId="{A444D013-913F-477E-8A14-6C20E286F64B}" dt="2023-07-31T16:13:28.014" v="16" actId="47"/>
        <pc:sldMkLst>
          <pc:docMk/>
          <pc:sldMk cId="2573369634" sldId="352"/>
        </pc:sldMkLst>
      </pc:sldChg>
      <pc:sldChg chg="add del">
        <pc:chgData name="Wenzel, Brooke" userId="672bf8d3-b15b-4e02-a6d1-39319a0df09b" providerId="ADAL" clId="{A444D013-913F-477E-8A14-6C20E286F64B}" dt="2023-07-31T16:13:28.014" v="16" actId="47"/>
        <pc:sldMkLst>
          <pc:docMk/>
          <pc:sldMk cId="875016787" sldId="353"/>
        </pc:sldMkLst>
      </pc:sldChg>
      <pc:sldChg chg="add del">
        <pc:chgData name="Wenzel, Brooke" userId="672bf8d3-b15b-4e02-a6d1-39319a0df09b" providerId="ADAL" clId="{A444D013-913F-477E-8A14-6C20E286F64B}" dt="2023-07-31T16:13:28.014" v="16" actId="47"/>
        <pc:sldMkLst>
          <pc:docMk/>
          <pc:sldMk cId="3347950100" sldId="355"/>
        </pc:sldMkLst>
      </pc:sldChg>
      <pc:sldChg chg="add del">
        <pc:chgData name="Wenzel, Brooke" userId="672bf8d3-b15b-4e02-a6d1-39319a0df09b" providerId="ADAL" clId="{A444D013-913F-477E-8A14-6C20E286F64B}" dt="2023-07-31T16:13:49.892" v="22" actId="47"/>
        <pc:sldMkLst>
          <pc:docMk/>
          <pc:sldMk cId="2679395037" sldId="389"/>
        </pc:sldMkLst>
      </pc:sldChg>
      <pc:sldChg chg="add del">
        <pc:chgData name="Wenzel, Brooke" userId="672bf8d3-b15b-4e02-a6d1-39319a0df09b" providerId="ADAL" clId="{A444D013-913F-477E-8A14-6C20E286F64B}" dt="2023-07-31T16:13:49.892" v="22" actId="47"/>
        <pc:sldMkLst>
          <pc:docMk/>
          <pc:sldMk cId="462058594" sldId="392"/>
        </pc:sldMkLst>
      </pc:sldChg>
      <pc:sldChg chg="add">
        <pc:chgData name="Wenzel, Brooke" userId="672bf8d3-b15b-4e02-a6d1-39319a0df09b" providerId="ADAL" clId="{A444D013-913F-477E-8A14-6C20E286F64B}" dt="2023-07-31T16:12:17.897" v="0"/>
        <pc:sldMkLst>
          <pc:docMk/>
          <pc:sldMk cId="3565049080" sldId="394"/>
        </pc:sldMkLst>
      </pc:sldChg>
      <pc:sldChg chg="add">
        <pc:chgData name="Wenzel, Brooke" userId="672bf8d3-b15b-4e02-a6d1-39319a0df09b" providerId="ADAL" clId="{A444D013-913F-477E-8A14-6C20E286F64B}" dt="2023-07-31T16:12:17.897" v="0"/>
        <pc:sldMkLst>
          <pc:docMk/>
          <pc:sldMk cId="657619732" sldId="399"/>
        </pc:sldMkLst>
      </pc:sldChg>
      <pc:sldChg chg="add">
        <pc:chgData name="Wenzel, Brooke" userId="672bf8d3-b15b-4e02-a6d1-39319a0df09b" providerId="ADAL" clId="{A444D013-913F-477E-8A14-6C20E286F64B}" dt="2023-07-31T16:12:17.897" v="0"/>
        <pc:sldMkLst>
          <pc:docMk/>
          <pc:sldMk cId="3847495857" sldId="410"/>
        </pc:sldMkLst>
      </pc:sldChg>
      <pc:sldChg chg="add del">
        <pc:chgData name="Wenzel, Brooke" userId="672bf8d3-b15b-4e02-a6d1-39319a0df09b" providerId="ADAL" clId="{A444D013-913F-477E-8A14-6C20E286F64B}" dt="2023-07-31T16:13:36.776" v="18" actId="47"/>
        <pc:sldMkLst>
          <pc:docMk/>
          <pc:sldMk cId="4262618176" sldId="1662"/>
        </pc:sldMkLst>
      </pc:sldChg>
      <pc:sldChg chg="add del">
        <pc:chgData name="Wenzel, Brooke" userId="672bf8d3-b15b-4e02-a6d1-39319a0df09b" providerId="ADAL" clId="{A444D013-913F-477E-8A14-6C20E286F64B}" dt="2023-07-31T16:13:36.776" v="18" actId="47"/>
        <pc:sldMkLst>
          <pc:docMk/>
          <pc:sldMk cId="0" sldId="1664"/>
        </pc:sldMkLst>
      </pc:sldChg>
      <pc:sldChg chg="add del">
        <pc:chgData name="Wenzel, Brooke" userId="672bf8d3-b15b-4e02-a6d1-39319a0df09b" providerId="ADAL" clId="{A444D013-913F-477E-8A14-6C20E286F64B}" dt="2023-07-31T16:13:36.776" v="18" actId="47"/>
        <pc:sldMkLst>
          <pc:docMk/>
          <pc:sldMk cId="0" sldId="1665"/>
        </pc:sldMkLst>
      </pc:sldChg>
      <pc:sldChg chg="add del">
        <pc:chgData name="Wenzel, Brooke" userId="672bf8d3-b15b-4e02-a6d1-39319a0df09b" providerId="ADAL" clId="{A444D013-913F-477E-8A14-6C20E286F64B}" dt="2023-07-31T16:13:36.776" v="18" actId="47"/>
        <pc:sldMkLst>
          <pc:docMk/>
          <pc:sldMk cId="2107231319" sldId="1667"/>
        </pc:sldMkLst>
      </pc:sldChg>
      <pc:sldChg chg="modSp add mod">
        <pc:chgData name="Wenzel, Brooke" userId="672bf8d3-b15b-4e02-a6d1-39319a0df09b" providerId="ADAL" clId="{A444D013-913F-477E-8A14-6C20E286F64B}" dt="2023-07-31T16:19:45.397" v="129" actId="1076"/>
        <pc:sldMkLst>
          <pc:docMk/>
          <pc:sldMk cId="946046927" sldId="1671"/>
        </pc:sldMkLst>
        <pc:spChg chg="mod">
          <ac:chgData name="Wenzel, Brooke" userId="672bf8d3-b15b-4e02-a6d1-39319a0df09b" providerId="ADAL" clId="{A444D013-913F-477E-8A14-6C20E286F64B}" dt="2023-07-31T16:19:45.397" v="129" actId="1076"/>
          <ac:spMkLst>
            <pc:docMk/>
            <pc:sldMk cId="946046927" sldId="1671"/>
            <ac:spMk id="2" creationId="{00000000-0000-0000-0000-000000000000}"/>
          </ac:spMkLst>
        </pc:spChg>
      </pc:sldChg>
      <pc:sldChg chg="add del">
        <pc:chgData name="Wenzel, Brooke" userId="672bf8d3-b15b-4e02-a6d1-39319a0df09b" providerId="ADAL" clId="{A444D013-913F-477E-8A14-6C20E286F64B}" dt="2023-07-31T16:13:36.776" v="18" actId="47"/>
        <pc:sldMkLst>
          <pc:docMk/>
          <pc:sldMk cId="3368089924" sldId="1681"/>
        </pc:sldMkLst>
      </pc:sldChg>
      <pc:sldChg chg="modSp add mod">
        <pc:chgData name="Wenzel, Brooke" userId="672bf8d3-b15b-4e02-a6d1-39319a0df09b" providerId="ADAL" clId="{A444D013-913F-477E-8A14-6C20E286F64B}" dt="2023-07-31T16:23:37.646" v="223" actId="1076"/>
        <pc:sldMkLst>
          <pc:docMk/>
          <pc:sldMk cId="2435853885" sldId="1682"/>
        </pc:sldMkLst>
        <pc:spChg chg="mod">
          <ac:chgData name="Wenzel, Brooke" userId="672bf8d3-b15b-4e02-a6d1-39319a0df09b" providerId="ADAL" clId="{A444D013-913F-477E-8A14-6C20E286F64B}" dt="2023-07-31T16:23:37.646" v="223" actId="1076"/>
          <ac:spMkLst>
            <pc:docMk/>
            <pc:sldMk cId="2435853885" sldId="1682"/>
            <ac:spMk id="2" creationId="{00000000-0000-0000-0000-000000000000}"/>
          </ac:spMkLst>
        </pc:spChg>
      </pc:sldChg>
      <pc:sldChg chg="modSp add mod">
        <pc:chgData name="Wenzel, Brooke" userId="672bf8d3-b15b-4e02-a6d1-39319a0df09b" providerId="ADAL" clId="{A444D013-913F-477E-8A14-6C20E286F64B}" dt="2023-07-31T16:20:30.925" v="181" actId="1076"/>
        <pc:sldMkLst>
          <pc:docMk/>
          <pc:sldMk cId="3835383189" sldId="1684"/>
        </pc:sldMkLst>
        <pc:spChg chg="mod">
          <ac:chgData name="Wenzel, Brooke" userId="672bf8d3-b15b-4e02-a6d1-39319a0df09b" providerId="ADAL" clId="{A444D013-913F-477E-8A14-6C20E286F64B}" dt="2023-07-31T16:20:30.925" v="181" actId="1076"/>
          <ac:spMkLst>
            <pc:docMk/>
            <pc:sldMk cId="3835383189" sldId="1684"/>
            <ac:spMk id="2" creationId="{FD2E1749-36DB-4952-9939-4F973D52C2B2}"/>
          </ac:spMkLst>
        </pc:spChg>
        <pc:spChg chg="mod">
          <ac:chgData name="Wenzel, Brooke" userId="672bf8d3-b15b-4e02-a6d1-39319a0df09b" providerId="ADAL" clId="{A444D013-913F-477E-8A14-6C20E286F64B}" dt="2023-07-31T16:12:18.413" v="4" actId="27636"/>
          <ac:spMkLst>
            <pc:docMk/>
            <pc:sldMk cId="3835383189" sldId="1684"/>
            <ac:spMk id="7" creationId="{28B3F94E-30F0-B967-2580-AE1EE4BEBEAB}"/>
          </ac:spMkLst>
        </pc:spChg>
      </pc:sldChg>
      <pc:sldChg chg="addSp delSp modSp add mod">
        <pc:chgData name="Wenzel, Brooke" userId="672bf8d3-b15b-4e02-a6d1-39319a0df09b" providerId="ADAL" clId="{A444D013-913F-477E-8A14-6C20E286F64B}" dt="2023-07-31T16:15:14.999" v="60" actId="1076"/>
        <pc:sldMkLst>
          <pc:docMk/>
          <pc:sldMk cId="3887159436" sldId="1688"/>
        </pc:sldMkLst>
        <pc:spChg chg="mod">
          <ac:chgData name="Wenzel, Brooke" userId="672bf8d3-b15b-4e02-a6d1-39319a0df09b" providerId="ADAL" clId="{A444D013-913F-477E-8A14-6C20E286F64B}" dt="2023-07-31T16:14:31.401" v="50" actId="1076"/>
          <ac:spMkLst>
            <pc:docMk/>
            <pc:sldMk cId="3887159436" sldId="1688"/>
            <ac:spMk id="14" creationId="{32CB49A5-DB2F-45E6-8AAA-08C282AE4016}"/>
          </ac:spMkLst>
        </pc:spChg>
        <pc:picChg chg="add mod">
          <ac:chgData name="Wenzel, Brooke" userId="672bf8d3-b15b-4e02-a6d1-39319a0df09b" providerId="ADAL" clId="{A444D013-913F-477E-8A14-6C20E286F64B}" dt="2023-07-31T16:15:14.999" v="60" actId="1076"/>
          <ac:picMkLst>
            <pc:docMk/>
            <pc:sldMk cId="3887159436" sldId="1688"/>
            <ac:picMk id="3" creationId="{79B0618F-7FD5-D57A-3ADE-B9FE620EB710}"/>
          </ac:picMkLst>
        </pc:picChg>
        <pc:picChg chg="del">
          <ac:chgData name="Wenzel, Brooke" userId="672bf8d3-b15b-4e02-a6d1-39319a0df09b" providerId="ADAL" clId="{A444D013-913F-477E-8A14-6C20E286F64B}" dt="2023-07-31T16:14:33.359" v="51" actId="478"/>
          <ac:picMkLst>
            <pc:docMk/>
            <pc:sldMk cId="3887159436" sldId="1688"/>
            <ac:picMk id="15" creationId="{896BF604-5ABB-BB45-762A-A893F715D473}"/>
          </ac:picMkLst>
        </pc:picChg>
      </pc:sldChg>
      <pc:sldChg chg="modSp add mod">
        <pc:chgData name="Wenzel, Brooke" userId="672bf8d3-b15b-4e02-a6d1-39319a0df09b" providerId="ADAL" clId="{A444D013-913F-477E-8A14-6C20E286F64B}" dt="2023-07-31T16:20:04.678" v="155" actId="20577"/>
        <pc:sldMkLst>
          <pc:docMk/>
          <pc:sldMk cId="538419396" sldId="2667"/>
        </pc:sldMkLst>
        <pc:spChg chg="mod">
          <ac:chgData name="Wenzel, Brooke" userId="672bf8d3-b15b-4e02-a6d1-39319a0df09b" providerId="ADAL" clId="{A444D013-913F-477E-8A14-6C20E286F64B}" dt="2023-07-31T16:20:04.678" v="155" actId="20577"/>
          <ac:spMkLst>
            <pc:docMk/>
            <pc:sldMk cId="538419396" sldId="2667"/>
            <ac:spMk id="7" creationId="{60121265-6F60-462A-AB46-60C492028634}"/>
          </ac:spMkLst>
        </pc:spChg>
      </pc:sldChg>
      <pc:sldChg chg="add del">
        <pc:chgData name="Wenzel, Brooke" userId="672bf8d3-b15b-4e02-a6d1-39319a0df09b" providerId="ADAL" clId="{A444D013-913F-477E-8A14-6C20E286F64B}" dt="2023-07-31T16:13:49.892" v="22" actId="47"/>
        <pc:sldMkLst>
          <pc:docMk/>
          <pc:sldMk cId="3548784910" sldId="2668"/>
        </pc:sldMkLst>
      </pc:sldChg>
      <pc:sldChg chg="modSp add mod">
        <pc:chgData name="Wenzel, Brooke" userId="672bf8d3-b15b-4e02-a6d1-39319a0df09b" providerId="ADAL" clId="{A444D013-913F-477E-8A14-6C20E286F64B}" dt="2023-07-31T16:14:12.486" v="41" actId="1076"/>
        <pc:sldMkLst>
          <pc:docMk/>
          <pc:sldMk cId="706753193" sldId="2669"/>
        </pc:sldMkLst>
        <pc:spChg chg="mod">
          <ac:chgData name="Wenzel, Brooke" userId="672bf8d3-b15b-4e02-a6d1-39319a0df09b" providerId="ADAL" clId="{A444D013-913F-477E-8A14-6C20E286F64B}" dt="2023-07-31T16:14:12.486" v="41" actId="1076"/>
          <ac:spMkLst>
            <pc:docMk/>
            <pc:sldMk cId="706753193" sldId="2669"/>
            <ac:spMk id="2" creationId="{00000000-0000-0000-0000-000000000000}"/>
          </ac:spMkLst>
        </pc:spChg>
      </pc:sldChg>
      <pc:sldChg chg="modSp add mod">
        <pc:chgData name="Wenzel, Brooke" userId="672bf8d3-b15b-4e02-a6d1-39319a0df09b" providerId="ADAL" clId="{A444D013-913F-477E-8A14-6C20E286F64B}" dt="2023-07-31T16:14:15.404" v="42" actId="1076"/>
        <pc:sldMkLst>
          <pc:docMk/>
          <pc:sldMk cId="1829492845" sldId="2670"/>
        </pc:sldMkLst>
        <pc:spChg chg="mod">
          <ac:chgData name="Wenzel, Brooke" userId="672bf8d3-b15b-4e02-a6d1-39319a0df09b" providerId="ADAL" clId="{A444D013-913F-477E-8A14-6C20E286F64B}" dt="2023-07-31T16:14:15.404" v="42" actId="1076"/>
          <ac:spMkLst>
            <pc:docMk/>
            <pc:sldMk cId="1829492845" sldId="2670"/>
            <ac:spMk id="2" creationId="{00000000-0000-0000-0000-000000000000}"/>
          </ac:spMkLst>
        </pc:spChg>
      </pc:sldChg>
      <pc:sldChg chg="modSp add mod">
        <pc:chgData name="Wenzel, Brooke" userId="672bf8d3-b15b-4e02-a6d1-39319a0df09b" providerId="ADAL" clId="{A444D013-913F-477E-8A14-6C20E286F64B}" dt="2023-07-31T16:14:23.345" v="43" actId="1076"/>
        <pc:sldMkLst>
          <pc:docMk/>
          <pc:sldMk cId="399469708" sldId="2671"/>
        </pc:sldMkLst>
        <pc:spChg chg="mod">
          <ac:chgData name="Wenzel, Brooke" userId="672bf8d3-b15b-4e02-a6d1-39319a0df09b" providerId="ADAL" clId="{A444D013-913F-477E-8A14-6C20E286F64B}" dt="2023-07-31T16:14:23.345" v="43" actId="1076"/>
          <ac:spMkLst>
            <pc:docMk/>
            <pc:sldMk cId="399469708" sldId="2671"/>
            <ac:spMk id="2" creationId="{00000000-0000-0000-0000-000000000000}"/>
          </ac:spMkLst>
        </pc:spChg>
      </pc:sldChg>
      <pc:sldChg chg="modSp add mod">
        <pc:chgData name="Wenzel, Brooke" userId="672bf8d3-b15b-4e02-a6d1-39319a0df09b" providerId="ADAL" clId="{A444D013-913F-477E-8A14-6C20E286F64B}" dt="2023-07-31T16:14:27.575" v="49" actId="20577"/>
        <pc:sldMkLst>
          <pc:docMk/>
          <pc:sldMk cId="2374707397" sldId="2672"/>
        </pc:sldMkLst>
        <pc:spChg chg="mod">
          <ac:chgData name="Wenzel, Brooke" userId="672bf8d3-b15b-4e02-a6d1-39319a0df09b" providerId="ADAL" clId="{A444D013-913F-477E-8A14-6C20E286F64B}" dt="2023-07-31T16:14:27.575" v="49" actId="20577"/>
          <ac:spMkLst>
            <pc:docMk/>
            <pc:sldMk cId="2374707397" sldId="2672"/>
            <ac:spMk id="2" creationId="{00000000-0000-0000-0000-000000000000}"/>
          </ac:spMkLst>
        </pc:spChg>
      </pc:sldChg>
      <pc:sldChg chg="modSp add mod">
        <pc:chgData name="Wenzel, Brooke" userId="672bf8d3-b15b-4e02-a6d1-39319a0df09b" providerId="ADAL" clId="{A444D013-913F-477E-8A14-6C20E286F64B}" dt="2023-07-31T17:19:08.945" v="925" actId="20577"/>
        <pc:sldMkLst>
          <pc:docMk/>
          <pc:sldMk cId="74676089" sldId="2673"/>
        </pc:sldMkLst>
        <pc:spChg chg="mod">
          <ac:chgData name="Wenzel, Brooke" userId="672bf8d3-b15b-4e02-a6d1-39319a0df09b" providerId="ADAL" clId="{A444D013-913F-477E-8A14-6C20E286F64B}" dt="2023-07-31T17:19:08.945" v="925" actId="20577"/>
          <ac:spMkLst>
            <pc:docMk/>
            <pc:sldMk cId="74676089" sldId="2673"/>
            <ac:spMk id="3" creationId="{00000000-0000-0000-0000-000000000000}"/>
          </ac:spMkLst>
        </pc:spChg>
        <pc:spChg chg="mod">
          <ac:chgData name="Wenzel, Brooke" userId="672bf8d3-b15b-4e02-a6d1-39319a0df09b" providerId="ADAL" clId="{A444D013-913F-477E-8A14-6C20E286F64B}" dt="2023-07-31T16:22:52.181" v="212" actId="1076"/>
          <ac:spMkLst>
            <pc:docMk/>
            <pc:sldMk cId="74676089" sldId="2673"/>
            <ac:spMk id="7" creationId="{0BDA3AFF-1616-4B0F-96B1-A3568444790B}"/>
          </ac:spMkLst>
        </pc:spChg>
      </pc:sldChg>
      <pc:sldChg chg="modSp add mod">
        <pc:chgData name="Wenzel, Brooke" userId="672bf8d3-b15b-4e02-a6d1-39319a0df09b" providerId="ADAL" clId="{A444D013-913F-477E-8A14-6C20E286F64B}" dt="2023-07-31T16:13:23.133" v="15" actId="1076"/>
        <pc:sldMkLst>
          <pc:docMk/>
          <pc:sldMk cId="1209462368" sldId="2677"/>
        </pc:sldMkLst>
        <pc:spChg chg="mod">
          <ac:chgData name="Wenzel, Brooke" userId="672bf8d3-b15b-4e02-a6d1-39319a0df09b" providerId="ADAL" clId="{A444D013-913F-477E-8A14-6C20E286F64B}" dt="2023-07-31T16:13:23.133" v="15" actId="1076"/>
          <ac:spMkLst>
            <pc:docMk/>
            <pc:sldMk cId="1209462368" sldId="2677"/>
            <ac:spMk id="3" creationId="{00000000-0000-0000-0000-000000000000}"/>
          </ac:spMkLst>
        </pc:spChg>
      </pc:sldChg>
      <pc:sldChg chg="addSp delSp modSp add mod">
        <pc:chgData name="Wenzel, Brooke" userId="672bf8d3-b15b-4e02-a6d1-39319a0df09b" providerId="ADAL" clId="{A444D013-913F-477E-8A14-6C20E286F64B}" dt="2023-07-31T16:15:40.489" v="77" actId="20577"/>
        <pc:sldMkLst>
          <pc:docMk/>
          <pc:sldMk cId="353365590" sldId="2680"/>
        </pc:sldMkLst>
        <pc:spChg chg="mod">
          <ac:chgData name="Wenzel, Brooke" userId="672bf8d3-b15b-4e02-a6d1-39319a0df09b" providerId="ADAL" clId="{A444D013-913F-477E-8A14-6C20E286F64B}" dt="2023-07-31T16:15:40.489" v="77" actId="20577"/>
          <ac:spMkLst>
            <pc:docMk/>
            <pc:sldMk cId="353365590" sldId="2680"/>
            <ac:spMk id="7" creationId="{0C7764C8-453F-CEAA-A4BD-A1604AFB08B6}"/>
          </ac:spMkLst>
        </pc:spChg>
        <pc:spChg chg="mod">
          <ac:chgData name="Wenzel, Brooke" userId="672bf8d3-b15b-4e02-a6d1-39319a0df09b" providerId="ADAL" clId="{A444D013-913F-477E-8A14-6C20E286F64B}" dt="2023-07-31T16:14:41.574" v="54" actId="1076"/>
          <ac:spMkLst>
            <pc:docMk/>
            <pc:sldMk cId="353365590" sldId="2680"/>
            <ac:spMk id="14" creationId="{32CB49A5-DB2F-45E6-8AAA-08C282AE4016}"/>
          </ac:spMkLst>
        </pc:spChg>
        <pc:picChg chg="del">
          <ac:chgData name="Wenzel, Brooke" userId="672bf8d3-b15b-4e02-a6d1-39319a0df09b" providerId="ADAL" clId="{A444D013-913F-477E-8A14-6C20E286F64B}" dt="2023-07-31T16:14:36.124" v="52" actId="478"/>
          <ac:picMkLst>
            <pc:docMk/>
            <pc:sldMk cId="353365590" sldId="2680"/>
            <ac:picMk id="3" creationId="{F2E7BA2F-93EE-0C80-E728-24049A95D0F9}"/>
          </ac:picMkLst>
        </pc:picChg>
        <pc:picChg chg="add mod">
          <ac:chgData name="Wenzel, Brooke" userId="672bf8d3-b15b-4e02-a6d1-39319a0df09b" providerId="ADAL" clId="{A444D013-913F-477E-8A14-6C20E286F64B}" dt="2023-07-31T16:15:26.202" v="62" actId="1076"/>
          <ac:picMkLst>
            <pc:docMk/>
            <pc:sldMk cId="353365590" sldId="2680"/>
            <ac:picMk id="5" creationId="{A1F9F377-91D5-B8AA-20DD-C67F9B98E4CC}"/>
          </ac:picMkLst>
        </pc:picChg>
      </pc:sldChg>
      <pc:sldChg chg="delSp modSp add mod">
        <pc:chgData name="Wenzel, Brooke" userId="672bf8d3-b15b-4e02-a6d1-39319a0df09b" providerId="ADAL" clId="{A444D013-913F-477E-8A14-6C20E286F64B}" dt="2023-07-31T16:13:20.347" v="14" actId="1076"/>
        <pc:sldMkLst>
          <pc:docMk/>
          <pc:sldMk cId="3308656297" sldId="2681"/>
        </pc:sldMkLst>
        <pc:spChg chg="mod">
          <ac:chgData name="Wenzel, Brooke" userId="672bf8d3-b15b-4e02-a6d1-39319a0df09b" providerId="ADAL" clId="{A444D013-913F-477E-8A14-6C20E286F64B}" dt="2023-07-31T16:13:07.087" v="10" actId="1076"/>
          <ac:spMkLst>
            <pc:docMk/>
            <pc:sldMk cId="3308656297" sldId="2681"/>
            <ac:spMk id="2" creationId="{16233860-C709-47B4-4C62-586622218BB9}"/>
          </ac:spMkLst>
        </pc:spChg>
        <pc:spChg chg="mod">
          <ac:chgData name="Wenzel, Brooke" userId="672bf8d3-b15b-4e02-a6d1-39319a0df09b" providerId="ADAL" clId="{A444D013-913F-477E-8A14-6C20E286F64B}" dt="2023-07-31T16:13:20.347" v="14" actId="1076"/>
          <ac:spMkLst>
            <pc:docMk/>
            <pc:sldMk cId="3308656297" sldId="2681"/>
            <ac:spMk id="4" creationId="{00000000-0000-0000-0000-000000000000}"/>
          </ac:spMkLst>
        </pc:spChg>
        <pc:spChg chg="del">
          <ac:chgData name="Wenzel, Brooke" userId="672bf8d3-b15b-4e02-a6d1-39319a0df09b" providerId="ADAL" clId="{A444D013-913F-477E-8A14-6C20E286F64B}" dt="2023-07-31T16:13:09.015" v="11" actId="478"/>
          <ac:spMkLst>
            <pc:docMk/>
            <pc:sldMk cId="3308656297" sldId="2681"/>
            <ac:spMk id="6" creationId="{E05A6554-F70D-4CE1-B259-3D3E03AC205C}"/>
          </ac:spMkLst>
        </pc:spChg>
        <pc:spChg chg="mod">
          <ac:chgData name="Wenzel, Brooke" userId="672bf8d3-b15b-4e02-a6d1-39319a0df09b" providerId="ADAL" clId="{A444D013-913F-477E-8A14-6C20E286F64B}" dt="2023-07-31T16:13:12.567" v="12" actId="1076"/>
          <ac:spMkLst>
            <pc:docMk/>
            <pc:sldMk cId="3308656297" sldId="2681"/>
            <ac:spMk id="351" creationId="{A52D0D6D-0792-6E59-E333-7DC2B8BC6EB8}"/>
          </ac:spMkLst>
        </pc:spChg>
        <pc:picChg chg="mod">
          <ac:chgData name="Wenzel, Brooke" userId="672bf8d3-b15b-4e02-a6d1-39319a0df09b" providerId="ADAL" clId="{A444D013-913F-477E-8A14-6C20E286F64B}" dt="2023-07-31T16:13:14.852" v="13" actId="14100"/>
          <ac:picMkLst>
            <pc:docMk/>
            <pc:sldMk cId="3308656297" sldId="2681"/>
            <ac:picMk id="8" creationId="{A708C627-72D4-45CA-9A59-68EB4DC5528A}"/>
          </ac:picMkLst>
        </pc:picChg>
      </pc:sldChg>
      <pc:sldChg chg="add">
        <pc:chgData name="Wenzel, Brooke" userId="672bf8d3-b15b-4e02-a6d1-39319a0df09b" providerId="ADAL" clId="{A444D013-913F-477E-8A14-6C20E286F64B}" dt="2023-07-31T16:12:17.897" v="0"/>
        <pc:sldMkLst>
          <pc:docMk/>
          <pc:sldMk cId="1045621758" sldId="3101"/>
        </pc:sldMkLst>
      </pc:sldChg>
      <pc:sldChg chg="modSp add mod">
        <pc:chgData name="Wenzel, Brooke" userId="672bf8d3-b15b-4e02-a6d1-39319a0df09b" providerId="ADAL" clId="{A444D013-913F-477E-8A14-6C20E286F64B}" dt="2023-07-31T17:15:06.689" v="880" actId="207"/>
        <pc:sldMkLst>
          <pc:docMk/>
          <pc:sldMk cId="3721601805" sldId="3103"/>
        </pc:sldMkLst>
        <pc:graphicFrameChg chg="modGraphic">
          <ac:chgData name="Wenzel, Brooke" userId="672bf8d3-b15b-4e02-a6d1-39319a0df09b" providerId="ADAL" clId="{A444D013-913F-477E-8A14-6C20E286F64B}" dt="2023-07-31T17:15:06.689" v="880" actId="207"/>
          <ac:graphicFrameMkLst>
            <pc:docMk/>
            <pc:sldMk cId="3721601805" sldId="3103"/>
            <ac:graphicFrameMk id="5" creationId="{53E481B0-DEEF-4BC2-B0FA-16BA2C8C8C3F}"/>
          </ac:graphicFrameMkLst>
        </pc:graphicFrameChg>
      </pc:sldChg>
      <pc:sldChg chg="modSp add mod">
        <pc:chgData name="Wenzel, Brooke" userId="672bf8d3-b15b-4e02-a6d1-39319a0df09b" providerId="ADAL" clId="{A444D013-913F-477E-8A14-6C20E286F64B}" dt="2023-07-31T16:22:18.001" v="207" actId="14100"/>
        <pc:sldMkLst>
          <pc:docMk/>
          <pc:sldMk cId="1331618931" sldId="3106"/>
        </pc:sldMkLst>
        <pc:spChg chg="mod">
          <ac:chgData name="Wenzel, Brooke" userId="672bf8d3-b15b-4e02-a6d1-39319a0df09b" providerId="ADAL" clId="{A444D013-913F-477E-8A14-6C20E286F64B}" dt="2023-07-31T16:22:18.001" v="207" actId="14100"/>
          <ac:spMkLst>
            <pc:docMk/>
            <pc:sldMk cId="1331618931" sldId="3106"/>
            <ac:spMk id="2" creationId="{47D0A19E-B9AD-CC31-3A7F-B273076EAD40}"/>
          </ac:spMkLst>
        </pc:spChg>
      </pc:sldChg>
      <pc:sldChg chg="modSp add mod">
        <pc:chgData name="Wenzel, Brooke" userId="672bf8d3-b15b-4e02-a6d1-39319a0df09b" providerId="ADAL" clId="{A444D013-913F-477E-8A14-6C20E286F64B}" dt="2023-07-31T16:20:22.716" v="179" actId="14100"/>
        <pc:sldMkLst>
          <pc:docMk/>
          <pc:sldMk cId="347614950" sldId="3107"/>
        </pc:sldMkLst>
        <pc:spChg chg="mod">
          <ac:chgData name="Wenzel, Brooke" userId="672bf8d3-b15b-4e02-a6d1-39319a0df09b" providerId="ADAL" clId="{A444D013-913F-477E-8A14-6C20E286F64B}" dt="2023-07-31T16:20:22.716" v="179" actId="14100"/>
          <ac:spMkLst>
            <pc:docMk/>
            <pc:sldMk cId="347614950" sldId="3107"/>
            <ac:spMk id="2" creationId="{47D0A19E-B9AD-CC31-3A7F-B273076EAD40}"/>
          </ac:spMkLst>
        </pc:spChg>
      </pc:sldChg>
      <pc:sldChg chg="modSp add mod">
        <pc:chgData name="Wenzel, Brooke" userId="672bf8d3-b15b-4e02-a6d1-39319a0df09b" providerId="ADAL" clId="{A444D013-913F-477E-8A14-6C20E286F64B}" dt="2023-07-31T16:22:44.597" v="210" actId="14100"/>
        <pc:sldMkLst>
          <pc:docMk/>
          <pc:sldMk cId="3191045969" sldId="3112"/>
        </pc:sldMkLst>
        <pc:spChg chg="mod">
          <ac:chgData name="Wenzel, Brooke" userId="672bf8d3-b15b-4e02-a6d1-39319a0df09b" providerId="ADAL" clId="{A444D013-913F-477E-8A14-6C20E286F64B}" dt="2023-07-31T16:22:44.597" v="210" actId="14100"/>
          <ac:spMkLst>
            <pc:docMk/>
            <pc:sldMk cId="3191045969" sldId="3112"/>
            <ac:spMk id="2" creationId="{47D0A19E-B9AD-CC31-3A7F-B273076EAD40}"/>
          </ac:spMkLst>
        </pc:spChg>
      </pc:sldChg>
      <pc:sldChg chg="modSp add mod">
        <pc:chgData name="Wenzel, Brooke" userId="672bf8d3-b15b-4e02-a6d1-39319a0df09b" providerId="ADAL" clId="{A444D013-913F-477E-8A14-6C20E286F64B}" dt="2023-07-31T16:22:58.745" v="214" actId="14100"/>
        <pc:sldMkLst>
          <pc:docMk/>
          <pc:sldMk cId="564688715" sldId="3113"/>
        </pc:sldMkLst>
        <pc:spChg chg="mod">
          <ac:chgData name="Wenzel, Brooke" userId="672bf8d3-b15b-4e02-a6d1-39319a0df09b" providerId="ADAL" clId="{A444D013-913F-477E-8A14-6C20E286F64B}" dt="2023-07-31T16:22:58.745" v="214" actId="14100"/>
          <ac:spMkLst>
            <pc:docMk/>
            <pc:sldMk cId="564688715" sldId="3113"/>
            <ac:spMk id="2" creationId="{47D0A19E-B9AD-CC31-3A7F-B273076EAD40}"/>
          </ac:spMkLst>
        </pc:spChg>
      </pc:sldChg>
      <pc:sldChg chg="modSp add mod">
        <pc:chgData name="Wenzel, Brooke" userId="672bf8d3-b15b-4e02-a6d1-39319a0df09b" providerId="ADAL" clId="{A444D013-913F-477E-8A14-6C20E286F64B}" dt="2023-07-31T16:23:22.263" v="218" actId="14100"/>
        <pc:sldMkLst>
          <pc:docMk/>
          <pc:sldMk cId="230805371" sldId="3114"/>
        </pc:sldMkLst>
        <pc:spChg chg="mod">
          <ac:chgData name="Wenzel, Brooke" userId="672bf8d3-b15b-4e02-a6d1-39319a0df09b" providerId="ADAL" clId="{A444D013-913F-477E-8A14-6C20E286F64B}" dt="2023-07-31T16:23:22.263" v="218" actId="14100"/>
          <ac:spMkLst>
            <pc:docMk/>
            <pc:sldMk cId="230805371" sldId="3114"/>
            <ac:spMk id="2" creationId="{47D0A19E-B9AD-CC31-3A7F-B273076EAD40}"/>
          </ac:spMkLst>
        </pc:spChg>
      </pc:sldChg>
      <pc:sldChg chg="modSp add mod">
        <pc:chgData name="Wenzel, Brooke" userId="672bf8d3-b15b-4e02-a6d1-39319a0df09b" providerId="ADAL" clId="{A444D013-913F-477E-8A14-6C20E286F64B}" dt="2023-07-31T16:23:34.939" v="222" actId="14100"/>
        <pc:sldMkLst>
          <pc:docMk/>
          <pc:sldMk cId="2480553521" sldId="3115"/>
        </pc:sldMkLst>
        <pc:spChg chg="mod">
          <ac:chgData name="Wenzel, Brooke" userId="672bf8d3-b15b-4e02-a6d1-39319a0df09b" providerId="ADAL" clId="{A444D013-913F-477E-8A14-6C20E286F64B}" dt="2023-07-31T16:23:34.939" v="222" actId="14100"/>
          <ac:spMkLst>
            <pc:docMk/>
            <pc:sldMk cId="2480553521" sldId="3115"/>
            <ac:spMk id="2" creationId="{47D0A19E-B9AD-CC31-3A7F-B273076EAD40}"/>
          </ac:spMkLst>
        </pc:spChg>
      </pc:sldChg>
      <pc:sldChg chg="modSp add mod">
        <pc:chgData name="Wenzel, Brooke" userId="672bf8d3-b15b-4e02-a6d1-39319a0df09b" providerId="ADAL" clId="{A444D013-913F-477E-8A14-6C20E286F64B}" dt="2023-07-31T16:24:03.057" v="229" actId="14100"/>
        <pc:sldMkLst>
          <pc:docMk/>
          <pc:sldMk cId="2491508847" sldId="3116"/>
        </pc:sldMkLst>
        <pc:spChg chg="mod">
          <ac:chgData name="Wenzel, Brooke" userId="672bf8d3-b15b-4e02-a6d1-39319a0df09b" providerId="ADAL" clId="{A444D013-913F-477E-8A14-6C20E286F64B}" dt="2023-07-31T16:24:03.057" v="229" actId="14100"/>
          <ac:spMkLst>
            <pc:docMk/>
            <pc:sldMk cId="2491508847" sldId="3116"/>
            <ac:spMk id="2" creationId="{47D0A19E-B9AD-CC31-3A7F-B273076EAD40}"/>
          </ac:spMkLst>
        </pc:spChg>
      </pc:sldChg>
      <pc:sldChg chg="modSp add mod">
        <pc:chgData name="Wenzel, Brooke" userId="672bf8d3-b15b-4e02-a6d1-39319a0df09b" providerId="ADAL" clId="{A444D013-913F-477E-8A14-6C20E286F64B}" dt="2023-07-31T16:23:26.232" v="219" actId="1076"/>
        <pc:sldMkLst>
          <pc:docMk/>
          <pc:sldMk cId="69194315" sldId="3117"/>
        </pc:sldMkLst>
        <pc:spChg chg="mod">
          <ac:chgData name="Wenzel, Brooke" userId="672bf8d3-b15b-4e02-a6d1-39319a0df09b" providerId="ADAL" clId="{A444D013-913F-477E-8A14-6C20E286F64B}" dt="2023-07-31T16:23:26.232" v="219" actId="1076"/>
          <ac:spMkLst>
            <pc:docMk/>
            <pc:sldMk cId="69194315" sldId="3117"/>
            <ac:spMk id="2" creationId="{00000000-0000-0000-0000-000000000000}"/>
          </ac:spMkLst>
        </pc:spChg>
      </pc:sldChg>
      <pc:sldChg chg="modSp add mod">
        <pc:chgData name="Wenzel, Brooke" userId="672bf8d3-b15b-4e02-a6d1-39319a0df09b" providerId="ADAL" clId="{A444D013-913F-477E-8A14-6C20E286F64B}" dt="2023-07-31T16:32:32.560" v="275" actId="20577"/>
        <pc:sldMkLst>
          <pc:docMk/>
          <pc:sldMk cId="785220724" sldId="3122"/>
        </pc:sldMkLst>
        <pc:spChg chg="mod">
          <ac:chgData name="Wenzel, Brooke" userId="672bf8d3-b15b-4e02-a6d1-39319a0df09b" providerId="ADAL" clId="{A444D013-913F-477E-8A14-6C20E286F64B}" dt="2023-07-31T16:32:32.560" v="275" actId="20577"/>
          <ac:spMkLst>
            <pc:docMk/>
            <pc:sldMk cId="785220724" sldId="3122"/>
            <ac:spMk id="2" creationId="{00000000-0000-0000-0000-000000000000}"/>
          </ac:spMkLst>
        </pc:spChg>
      </pc:sldChg>
      <pc:sldChg chg="addSp delSp modSp add del mod">
        <pc:chgData name="Wenzel, Brooke" userId="672bf8d3-b15b-4e02-a6d1-39319a0df09b" providerId="ADAL" clId="{A444D013-913F-477E-8A14-6C20E286F64B}" dt="2023-07-31T16:51:59.178" v="583" actId="47"/>
        <pc:sldMkLst>
          <pc:docMk/>
          <pc:sldMk cId="2864931756" sldId="3123"/>
        </pc:sldMkLst>
        <pc:spChg chg="mod">
          <ac:chgData name="Wenzel, Brooke" userId="672bf8d3-b15b-4e02-a6d1-39319a0df09b" providerId="ADAL" clId="{A444D013-913F-477E-8A14-6C20E286F64B}" dt="2023-07-31T16:46:10.533" v="308" actId="20577"/>
          <ac:spMkLst>
            <pc:docMk/>
            <pc:sldMk cId="2864931756" sldId="3123"/>
            <ac:spMk id="3" creationId="{00000000-0000-0000-0000-000000000000}"/>
          </ac:spMkLst>
        </pc:spChg>
        <pc:spChg chg="del mod">
          <ac:chgData name="Wenzel, Brooke" userId="672bf8d3-b15b-4e02-a6d1-39319a0df09b" providerId="ADAL" clId="{A444D013-913F-477E-8A14-6C20E286F64B}" dt="2023-07-31T16:47:07.361" v="472" actId="478"/>
          <ac:spMkLst>
            <pc:docMk/>
            <pc:sldMk cId="2864931756" sldId="3123"/>
            <ac:spMk id="6" creationId="{754A80A7-CE6B-45D5-AD2D-FAE9C6882660}"/>
          </ac:spMkLst>
        </pc:spChg>
        <pc:spChg chg="mod">
          <ac:chgData name="Wenzel, Brooke" userId="672bf8d3-b15b-4e02-a6d1-39319a0df09b" providerId="ADAL" clId="{A444D013-913F-477E-8A14-6C20E286F64B}" dt="2023-07-31T16:48:18.651" v="507" actId="20577"/>
          <ac:spMkLst>
            <pc:docMk/>
            <pc:sldMk cId="2864931756" sldId="3123"/>
            <ac:spMk id="9" creationId="{264C4BBD-5EC2-4E58-B1FF-C03E8EC8A866}"/>
          </ac:spMkLst>
        </pc:spChg>
        <pc:spChg chg="mod">
          <ac:chgData name="Wenzel, Brooke" userId="672bf8d3-b15b-4e02-a6d1-39319a0df09b" providerId="ADAL" clId="{A444D013-913F-477E-8A14-6C20E286F64B}" dt="2023-07-31T16:47:22.615" v="476" actId="3626"/>
          <ac:spMkLst>
            <pc:docMk/>
            <pc:sldMk cId="2864931756" sldId="3123"/>
            <ac:spMk id="11" creationId="{2FE3BA1B-D161-4B02-AFB2-7CB96D475696}"/>
          </ac:spMkLst>
        </pc:spChg>
        <pc:picChg chg="add mod">
          <ac:chgData name="Wenzel, Brooke" userId="672bf8d3-b15b-4e02-a6d1-39319a0df09b" providerId="ADAL" clId="{A444D013-913F-477E-8A14-6C20E286F64B}" dt="2023-07-31T16:46:22.655" v="311" actId="1076"/>
          <ac:picMkLst>
            <pc:docMk/>
            <pc:sldMk cId="2864931756" sldId="3123"/>
            <ac:picMk id="5" creationId="{F221BE79-A525-1194-C4A8-207CBE217721}"/>
          </ac:picMkLst>
        </pc:picChg>
        <pc:picChg chg="del">
          <ac:chgData name="Wenzel, Brooke" userId="672bf8d3-b15b-4e02-a6d1-39319a0df09b" providerId="ADAL" clId="{A444D013-913F-477E-8A14-6C20E286F64B}" dt="2023-07-31T16:46:01.297" v="295" actId="478"/>
          <ac:picMkLst>
            <pc:docMk/>
            <pc:sldMk cId="2864931756" sldId="3123"/>
            <ac:picMk id="10" creationId="{A76A9EA9-939B-4368-8932-EE7B8B1EE71B}"/>
          </ac:picMkLst>
        </pc:picChg>
      </pc:sldChg>
      <pc:sldChg chg="delSp modSp add del mod">
        <pc:chgData name="Wenzel, Brooke" userId="672bf8d3-b15b-4e02-a6d1-39319a0df09b" providerId="ADAL" clId="{A444D013-913F-477E-8A14-6C20E286F64B}" dt="2023-07-31T16:52:01.258" v="584" actId="47"/>
        <pc:sldMkLst>
          <pc:docMk/>
          <pc:sldMk cId="4039208645" sldId="3124"/>
        </pc:sldMkLst>
        <pc:spChg chg="mod">
          <ac:chgData name="Wenzel, Brooke" userId="672bf8d3-b15b-4e02-a6d1-39319a0df09b" providerId="ADAL" clId="{A444D013-913F-477E-8A14-6C20E286F64B}" dt="2023-07-31T16:49:07.007" v="572" actId="20577"/>
          <ac:spMkLst>
            <pc:docMk/>
            <pc:sldMk cId="4039208645" sldId="3124"/>
            <ac:spMk id="3" creationId="{00000000-0000-0000-0000-000000000000}"/>
          </ac:spMkLst>
        </pc:spChg>
        <pc:spChg chg="del">
          <ac:chgData name="Wenzel, Brooke" userId="672bf8d3-b15b-4e02-a6d1-39319a0df09b" providerId="ADAL" clId="{A444D013-913F-477E-8A14-6C20E286F64B}" dt="2023-07-31T16:47:10.016" v="473" actId="478"/>
          <ac:spMkLst>
            <pc:docMk/>
            <pc:sldMk cId="4039208645" sldId="3124"/>
            <ac:spMk id="6" creationId="{754A80A7-CE6B-45D5-AD2D-FAE9C6882660}"/>
          </ac:spMkLst>
        </pc:spChg>
        <pc:spChg chg="mod">
          <ac:chgData name="Wenzel, Brooke" userId="672bf8d3-b15b-4e02-a6d1-39319a0df09b" providerId="ADAL" clId="{A444D013-913F-477E-8A14-6C20E286F64B}" dt="2023-07-31T16:49:34.265" v="581" actId="20577"/>
          <ac:spMkLst>
            <pc:docMk/>
            <pc:sldMk cId="4039208645" sldId="3124"/>
            <ac:spMk id="9" creationId="{264C4BBD-5EC2-4E58-B1FF-C03E8EC8A866}"/>
          </ac:spMkLst>
        </pc:spChg>
        <pc:spChg chg="mod">
          <ac:chgData name="Wenzel, Brooke" userId="672bf8d3-b15b-4e02-a6d1-39319a0df09b" providerId="ADAL" clId="{A444D013-913F-477E-8A14-6C20E286F64B}" dt="2023-07-31T16:48:42.424" v="565" actId="3626"/>
          <ac:spMkLst>
            <pc:docMk/>
            <pc:sldMk cId="4039208645" sldId="3124"/>
            <ac:spMk id="11" creationId="{2FE3BA1B-D161-4B02-AFB2-7CB96D475696}"/>
          </ac:spMkLst>
        </pc:spChg>
        <pc:picChg chg="del">
          <ac:chgData name="Wenzel, Brooke" userId="672bf8d3-b15b-4e02-a6d1-39319a0df09b" providerId="ADAL" clId="{A444D013-913F-477E-8A14-6C20E286F64B}" dt="2023-07-31T16:49:03.458" v="566" actId="478"/>
          <ac:picMkLst>
            <pc:docMk/>
            <pc:sldMk cId="4039208645" sldId="3124"/>
            <ac:picMk id="5" creationId="{17415CBE-3137-48DB-9345-FBCE113D3651}"/>
          </ac:picMkLst>
        </pc:picChg>
        <pc:picChg chg="del">
          <ac:chgData name="Wenzel, Brooke" userId="672bf8d3-b15b-4e02-a6d1-39319a0df09b" providerId="ADAL" clId="{A444D013-913F-477E-8A14-6C20E286F64B}" dt="2023-07-31T16:49:08.480" v="573" actId="478"/>
          <ac:picMkLst>
            <pc:docMk/>
            <pc:sldMk cId="4039208645" sldId="3124"/>
            <ac:picMk id="8" creationId="{4060B4E0-C679-4D5F-9FD1-A3B9D76303BE}"/>
          </ac:picMkLst>
        </pc:picChg>
      </pc:sldChg>
      <pc:sldChg chg="modSp add mod">
        <pc:chgData name="Wenzel, Brooke" userId="672bf8d3-b15b-4e02-a6d1-39319a0df09b" providerId="ADAL" clId="{A444D013-913F-477E-8A14-6C20E286F64B}" dt="2023-07-31T16:23:43.140" v="225" actId="14100"/>
        <pc:sldMkLst>
          <pc:docMk/>
          <pc:sldMk cId="1443352402" sldId="3128"/>
        </pc:sldMkLst>
        <pc:spChg chg="mod">
          <ac:chgData name="Wenzel, Brooke" userId="672bf8d3-b15b-4e02-a6d1-39319a0df09b" providerId="ADAL" clId="{A444D013-913F-477E-8A14-6C20E286F64B}" dt="2023-07-31T16:23:43.140" v="225" actId="14100"/>
          <ac:spMkLst>
            <pc:docMk/>
            <pc:sldMk cId="1443352402" sldId="3128"/>
            <ac:spMk id="2" creationId="{47D0A19E-B9AD-CC31-3A7F-B273076EAD40}"/>
          </ac:spMkLst>
        </pc:spChg>
      </pc:sldChg>
      <pc:sldChg chg="modSp add mod">
        <pc:chgData name="Wenzel, Brooke" userId="672bf8d3-b15b-4e02-a6d1-39319a0df09b" providerId="ADAL" clId="{A444D013-913F-477E-8A14-6C20E286F64B}" dt="2023-07-31T16:23:48.608" v="226" actId="1076"/>
        <pc:sldMkLst>
          <pc:docMk/>
          <pc:sldMk cId="828033737" sldId="3129"/>
        </pc:sldMkLst>
        <pc:spChg chg="mod">
          <ac:chgData name="Wenzel, Brooke" userId="672bf8d3-b15b-4e02-a6d1-39319a0df09b" providerId="ADAL" clId="{A444D013-913F-477E-8A14-6C20E286F64B}" dt="2023-07-31T16:23:48.608" v="226" actId="1076"/>
          <ac:spMkLst>
            <pc:docMk/>
            <pc:sldMk cId="828033737" sldId="3129"/>
            <ac:spMk id="2" creationId="{00000000-0000-0000-0000-000000000000}"/>
          </ac:spMkLst>
        </pc:spChg>
      </pc:sldChg>
      <pc:sldChg chg="modSp add mod">
        <pc:chgData name="Wenzel, Brooke" userId="672bf8d3-b15b-4e02-a6d1-39319a0df09b" providerId="ADAL" clId="{A444D013-913F-477E-8A14-6C20E286F64B}" dt="2023-07-31T16:23:56.039" v="227" actId="1076"/>
        <pc:sldMkLst>
          <pc:docMk/>
          <pc:sldMk cId="3774555935" sldId="3130"/>
        </pc:sldMkLst>
        <pc:spChg chg="mod">
          <ac:chgData name="Wenzel, Brooke" userId="672bf8d3-b15b-4e02-a6d1-39319a0df09b" providerId="ADAL" clId="{A444D013-913F-477E-8A14-6C20E286F64B}" dt="2023-07-31T16:23:56.039" v="227" actId="1076"/>
          <ac:spMkLst>
            <pc:docMk/>
            <pc:sldMk cId="3774555935" sldId="3130"/>
            <ac:spMk id="2" creationId="{00000000-0000-0000-0000-000000000000}"/>
          </ac:spMkLst>
        </pc:spChg>
      </pc:sldChg>
      <pc:sldChg chg="addSp delSp modSp add mod setBg">
        <pc:chgData name="Wenzel, Brooke" userId="672bf8d3-b15b-4e02-a6d1-39319a0df09b" providerId="ADAL" clId="{A444D013-913F-477E-8A14-6C20E286F64B}" dt="2023-07-31T17:30:11.674" v="933" actId="113"/>
        <pc:sldMkLst>
          <pc:docMk/>
          <pc:sldMk cId="4159567558" sldId="3131"/>
        </pc:sldMkLst>
        <pc:spChg chg="add mod">
          <ac:chgData name="Wenzel, Brooke" userId="672bf8d3-b15b-4e02-a6d1-39319a0df09b" providerId="ADAL" clId="{A444D013-913F-477E-8A14-6C20E286F64B}" dt="2023-07-31T17:30:11.674" v="933" actId="113"/>
          <ac:spMkLst>
            <pc:docMk/>
            <pc:sldMk cId="4159567558" sldId="3131"/>
            <ac:spMk id="3" creationId="{447FAE90-0242-DBB8-EA9F-CA6433CEECF8}"/>
          </ac:spMkLst>
        </pc:spChg>
        <pc:spChg chg="mod ord">
          <ac:chgData name="Wenzel, Brooke" userId="672bf8d3-b15b-4e02-a6d1-39319a0df09b" providerId="ADAL" clId="{A444D013-913F-477E-8A14-6C20E286F64B}" dt="2023-07-31T16:17:48.785" v="122" actId="26606"/>
          <ac:spMkLst>
            <pc:docMk/>
            <pc:sldMk cId="4159567558" sldId="3131"/>
            <ac:spMk id="4" creationId="{00000000-0000-0000-0000-000000000000}"/>
          </ac:spMkLst>
        </pc:spChg>
        <pc:spChg chg="del mod ord">
          <ac:chgData name="Wenzel, Brooke" userId="672bf8d3-b15b-4e02-a6d1-39319a0df09b" providerId="ADAL" clId="{A444D013-913F-477E-8A14-6C20E286F64B}" dt="2023-07-31T16:18:07.013" v="127" actId="478"/>
          <ac:spMkLst>
            <pc:docMk/>
            <pc:sldMk cId="4159567558" sldId="3131"/>
            <ac:spMk id="7" creationId="{0C7764C8-453F-CEAA-A4BD-A1604AFB08B6}"/>
          </ac:spMkLst>
        </pc:spChg>
        <pc:spChg chg="add">
          <ac:chgData name="Wenzel, Brooke" userId="672bf8d3-b15b-4e02-a6d1-39319a0df09b" providerId="ADAL" clId="{A444D013-913F-477E-8A14-6C20E286F64B}" dt="2023-07-31T16:17:48.785" v="122" actId="26606"/>
          <ac:spMkLst>
            <pc:docMk/>
            <pc:sldMk cId="4159567558" sldId="3131"/>
            <ac:spMk id="13" creationId="{B7BD7FCF-A254-4A97-A15C-319B67622677}"/>
          </ac:spMkLst>
        </pc:spChg>
        <pc:spChg chg="del mod">
          <ac:chgData name="Wenzel, Brooke" userId="672bf8d3-b15b-4e02-a6d1-39319a0df09b" providerId="ADAL" clId="{A444D013-913F-477E-8A14-6C20E286F64B}" dt="2023-07-31T16:14:45.546" v="56" actId="478"/>
          <ac:spMkLst>
            <pc:docMk/>
            <pc:sldMk cId="4159567558" sldId="3131"/>
            <ac:spMk id="14" creationId="{32CB49A5-DB2F-45E6-8AAA-08C282AE4016}"/>
          </ac:spMkLst>
        </pc:spChg>
        <pc:spChg chg="add">
          <ac:chgData name="Wenzel, Brooke" userId="672bf8d3-b15b-4e02-a6d1-39319a0df09b" providerId="ADAL" clId="{A444D013-913F-477E-8A14-6C20E286F64B}" dt="2023-07-31T16:17:48.785" v="122" actId="26606"/>
          <ac:spMkLst>
            <pc:docMk/>
            <pc:sldMk cId="4159567558" sldId="3131"/>
            <ac:spMk id="15" creationId="{52FFAF72-6204-4676-9C6F-9A4CC4D91805}"/>
          </ac:spMkLst>
        </pc:spChg>
        <pc:picChg chg="del">
          <ac:chgData name="Wenzel, Brooke" userId="672bf8d3-b15b-4e02-a6d1-39319a0df09b" providerId="ADAL" clId="{A444D013-913F-477E-8A14-6C20E286F64B}" dt="2023-07-31T16:14:47.174" v="57" actId="478"/>
          <ac:picMkLst>
            <pc:docMk/>
            <pc:sldMk cId="4159567558" sldId="3131"/>
            <ac:picMk id="5" creationId="{58652FC3-D7FB-2711-BCAC-A7E19693986F}"/>
          </ac:picMkLst>
        </pc:picChg>
        <pc:picChg chg="add mod">
          <ac:chgData name="Wenzel, Brooke" userId="672bf8d3-b15b-4e02-a6d1-39319a0df09b" providerId="ADAL" clId="{A444D013-913F-477E-8A14-6C20E286F64B}" dt="2023-07-31T16:17:48.785" v="122" actId="26606"/>
          <ac:picMkLst>
            <pc:docMk/>
            <pc:sldMk cId="4159567558" sldId="3131"/>
            <ac:picMk id="8" creationId="{98B64AA6-F067-C1D5-A9D2-00FDA514F3A7}"/>
          </ac:picMkLst>
        </pc:picChg>
      </pc:sldChg>
      <pc:sldChg chg="modSp add mod">
        <pc:chgData name="Wenzel, Brooke" userId="672bf8d3-b15b-4e02-a6d1-39319a0df09b" providerId="ADAL" clId="{A444D013-913F-477E-8A14-6C20E286F64B}" dt="2023-07-31T16:20:25.539" v="180" actId="1076"/>
        <pc:sldMkLst>
          <pc:docMk/>
          <pc:sldMk cId="2453545177" sldId="3132"/>
        </pc:sldMkLst>
        <pc:spChg chg="mod">
          <ac:chgData name="Wenzel, Brooke" userId="672bf8d3-b15b-4e02-a6d1-39319a0df09b" providerId="ADAL" clId="{A444D013-913F-477E-8A14-6C20E286F64B}" dt="2023-07-31T16:20:25.539" v="180" actId="1076"/>
          <ac:spMkLst>
            <pc:docMk/>
            <pc:sldMk cId="2453545177" sldId="3132"/>
            <ac:spMk id="2" creationId="{00000000-0000-0000-0000-000000000000}"/>
          </ac:spMkLst>
        </pc:spChg>
      </pc:sldChg>
      <pc:sldChg chg="modSp add mod">
        <pc:chgData name="Wenzel, Brooke" userId="672bf8d3-b15b-4e02-a6d1-39319a0df09b" providerId="ADAL" clId="{A444D013-913F-477E-8A14-6C20E286F64B}" dt="2023-07-31T17:14:33.056" v="878" actId="20577"/>
        <pc:sldMkLst>
          <pc:docMk/>
          <pc:sldMk cId="4252824575" sldId="3133"/>
        </pc:sldMkLst>
        <pc:spChg chg="mod">
          <ac:chgData name="Wenzel, Brooke" userId="672bf8d3-b15b-4e02-a6d1-39319a0df09b" providerId="ADAL" clId="{A444D013-913F-477E-8A14-6C20E286F64B}" dt="2023-07-31T16:20:35.997" v="182" actId="1076"/>
          <ac:spMkLst>
            <pc:docMk/>
            <pc:sldMk cId="4252824575" sldId="3133"/>
            <ac:spMk id="2" creationId="{00000000-0000-0000-0000-000000000000}"/>
          </ac:spMkLst>
        </pc:spChg>
        <pc:spChg chg="mod">
          <ac:chgData name="Wenzel, Brooke" userId="672bf8d3-b15b-4e02-a6d1-39319a0df09b" providerId="ADAL" clId="{A444D013-913F-477E-8A14-6C20E286F64B}" dt="2023-07-31T16:21:12.912" v="205" actId="1076"/>
          <ac:spMkLst>
            <pc:docMk/>
            <pc:sldMk cId="4252824575" sldId="3133"/>
            <ac:spMk id="3" creationId="{00000000-0000-0000-0000-000000000000}"/>
          </ac:spMkLst>
        </pc:spChg>
        <pc:graphicFrameChg chg="mod modGraphic">
          <ac:chgData name="Wenzel, Brooke" userId="672bf8d3-b15b-4e02-a6d1-39319a0df09b" providerId="ADAL" clId="{A444D013-913F-477E-8A14-6C20E286F64B}" dt="2023-07-31T17:14:33.056" v="878" actId="20577"/>
          <ac:graphicFrameMkLst>
            <pc:docMk/>
            <pc:sldMk cId="4252824575" sldId="3133"/>
            <ac:graphicFrameMk id="5" creationId="{182B3AAB-1DFE-4D3D-82D7-E1860C496FDE}"/>
          </ac:graphicFrameMkLst>
        </pc:graphicFrameChg>
      </pc:sldChg>
      <pc:sldChg chg="addSp delSp modSp add mod">
        <pc:chgData name="Wenzel, Brooke" userId="672bf8d3-b15b-4e02-a6d1-39319a0df09b" providerId="ADAL" clId="{A444D013-913F-477E-8A14-6C20E286F64B}" dt="2023-07-31T17:17:46.057" v="890" actId="1076"/>
        <pc:sldMkLst>
          <pc:docMk/>
          <pc:sldMk cId="2848135866" sldId="3134"/>
        </pc:sldMkLst>
        <pc:spChg chg="mod">
          <ac:chgData name="Wenzel, Brooke" userId="672bf8d3-b15b-4e02-a6d1-39319a0df09b" providerId="ADAL" clId="{A444D013-913F-477E-8A14-6C20E286F64B}" dt="2023-07-31T16:22:34.809" v="208" actId="1076"/>
          <ac:spMkLst>
            <pc:docMk/>
            <pc:sldMk cId="2848135866" sldId="3134"/>
            <ac:spMk id="2" creationId="{00000000-0000-0000-0000-000000000000}"/>
          </ac:spMkLst>
        </pc:spChg>
        <pc:spChg chg="mod">
          <ac:chgData name="Wenzel, Brooke" userId="672bf8d3-b15b-4e02-a6d1-39319a0df09b" providerId="ADAL" clId="{A444D013-913F-477E-8A14-6C20E286F64B}" dt="2023-07-31T16:12:18.422" v="5" actId="27636"/>
          <ac:spMkLst>
            <pc:docMk/>
            <pc:sldMk cId="2848135866" sldId="3134"/>
            <ac:spMk id="3" creationId="{00000000-0000-0000-0000-000000000000}"/>
          </ac:spMkLst>
        </pc:spChg>
        <pc:spChg chg="mod ord">
          <ac:chgData name="Wenzel, Brooke" userId="672bf8d3-b15b-4e02-a6d1-39319a0df09b" providerId="ADAL" clId="{A444D013-913F-477E-8A14-6C20E286F64B}" dt="2023-07-31T17:17:46.057" v="890" actId="1076"/>
          <ac:spMkLst>
            <pc:docMk/>
            <pc:sldMk cId="2848135866" sldId="3134"/>
            <ac:spMk id="8" creationId="{CD8224CB-F811-6E25-28FA-722E6054EB07}"/>
          </ac:spMkLst>
        </pc:spChg>
        <pc:picChg chg="add mod">
          <ac:chgData name="Wenzel, Brooke" userId="672bf8d3-b15b-4e02-a6d1-39319a0df09b" providerId="ADAL" clId="{A444D013-913F-477E-8A14-6C20E286F64B}" dt="2023-07-31T17:17:43.468" v="889" actId="1076"/>
          <ac:picMkLst>
            <pc:docMk/>
            <pc:sldMk cId="2848135866" sldId="3134"/>
            <ac:picMk id="7" creationId="{AAB4CACA-D33C-E224-DF1A-69F1FDFDF558}"/>
          </ac:picMkLst>
        </pc:picChg>
        <pc:picChg chg="del">
          <ac:chgData name="Wenzel, Brooke" userId="672bf8d3-b15b-4e02-a6d1-39319a0df09b" providerId="ADAL" clId="{A444D013-913F-477E-8A14-6C20E286F64B}" dt="2023-07-31T17:17:30.198" v="881" actId="478"/>
          <ac:picMkLst>
            <pc:docMk/>
            <pc:sldMk cId="2848135866" sldId="3134"/>
            <ac:picMk id="10" creationId="{FC69F502-B1AE-7DFA-B3EB-DEE40AA56A4C}"/>
          </ac:picMkLst>
        </pc:picChg>
      </pc:sldChg>
      <pc:sldChg chg="modSp add mod">
        <pc:chgData name="Wenzel, Brooke" userId="672bf8d3-b15b-4e02-a6d1-39319a0df09b" providerId="ADAL" clId="{A444D013-913F-477E-8A14-6C20E286F64B}" dt="2023-07-31T16:22:49.390" v="211" actId="1076"/>
        <pc:sldMkLst>
          <pc:docMk/>
          <pc:sldMk cId="3074214056" sldId="3135"/>
        </pc:sldMkLst>
        <pc:spChg chg="mod">
          <ac:chgData name="Wenzel, Brooke" userId="672bf8d3-b15b-4e02-a6d1-39319a0df09b" providerId="ADAL" clId="{A444D013-913F-477E-8A14-6C20E286F64B}" dt="2023-07-31T16:22:49.390" v="211" actId="1076"/>
          <ac:spMkLst>
            <pc:docMk/>
            <pc:sldMk cId="3074214056" sldId="3135"/>
            <ac:spMk id="2" creationId="{00000000-0000-0000-0000-000000000000}"/>
          </ac:spMkLst>
        </pc:spChg>
      </pc:sldChg>
      <pc:sldChg chg="addSp delSp modSp add mod">
        <pc:chgData name="Wenzel, Brooke" userId="672bf8d3-b15b-4e02-a6d1-39319a0df09b" providerId="ADAL" clId="{A444D013-913F-477E-8A14-6C20E286F64B}" dt="2023-07-31T16:34:31.009" v="291" actId="478"/>
        <pc:sldMkLst>
          <pc:docMk/>
          <pc:sldMk cId="3979101441" sldId="3137"/>
        </pc:sldMkLst>
        <pc:spChg chg="mod">
          <ac:chgData name="Wenzel, Brooke" userId="672bf8d3-b15b-4e02-a6d1-39319a0df09b" providerId="ADAL" clId="{A444D013-913F-477E-8A14-6C20E286F64B}" dt="2023-07-31T16:34:27.130" v="289" actId="1076"/>
          <ac:spMkLst>
            <pc:docMk/>
            <pc:sldMk cId="3979101441" sldId="3137"/>
            <ac:spMk id="2" creationId="{00000000-0000-0000-0000-000000000000}"/>
          </ac:spMkLst>
        </pc:spChg>
        <pc:spChg chg="del">
          <ac:chgData name="Wenzel, Brooke" userId="672bf8d3-b15b-4e02-a6d1-39319a0df09b" providerId="ADAL" clId="{A444D013-913F-477E-8A14-6C20E286F64B}" dt="2023-07-31T16:34:29.053" v="290" actId="478"/>
          <ac:spMkLst>
            <pc:docMk/>
            <pc:sldMk cId="3979101441" sldId="3137"/>
            <ac:spMk id="3" creationId="{00000000-0000-0000-0000-000000000000}"/>
          </ac:spMkLst>
        </pc:spChg>
        <pc:spChg chg="add del mod">
          <ac:chgData name="Wenzel, Brooke" userId="672bf8d3-b15b-4e02-a6d1-39319a0df09b" providerId="ADAL" clId="{A444D013-913F-477E-8A14-6C20E286F64B}" dt="2023-07-31T16:34:31.009" v="291" actId="478"/>
          <ac:spMkLst>
            <pc:docMk/>
            <pc:sldMk cId="3979101441" sldId="3137"/>
            <ac:spMk id="7" creationId="{DFAA4D90-2315-9EF6-8503-94414A0EE710}"/>
          </ac:spMkLst>
        </pc:spChg>
      </pc:sldChg>
      <pc:sldChg chg="modSp add mod">
        <pc:chgData name="Wenzel, Brooke" userId="672bf8d3-b15b-4e02-a6d1-39319a0df09b" providerId="ADAL" clId="{A444D013-913F-477E-8A14-6C20E286F64B}" dt="2023-07-31T16:53:49.883" v="689" actId="1076"/>
        <pc:sldMkLst>
          <pc:docMk/>
          <pc:sldMk cId="4018998165" sldId="3138"/>
        </pc:sldMkLst>
        <pc:spChg chg="mod">
          <ac:chgData name="Wenzel, Brooke" userId="672bf8d3-b15b-4e02-a6d1-39319a0df09b" providerId="ADAL" clId="{A444D013-913F-477E-8A14-6C20E286F64B}" dt="2023-07-31T16:53:49.883" v="689" actId="1076"/>
          <ac:spMkLst>
            <pc:docMk/>
            <pc:sldMk cId="4018998165" sldId="3138"/>
            <ac:spMk id="2" creationId="{00000000-0000-0000-0000-000000000000}"/>
          </ac:spMkLst>
        </pc:spChg>
        <pc:graphicFrameChg chg="mod">
          <ac:chgData name="Wenzel, Brooke" userId="672bf8d3-b15b-4e02-a6d1-39319a0df09b" providerId="ADAL" clId="{A444D013-913F-477E-8A14-6C20E286F64B}" dt="2023-07-31T16:34:06.608" v="288" actId="1076"/>
          <ac:graphicFrameMkLst>
            <pc:docMk/>
            <pc:sldMk cId="4018998165" sldId="3138"/>
            <ac:graphicFrameMk id="5" creationId="{B00CAF74-86F0-4C5E-8D61-F757231ED89F}"/>
          </ac:graphicFrameMkLst>
        </pc:graphicFrameChg>
      </pc:sldChg>
      <pc:sldChg chg="modSp add mod">
        <pc:chgData name="Wenzel, Brooke" userId="672bf8d3-b15b-4e02-a6d1-39319a0df09b" providerId="ADAL" clId="{A444D013-913F-477E-8A14-6C20E286F64B}" dt="2023-07-31T16:34:02.846" v="287" actId="1076"/>
        <pc:sldMkLst>
          <pc:docMk/>
          <pc:sldMk cId="1784215614" sldId="3139"/>
        </pc:sldMkLst>
        <pc:spChg chg="mod">
          <ac:chgData name="Wenzel, Brooke" userId="672bf8d3-b15b-4e02-a6d1-39319a0df09b" providerId="ADAL" clId="{A444D013-913F-477E-8A14-6C20E286F64B}" dt="2023-07-31T16:34:02.846" v="287" actId="1076"/>
          <ac:spMkLst>
            <pc:docMk/>
            <pc:sldMk cId="1784215614" sldId="3139"/>
            <ac:spMk id="2" creationId="{00000000-0000-0000-0000-000000000000}"/>
          </ac:spMkLst>
        </pc:spChg>
      </pc:sldChg>
      <pc:sldChg chg="modSp add mod">
        <pc:chgData name="Wenzel, Brooke" userId="672bf8d3-b15b-4e02-a6d1-39319a0df09b" providerId="ADAL" clId="{A444D013-913F-477E-8A14-6C20E286F64B}" dt="2023-07-31T16:33:58.447" v="286" actId="1076"/>
        <pc:sldMkLst>
          <pc:docMk/>
          <pc:sldMk cId="523286295" sldId="3140"/>
        </pc:sldMkLst>
        <pc:spChg chg="mod">
          <ac:chgData name="Wenzel, Brooke" userId="672bf8d3-b15b-4e02-a6d1-39319a0df09b" providerId="ADAL" clId="{A444D013-913F-477E-8A14-6C20E286F64B}" dt="2023-07-31T16:33:58.447" v="286" actId="1076"/>
          <ac:spMkLst>
            <pc:docMk/>
            <pc:sldMk cId="523286295" sldId="3140"/>
            <ac:spMk id="2" creationId="{00000000-0000-0000-0000-000000000000}"/>
          </ac:spMkLst>
        </pc:spChg>
      </pc:sldChg>
      <pc:sldChg chg="add del">
        <pc:chgData name="Wenzel, Brooke" userId="672bf8d3-b15b-4e02-a6d1-39319a0df09b" providerId="ADAL" clId="{A444D013-913F-477E-8A14-6C20E286F64B}" dt="2023-07-31T16:33:54.205" v="285" actId="47"/>
        <pc:sldMkLst>
          <pc:docMk/>
          <pc:sldMk cId="1154712437" sldId="3141"/>
        </pc:sldMkLst>
      </pc:sldChg>
      <pc:sldChg chg="modSp add mod">
        <pc:chgData name="Wenzel, Brooke" userId="672bf8d3-b15b-4e02-a6d1-39319a0df09b" providerId="ADAL" clId="{A444D013-913F-477E-8A14-6C20E286F64B}" dt="2023-07-31T16:32:54.940" v="279" actId="1076"/>
        <pc:sldMkLst>
          <pc:docMk/>
          <pc:sldMk cId="1861707594" sldId="3142"/>
        </pc:sldMkLst>
        <pc:spChg chg="mod">
          <ac:chgData name="Wenzel, Brooke" userId="672bf8d3-b15b-4e02-a6d1-39319a0df09b" providerId="ADAL" clId="{A444D013-913F-477E-8A14-6C20E286F64B}" dt="2023-07-31T16:32:54.940" v="279" actId="1076"/>
          <ac:spMkLst>
            <pc:docMk/>
            <pc:sldMk cId="1861707594" sldId="3142"/>
            <ac:spMk id="2" creationId="{00000000-0000-0000-0000-000000000000}"/>
          </ac:spMkLst>
        </pc:spChg>
      </pc:sldChg>
      <pc:sldChg chg="modSp add mod">
        <pc:chgData name="Wenzel, Brooke" userId="672bf8d3-b15b-4e02-a6d1-39319a0df09b" providerId="ADAL" clId="{A444D013-913F-477E-8A14-6C20E286F64B}" dt="2023-07-31T16:32:57.601" v="280" actId="1076"/>
        <pc:sldMkLst>
          <pc:docMk/>
          <pc:sldMk cId="1794985184" sldId="3143"/>
        </pc:sldMkLst>
        <pc:spChg chg="mod">
          <ac:chgData name="Wenzel, Brooke" userId="672bf8d3-b15b-4e02-a6d1-39319a0df09b" providerId="ADAL" clId="{A444D013-913F-477E-8A14-6C20E286F64B}" dt="2023-07-31T16:32:57.601" v="280" actId="1076"/>
          <ac:spMkLst>
            <pc:docMk/>
            <pc:sldMk cId="1794985184" sldId="3143"/>
            <ac:spMk id="2" creationId="{00000000-0000-0000-0000-000000000000}"/>
          </ac:spMkLst>
        </pc:spChg>
      </pc:sldChg>
      <pc:sldChg chg="modSp add del mod">
        <pc:chgData name="Wenzel, Brooke" userId="672bf8d3-b15b-4e02-a6d1-39319a0df09b" providerId="ADAL" clId="{A444D013-913F-477E-8A14-6C20E286F64B}" dt="2023-07-31T16:32:47.895" v="278" actId="47"/>
        <pc:sldMkLst>
          <pc:docMk/>
          <pc:sldMk cId="2647802883" sldId="3144"/>
        </pc:sldMkLst>
        <pc:spChg chg="mod">
          <ac:chgData name="Wenzel, Brooke" userId="672bf8d3-b15b-4e02-a6d1-39319a0df09b" providerId="ADAL" clId="{A444D013-913F-477E-8A14-6C20E286F64B}" dt="2023-07-31T16:12:18.480" v="7" actId="27636"/>
          <ac:spMkLst>
            <pc:docMk/>
            <pc:sldMk cId="2647802883" sldId="3144"/>
            <ac:spMk id="3" creationId="{00000000-0000-0000-0000-000000000000}"/>
          </ac:spMkLst>
        </pc:spChg>
      </pc:sldChg>
      <pc:sldChg chg="modSp add mod">
        <pc:chgData name="Wenzel, Brooke" userId="672bf8d3-b15b-4e02-a6d1-39319a0df09b" providerId="ADAL" clId="{A444D013-913F-477E-8A14-6C20E286F64B}" dt="2023-07-31T16:19:53.253" v="132" actId="14100"/>
        <pc:sldMkLst>
          <pc:docMk/>
          <pc:sldMk cId="3061776137" sldId="3145"/>
        </pc:sldMkLst>
        <pc:spChg chg="mod">
          <ac:chgData name="Wenzel, Brooke" userId="672bf8d3-b15b-4e02-a6d1-39319a0df09b" providerId="ADAL" clId="{A444D013-913F-477E-8A14-6C20E286F64B}" dt="2023-07-31T16:19:53.253" v="132" actId="14100"/>
          <ac:spMkLst>
            <pc:docMk/>
            <pc:sldMk cId="3061776137" sldId="3145"/>
            <ac:spMk id="2" creationId="{47D0A19E-B9AD-CC31-3A7F-B273076EAD40}"/>
          </ac:spMkLst>
        </pc:spChg>
      </pc:sldChg>
      <pc:sldChg chg="modSp add mod">
        <pc:chgData name="Wenzel, Brooke" userId="672bf8d3-b15b-4e02-a6d1-39319a0df09b" providerId="ADAL" clId="{A444D013-913F-477E-8A14-6C20E286F64B}" dt="2023-07-31T16:19:56.771" v="133" actId="1076"/>
        <pc:sldMkLst>
          <pc:docMk/>
          <pc:sldMk cId="3340163165" sldId="3146"/>
        </pc:sldMkLst>
        <pc:spChg chg="mod">
          <ac:chgData name="Wenzel, Brooke" userId="672bf8d3-b15b-4e02-a6d1-39319a0df09b" providerId="ADAL" clId="{A444D013-913F-477E-8A14-6C20E286F64B}" dt="2023-07-31T16:19:56.771" v="133" actId="1076"/>
          <ac:spMkLst>
            <pc:docMk/>
            <pc:sldMk cId="3340163165" sldId="3146"/>
            <ac:spMk id="7" creationId="{60121265-6F60-462A-AB46-60C492028634}"/>
          </ac:spMkLst>
        </pc:spChg>
      </pc:sldChg>
      <pc:sldChg chg="modSp add mod">
        <pc:chgData name="Wenzel, Brooke" userId="672bf8d3-b15b-4e02-a6d1-39319a0df09b" providerId="ADAL" clId="{A444D013-913F-477E-8A14-6C20E286F64B}" dt="2023-07-31T17:13:21.789" v="832" actId="14100"/>
        <pc:sldMkLst>
          <pc:docMk/>
          <pc:sldMk cId="3929529244" sldId="3147"/>
        </pc:sldMkLst>
        <pc:spChg chg="mod">
          <ac:chgData name="Wenzel, Brooke" userId="672bf8d3-b15b-4e02-a6d1-39319a0df09b" providerId="ADAL" clId="{A444D013-913F-477E-8A14-6C20E286F64B}" dt="2023-07-31T16:20:16.075" v="177" actId="20577"/>
          <ac:spMkLst>
            <pc:docMk/>
            <pc:sldMk cId="3929529244" sldId="3147"/>
            <ac:spMk id="7" creationId="{60121265-6F60-462A-AB46-60C492028634}"/>
          </ac:spMkLst>
        </pc:spChg>
        <pc:picChg chg="mod">
          <ac:chgData name="Wenzel, Brooke" userId="672bf8d3-b15b-4e02-a6d1-39319a0df09b" providerId="ADAL" clId="{A444D013-913F-477E-8A14-6C20E286F64B}" dt="2023-07-31T17:13:21.789" v="832" actId="14100"/>
          <ac:picMkLst>
            <pc:docMk/>
            <pc:sldMk cId="3929529244" sldId="3147"/>
            <ac:picMk id="13" creationId="{F422AE43-479B-5DA8-C803-5F101515FB08}"/>
          </ac:picMkLst>
        </pc:picChg>
      </pc:sldChg>
      <pc:sldChg chg="modSp add mod setBg">
        <pc:chgData name="Wenzel, Brooke" userId="672bf8d3-b15b-4e02-a6d1-39319a0df09b" providerId="ADAL" clId="{A444D013-913F-477E-8A14-6C20E286F64B}" dt="2023-07-31T18:26:30.134" v="944" actId="20577"/>
        <pc:sldMkLst>
          <pc:docMk/>
          <pc:sldMk cId="526683932" sldId="4800"/>
        </pc:sldMkLst>
        <pc:spChg chg="mod">
          <ac:chgData name="Wenzel, Brooke" userId="672bf8d3-b15b-4e02-a6d1-39319a0df09b" providerId="ADAL" clId="{A444D013-913F-477E-8A14-6C20E286F64B}" dt="2023-07-31T18:26:30.134" v="944" actId="20577"/>
          <ac:spMkLst>
            <pc:docMk/>
            <pc:sldMk cId="526683932" sldId="4800"/>
            <ac:spMk id="3" creationId="{AEE830D9-B351-CCBE-8644-7FE1A640A2D4}"/>
          </ac:spMkLst>
        </pc:spChg>
      </pc:sldChg>
      <pc:sldChg chg="add">
        <pc:chgData name="Wenzel, Brooke" userId="672bf8d3-b15b-4e02-a6d1-39319a0df09b" providerId="ADAL" clId="{A444D013-913F-477E-8A14-6C20E286F64B}" dt="2023-07-31T16:51:55.252" v="582"/>
        <pc:sldMkLst>
          <pc:docMk/>
          <pc:sldMk cId="4013615956" sldId="4801"/>
        </pc:sldMkLst>
      </pc:sldChg>
      <pc:sldChg chg="modSp add mod">
        <pc:chgData name="Wenzel, Brooke" userId="672bf8d3-b15b-4e02-a6d1-39319a0df09b" providerId="ADAL" clId="{A444D013-913F-477E-8A14-6C20E286F64B}" dt="2023-07-31T16:53:28.369" v="688" actId="20577"/>
        <pc:sldMkLst>
          <pc:docMk/>
          <pc:sldMk cId="1710219493" sldId="4802"/>
        </pc:sldMkLst>
        <pc:spChg chg="mod">
          <ac:chgData name="Wenzel, Brooke" userId="672bf8d3-b15b-4e02-a6d1-39319a0df09b" providerId="ADAL" clId="{A444D013-913F-477E-8A14-6C20E286F64B}" dt="2023-07-31T16:53:28.369" v="688" actId="20577"/>
          <ac:spMkLst>
            <pc:docMk/>
            <pc:sldMk cId="1710219493" sldId="4802"/>
            <ac:spMk id="7" creationId="{81F6130E-0B03-ECA8-1DCC-5C515BDB2C37}"/>
          </ac:spMkLst>
        </pc:spChg>
      </pc:sldChg>
      <pc:sldChg chg="modSp add mod">
        <pc:chgData name="Wenzel, Brooke" userId="672bf8d3-b15b-4e02-a6d1-39319a0df09b" providerId="ADAL" clId="{A444D013-913F-477E-8A14-6C20E286F64B}" dt="2023-07-31T16:56:05.124" v="724" actId="20577"/>
        <pc:sldMkLst>
          <pc:docMk/>
          <pc:sldMk cId="1745608318" sldId="4803"/>
        </pc:sldMkLst>
        <pc:spChg chg="mod">
          <ac:chgData name="Wenzel, Brooke" userId="672bf8d3-b15b-4e02-a6d1-39319a0df09b" providerId="ADAL" clId="{A444D013-913F-477E-8A14-6C20E286F64B}" dt="2023-07-31T16:56:05.124" v="724" actId="20577"/>
          <ac:spMkLst>
            <pc:docMk/>
            <pc:sldMk cId="1745608318" sldId="4803"/>
            <ac:spMk id="2" creationId="{00000000-0000-0000-0000-000000000000}"/>
          </ac:spMkLst>
        </pc:spChg>
      </pc:sldChg>
      <pc:sldChg chg="modSp add del mod">
        <pc:chgData name="Wenzel, Brooke" userId="672bf8d3-b15b-4e02-a6d1-39319a0df09b" providerId="ADAL" clId="{A444D013-913F-477E-8A14-6C20E286F64B}" dt="2023-07-31T16:56:46.777" v="728" actId="47"/>
        <pc:sldMkLst>
          <pc:docMk/>
          <pc:sldMk cId="3143404993" sldId="4804"/>
        </pc:sldMkLst>
        <pc:spChg chg="mod">
          <ac:chgData name="Wenzel, Brooke" userId="672bf8d3-b15b-4e02-a6d1-39319a0df09b" providerId="ADAL" clId="{A444D013-913F-477E-8A14-6C20E286F64B}" dt="2023-07-31T16:56:37.937" v="726" actId="27636"/>
          <ac:spMkLst>
            <pc:docMk/>
            <pc:sldMk cId="3143404993" sldId="4804"/>
            <ac:spMk id="2" creationId="{00000000-0000-0000-0000-000000000000}"/>
          </ac:spMkLst>
        </pc:spChg>
      </pc:sldChg>
      <pc:sldMasterChg chg="delSldLayout">
        <pc:chgData name="Wenzel, Brooke" userId="672bf8d3-b15b-4e02-a6d1-39319a0df09b" providerId="ADAL" clId="{A444D013-913F-477E-8A14-6C20E286F64B}" dt="2023-07-31T16:13:01.727" v="9" actId="47"/>
        <pc:sldMasterMkLst>
          <pc:docMk/>
          <pc:sldMasterMk cId="2150711039" sldId="2147483676"/>
        </pc:sldMasterMkLst>
        <pc:sldLayoutChg chg="del">
          <pc:chgData name="Wenzel, Brooke" userId="672bf8d3-b15b-4e02-a6d1-39319a0df09b" providerId="ADAL" clId="{A444D013-913F-477E-8A14-6C20E286F64B}" dt="2023-07-31T16:13:01.727" v="9" actId="47"/>
          <pc:sldLayoutMkLst>
            <pc:docMk/>
            <pc:sldMasterMk cId="2150711039" sldId="2147483676"/>
            <pc:sldLayoutMk cId="1375654668" sldId="2147483688"/>
          </pc:sldLayoutMkLst>
        </pc:sldLayoutChg>
      </pc:sldMasterChg>
    </pc:docChg>
  </pc:docChgLst>
  <pc:docChgLst>
    <pc:chgData name="Oxton, Jessica" userId="S::oxton_j@cde.state.co.us::19475c0e-9d28-421b-bd5f-8d08ae63a4cd" providerId="AD" clId="Web-{AC5E5A9E-DCAA-3998-9F0B-85472EEAF642}"/>
    <pc:docChg chg="modSld">
      <pc:chgData name="Oxton, Jessica" userId="S::oxton_j@cde.state.co.us::19475c0e-9d28-421b-bd5f-8d08ae63a4cd" providerId="AD" clId="Web-{AC5E5A9E-DCAA-3998-9F0B-85472EEAF642}" dt="2024-10-10T17:27:43.814" v="75" actId="20577"/>
      <pc:docMkLst>
        <pc:docMk/>
      </pc:docMkLst>
      <pc:sldChg chg="addSp delSp modSp">
        <pc:chgData name="Oxton, Jessica" userId="S::oxton_j@cde.state.co.us::19475c0e-9d28-421b-bd5f-8d08ae63a4cd" providerId="AD" clId="Web-{AC5E5A9E-DCAA-3998-9F0B-85472EEAF642}" dt="2024-10-10T16:47:52.287" v="23" actId="1076"/>
        <pc:sldMkLst>
          <pc:docMk/>
          <pc:sldMk cId="1613519759" sldId="271"/>
        </pc:sldMkLst>
        <pc:spChg chg="mod">
          <ac:chgData name="Oxton, Jessica" userId="S::oxton_j@cde.state.co.us::19475c0e-9d28-421b-bd5f-8d08ae63a4cd" providerId="AD" clId="Web-{AC5E5A9E-DCAA-3998-9F0B-85472EEAF642}" dt="2024-10-10T16:47:29.209" v="14" actId="14100"/>
          <ac:spMkLst>
            <pc:docMk/>
            <pc:sldMk cId="1613519759" sldId="271"/>
            <ac:spMk id="7" creationId="{028D71BC-BC7F-42F2-8C33-D23952C744B0}"/>
          </ac:spMkLst>
        </pc:spChg>
        <pc:spChg chg="mod">
          <ac:chgData name="Oxton, Jessica" userId="S::oxton_j@cde.state.co.us::19475c0e-9d28-421b-bd5f-8d08ae63a4cd" providerId="AD" clId="Web-{AC5E5A9E-DCAA-3998-9F0B-85472EEAF642}" dt="2024-10-10T16:47:52.287" v="23" actId="1076"/>
          <ac:spMkLst>
            <pc:docMk/>
            <pc:sldMk cId="1613519759" sldId="271"/>
            <ac:spMk id="8" creationId="{D7A3441B-F0DB-4CB6-AE0B-3334C0079B77}"/>
          </ac:spMkLst>
        </pc:spChg>
        <pc:picChg chg="add mod ord">
          <ac:chgData name="Oxton, Jessica" userId="S::oxton_j@cde.state.co.us::19475c0e-9d28-421b-bd5f-8d08ae63a4cd" providerId="AD" clId="Web-{AC5E5A9E-DCAA-3998-9F0B-85472EEAF642}" dt="2024-10-10T16:47:48.522" v="22"/>
          <ac:picMkLst>
            <pc:docMk/>
            <pc:sldMk cId="1613519759" sldId="271"/>
            <ac:picMk id="3" creationId="{669DD591-EA11-D4C5-3C72-EC42D5532137}"/>
          </ac:picMkLst>
        </pc:picChg>
        <pc:picChg chg="del">
          <ac:chgData name="Oxton, Jessica" userId="S::oxton_j@cde.state.co.us::19475c0e-9d28-421b-bd5f-8d08ae63a4cd" providerId="AD" clId="Web-{AC5E5A9E-DCAA-3998-9F0B-85472EEAF642}" dt="2024-10-10T16:47:30.350" v="15"/>
          <ac:picMkLst>
            <pc:docMk/>
            <pc:sldMk cId="1613519759" sldId="271"/>
            <ac:picMk id="2050" creationId="{8E80867F-A1E1-4550-B9A7-BE15BAF731AD}"/>
          </ac:picMkLst>
        </pc:picChg>
        <pc:picChg chg="del">
          <ac:chgData name="Oxton, Jessica" userId="S::oxton_j@cde.state.co.us::19475c0e-9d28-421b-bd5f-8d08ae63a4cd" providerId="AD" clId="Web-{AC5E5A9E-DCAA-3998-9F0B-85472EEAF642}" dt="2024-10-10T16:47:38.225" v="19"/>
          <ac:picMkLst>
            <pc:docMk/>
            <pc:sldMk cId="1613519759" sldId="271"/>
            <ac:picMk id="2052" creationId="{E369E5EA-B882-4F4E-8EBC-A39435A58632}"/>
          </ac:picMkLst>
        </pc:picChg>
      </pc:sldChg>
      <pc:sldChg chg="modSp">
        <pc:chgData name="Oxton, Jessica" userId="S::oxton_j@cde.state.co.us::19475c0e-9d28-421b-bd5f-8d08ae63a4cd" providerId="AD" clId="Web-{AC5E5A9E-DCAA-3998-9F0B-85472EEAF642}" dt="2024-10-10T16:55:33.505" v="40" actId="14100"/>
        <pc:sldMkLst>
          <pc:docMk/>
          <pc:sldMk cId="869527156" sldId="280"/>
        </pc:sldMkLst>
        <pc:spChg chg="mod">
          <ac:chgData name="Oxton, Jessica" userId="S::oxton_j@cde.state.co.us::19475c0e-9d28-421b-bd5f-8d08ae63a4cd" providerId="AD" clId="Web-{AC5E5A9E-DCAA-3998-9F0B-85472EEAF642}" dt="2024-10-10T16:55:33.505" v="40" actId="14100"/>
          <ac:spMkLst>
            <pc:docMk/>
            <pc:sldMk cId="869527156" sldId="280"/>
            <ac:spMk id="3" creationId="{00000000-0000-0000-0000-000000000000}"/>
          </ac:spMkLst>
        </pc:spChg>
      </pc:sldChg>
      <pc:sldChg chg="addSp delSp modSp">
        <pc:chgData name="Oxton, Jessica" userId="S::oxton_j@cde.state.co.us::19475c0e-9d28-421b-bd5f-8d08ae63a4cd" providerId="AD" clId="Web-{AC5E5A9E-DCAA-3998-9F0B-85472EEAF642}" dt="2024-10-10T17:04:00.988" v="47" actId="1076"/>
        <pc:sldMkLst>
          <pc:docMk/>
          <pc:sldMk cId="716091549" sldId="288"/>
        </pc:sldMkLst>
        <pc:spChg chg="mod">
          <ac:chgData name="Oxton, Jessica" userId="S::oxton_j@cde.state.co.us::19475c0e-9d28-421b-bd5f-8d08ae63a4cd" providerId="AD" clId="Web-{AC5E5A9E-DCAA-3998-9F0B-85472EEAF642}" dt="2024-10-10T17:04:00.988" v="47" actId="1076"/>
          <ac:spMkLst>
            <pc:docMk/>
            <pc:sldMk cId="716091549" sldId="288"/>
            <ac:spMk id="5" creationId="{4FA3436E-06E1-6E44-1835-4E947042D855}"/>
          </ac:spMkLst>
        </pc:spChg>
        <pc:picChg chg="del">
          <ac:chgData name="Oxton, Jessica" userId="S::oxton_j@cde.state.co.us::19475c0e-9d28-421b-bd5f-8d08ae63a4cd" providerId="AD" clId="Web-{AC5E5A9E-DCAA-3998-9F0B-85472EEAF642}" dt="2024-10-10T17:03:40.254" v="41"/>
          <ac:picMkLst>
            <pc:docMk/>
            <pc:sldMk cId="716091549" sldId="288"/>
            <ac:picMk id="6" creationId="{303F0A6B-B7AC-2903-F505-A819FEE77441}"/>
          </ac:picMkLst>
        </pc:picChg>
        <pc:picChg chg="add mod ord">
          <ac:chgData name="Oxton, Jessica" userId="S::oxton_j@cde.state.co.us::19475c0e-9d28-421b-bd5f-8d08ae63a4cd" providerId="AD" clId="Web-{AC5E5A9E-DCAA-3998-9F0B-85472EEAF642}" dt="2024-10-10T17:03:58.254" v="46" actId="1076"/>
          <ac:picMkLst>
            <pc:docMk/>
            <pc:sldMk cId="716091549" sldId="288"/>
            <ac:picMk id="7" creationId="{E31A906A-F999-F841-0ADA-E49683C4FB46}"/>
          </ac:picMkLst>
        </pc:picChg>
      </pc:sldChg>
      <pc:sldChg chg="modSp">
        <pc:chgData name="Oxton, Jessica" userId="S::oxton_j@cde.state.co.us::19475c0e-9d28-421b-bd5f-8d08ae63a4cd" providerId="AD" clId="Web-{AC5E5A9E-DCAA-3998-9F0B-85472EEAF642}" dt="2024-10-10T17:27:08.673" v="72" actId="20577"/>
        <pc:sldMkLst>
          <pc:docMk/>
          <pc:sldMk cId="4031727241" sldId="289"/>
        </pc:sldMkLst>
        <pc:spChg chg="mod">
          <ac:chgData name="Oxton, Jessica" userId="S::oxton_j@cde.state.co.us::19475c0e-9d28-421b-bd5f-8d08ae63a4cd" providerId="AD" clId="Web-{AC5E5A9E-DCAA-3998-9F0B-85472EEAF642}" dt="2024-10-10T17:27:08.673" v="72" actId="20577"/>
          <ac:spMkLst>
            <pc:docMk/>
            <pc:sldMk cId="4031727241" sldId="289"/>
            <ac:spMk id="3" creationId="{00000000-0000-0000-0000-000000000000}"/>
          </ac:spMkLst>
        </pc:spChg>
      </pc:sldChg>
      <pc:sldChg chg="modSp">
        <pc:chgData name="Oxton, Jessica" userId="S::oxton_j@cde.state.co.us::19475c0e-9d28-421b-bd5f-8d08ae63a4cd" providerId="AD" clId="Web-{AC5E5A9E-DCAA-3998-9F0B-85472EEAF642}" dt="2024-10-10T17:12:36.440" v="61" actId="20577"/>
        <pc:sldMkLst>
          <pc:docMk/>
          <pc:sldMk cId="835723716" sldId="292"/>
        </pc:sldMkLst>
        <pc:spChg chg="mod">
          <ac:chgData name="Oxton, Jessica" userId="S::oxton_j@cde.state.co.us::19475c0e-9d28-421b-bd5f-8d08ae63a4cd" providerId="AD" clId="Web-{AC5E5A9E-DCAA-3998-9F0B-85472EEAF642}" dt="2024-10-10T17:12:36.440" v="61" actId="20577"/>
          <ac:spMkLst>
            <pc:docMk/>
            <pc:sldMk cId="835723716" sldId="292"/>
            <ac:spMk id="3" creationId="{1ACE3711-F811-412F-AD9D-EFE652D0E886}"/>
          </ac:spMkLst>
        </pc:spChg>
      </pc:sldChg>
      <pc:sldChg chg="modSp">
        <pc:chgData name="Oxton, Jessica" userId="S::oxton_j@cde.state.co.us::19475c0e-9d28-421b-bd5f-8d08ae63a4cd" providerId="AD" clId="Web-{AC5E5A9E-DCAA-3998-9F0B-85472EEAF642}" dt="2024-10-10T17:27:43.814" v="75" actId="20577"/>
        <pc:sldMkLst>
          <pc:docMk/>
          <pc:sldMk cId="3938252842" sldId="310"/>
        </pc:sldMkLst>
        <pc:spChg chg="mod">
          <ac:chgData name="Oxton, Jessica" userId="S::oxton_j@cde.state.co.us::19475c0e-9d28-421b-bd5f-8d08ae63a4cd" providerId="AD" clId="Web-{AC5E5A9E-DCAA-3998-9F0B-85472EEAF642}" dt="2024-10-10T17:27:43.814" v="75" actId="20577"/>
          <ac:spMkLst>
            <pc:docMk/>
            <pc:sldMk cId="3938252842" sldId="310"/>
            <ac:spMk id="3" creationId="{00000000-0000-0000-0000-000000000000}"/>
          </ac:spMkLst>
        </pc:spChg>
      </pc:sldChg>
      <pc:sldChg chg="modSp delAnim">
        <pc:chgData name="Oxton, Jessica" userId="S::oxton_j@cde.state.co.us::19475c0e-9d28-421b-bd5f-8d08ae63a4cd" providerId="AD" clId="Web-{AC5E5A9E-DCAA-3998-9F0B-85472EEAF642}" dt="2024-10-10T16:53:33.740" v="39" actId="20577"/>
        <pc:sldMkLst>
          <pc:docMk/>
          <pc:sldMk cId="227009867" sldId="321"/>
        </pc:sldMkLst>
        <pc:spChg chg="mod">
          <ac:chgData name="Oxton, Jessica" userId="S::oxton_j@cde.state.co.us::19475c0e-9d28-421b-bd5f-8d08ae63a4cd" providerId="AD" clId="Web-{AC5E5A9E-DCAA-3998-9F0B-85472EEAF642}" dt="2024-10-10T16:53:33.740" v="39" actId="20577"/>
          <ac:spMkLst>
            <pc:docMk/>
            <pc:sldMk cId="227009867" sldId="321"/>
            <ac:spMk id="3" creationId="{00000000-0000-0000-0000-000000000000}"/>
          </ac:spMkLst>
        </pc:spChg>
        <pc:graphicFrameChg chg="mod">
          <ac:chgData name="Oxton, Jessica" userId="S::oxton_j@cde.state.co.us::19475c0e-9d28-421b-bd5f-8d08ae63a4cd" providerId="AD" clId="Web-{AC5E5A9E-DCAA-3998-9F0B-85472EEAF642}" dt="2024-10-10T16:52:52.787" v="30" actId="1076"/>
          <ac:graphicFrameMkLst>
            <pc:docMk/>
            <pc:sldMk cId="227009867" sldId="321"/>
            <ac:graphicFrameMk id="6" creationId="{801D61F5-A8A5-4A13-AA17-D1293D7A81AF}"/>
          </ac:graphicFrameMkLst>
        </pc:graphicFrameChg>
      </pc:sldChg>
      <pc:sldChg chg="modSp">
        <pc:chgData name="Oxton, Jessica" userId="S::oxton_j@cde.state.co.us::19475c0e-9d28-421b-bd5f-8d08ae63a4cd" providerId="AD" clId="Web-{AC5E5A9E-DCAA-3998-9F0B-85472EEAF642}" dt="2024-10-10T17:13:22.425" v="71" actId="20577"/>
        <pc:sldMkLst>
          <pc:docMk/>
          <pc:sldMk cId="1310212616" sldId="4837"/>
        </pc:sldMkLst>
        <pc:spChg chg="mod">
          <ac:chgData name="Oxton, Jessica" userId="S::oxton_j@cde.state.co.us::19475c0e-9d28-421b-bd5f-8d08ae63a4cd" providerId="AD" clId="Web-{AC5E5A9E-DCAA-3998-9F0B-85472EEAF642}" dt="2024-10-10T17:13:18.550" v="69" actId="20577"/>
          <ac:spMkLst>
            <pc:docMk/>
            <pc:sldMk cId="1310212616" sldId="4837"/>
            <ac:spMk id="2" creationId="{14200B92-F065-E737-A773-EF2CDE1B1D2E}"/>
          </ac:spMkLst>
        </pc:spChg>
        <pc:spChg chg="mod">
          <ac:chgData name="Oxton, Jessica" userId="S::oxton_j@cde.state.co.us::19475c0e-9d28-421b-bd5f-8d08ae63a4cd" providerId="AD" clId="Web-{AC5E5A9E-DCAA-3998-9F0B-85472EEAF642}" dt="2024-10-10T17:13:22.425" v="71" actId="20577"/>
          <ac:spMkLst>
            <pc:docMk/>
            <pc:sldMk cId="1310212616" sldId="4837"/>
            <ac:spMk id="3" creationId="{DE4289A2-6AD6-5779-26EB-2161B8C5E3A0}"/>
          </ac:spMkLst>
        </pc:spChg>
      </pc:sldChg>
    </pc:docChg>
  </pc:docChgLst>
  <pc:docChgLst>
    <pc:chgData name="Oxton, Jessica" userId="S::oxton_j@cde.state.co.us::19475c0e-9d28-421b-bd5f-8d08ae63a4cd" providerId="AD" clId="Web-{E85E41B0-F132-1301-C6F8-DD77DF93BB92}"/>
    <pc:docChg chg="modSld sldOrd">
      <pc:chgData name="Oxton, Jessica" userId="S::oxton_j@cde.state.co.us::19475c0e-9d28-421b-bd5f-8d08ae63a4cd" providerId="AD" clId="Web-{E85E41B0-F132-1301-C6F8-DD77DF93BB92}" dt="2023-09-27T20:00:12.622" v="57" actId="14100"/>
      <pc:docMkLst>
        <pc:docMk/>
      </pc:docMkLst>
      <pc:sldChg chg="modSp">
        <pc:chgData name="Oxton, Jessica" userId="S::oxton_j@cde.state.co.us::19475c0e-9d28-421b-bd5f-8d08ae63a4cd" providerId="AD" clId="Web-{E85E41B0-F132-1301-C6F8-DD77DF93BB92}" dt="2023-09-27T20:00:12.622" v="57" actId="14100"/>
        <pc:sldMkLst>
          <pc:docMk/>
          <pc:sldMk cId="1240596601" sldId="279"/>
        </pc:sldMkLst>
        <pc:spChg chg="mod">
          <ac:chgData name="Oxton, Jessica" userId="S::oxton_j@cde.state.co.us::19475c0e-9d28-421b-bd5f-8d08ae63a4cd" providerId="AD" clId="Web-{E85E41B0-F132-1301-C6F8-DD77DF93BB92}" dt="2023-09-27T20:00:12.622" v="57" actId="14100"/>
          <ac:spMkLst>
            <pc:docMk/>
            <pc:sldMk cId="1240596601" sldId="279"/>
            <ac:spMk id="12" creationId="{911D0A60-9AFC-A749-205D-EA9B61C7EB8F}"/>
          </ac:spMkLst>
        </pc:spChg>
      </pc:sldChg>
      <pc:sldChg chg="modSp">
        <pc:chgData name="Oxton, Jessica" userId="S::oxton_j@cde.state.co.us::19475c0e-9d28-421b-bd5f-8d08ae63a4cd" providerId="AD" clId="Web-{E85E41B0-F132-1301-C6F8-DD77DF93BB92}" dt="2023-09-27T19:48:21.292" v="6" actId="20577"/>
        <pc:sldMkLst>
          <pc:docMk/>
          <pc:sldMk cId="869527156" sldId="280"/>
        </pc:sldMkLst>
        <pc:spChg chg="mod">
          <ac:chgData name="Oxton, Jessica" userId="S::oxton_j@cde.state.co.us::19475c0e-9d28-421b-bd5f-8d08ae63a4cd" providerId="AD" clId="Web-{E85E41B0-F132-1301-C6F8-DD77DF93BB92}" dt="2023-09-27T19:48:21.292" v="6" actId="20577"/>
          <ac:spMkLst>
            <pc:docMk/>
            <pc:sldMk cId="869527156" sldId="280"/>
            <ac:spMk id="3" creationId="{00000000-0000-0000-0000-000000000000}"/>
          </ac:spMkLst>
        </pc:spChg>
        <pc:spChg chg="mod">
          <ac:chgData name="Oxton, Jessica" userId="S::oxton_j@cde.state.co.us::19475c0e-9d28-421b-bd5f-8d08ae63a4cd" providerId="AD" clId="Web-{E85E41B0-F132-1301-C6F8-DD77DF93BB92}" dt="2023-09-27T19:47:42.151" v="5" actId="20577"/>
          <ac:spMkLst>
            <pc:docMk/>
            <pc:sldMk cId="869527156" sldId="280"/>
            <ac:spMk id="5" creationId="{8748B750-99B3-4139-955C-72221BF0711B}"/>
          </ac:spMkLst>
        </pc:spChg>
      </pc:sldChg>
      <pc:sldChg chg="modSp">
        <pc:chgData name="Oxton, Jessica" userId="S::oxton_j@cde.state.co.us::19475c0e-9d28-421b-bd5f-8d08ae63a4cd" providerId="AD" clId="Web-{E85E41B0-F132-1301-C6F8-DD77DF93BB92}" dt="2023-09-27T19:58:20.416" v="53" actId="20577"/>
        <pc:sldMkLst>
          <pc:docMk/>
          <pc:sldMk cId="110722940" sldId="281"/>
        </pc:sldMkLst>
        <pc:spChg chg="mod">
          <ac:chgData name="Oxton, Jessica" userId="S::oxton_j@cde.state.co.us::19475c0e-9d28-421b-bd5f-8d08ae63a4cd" providerId="AD" clId="Web-{E85E41B0-F132-1301-C6F8-DD77DF93BB92}" dt="2023-09-27T19:52:36.205" v="29" actId="20577"/>
          <ac:spMkLst>
            <pc:docMk/>
            <pc:sldMk cId="110722940" sldId="281"/>
            <ac:spMk id="3" creationId="{00000000-0000-0000-0000-000000000000}"/>
          </ac:spMkLst>
        </pc:spChg>
        <pc:spChg chg="mod">
          <ac:chgData name="Oxton, Jessica" userId="S::oxton_j@cde.state.co.us::19475c0e-9d28-421b-bd5f-8d08ae63a4cd" providerId="AD" clId="Web-{E85E41B0-F132-1301-C6F8-DD77DF93BB92}" dt="2023-09-27T19:53:01.471" v="33" actId="20577"/>
          <ac:spMkLst>
            <pc:docMk/>
            <pc:sldMk cId="110722940" sldId="281"/>
            <ac:spMk id="5" creationId="{B4F915E3-70FF-4684-8231-613300755058}"/>
          </ac:spMkLst>
        </pc:spChg>
        <pc:spChg chg="mod">
          <ac:chgData name="Oxton, Jessica" userId="S::oxton_j@cde.state.co.us::19475c0e-9d28-421b-bd5f-8d08ae63a4cd" providerId="AD" clId="Web-{E85E41B0-F132-1301-C6F8-DD77DF93BB92}" dt="2023-09-27T19:58:20.416" v="53" actId="20577"/>
          <ac:spMkLst>
            <pc:docMk/>
            <pc:sldMk cId="110722940" sldId="281"/>
            <ac:spMk id="6" creationId="{85E1F229-D27A-4308-84DC-BBC16097D00A}"/>
          </ac:spMkLst>
        </pc:spChg>
      </pc:sldChg>
      <pc:sldChg chg="modSp">
        <pc:chgData name="Oxton, Jessica" userId="S::oxton_j@cde.state.co.us::19475c0e-9d28-421b-bd5f-8d08ae63a4cd" providerId="AD" clId="Web-{E85E41B0-F132-1301-C6F8-DD77DF93BB92}" dt="2023-09-27T19:48:54.215" v="12" actId="20577"/>
        <pc:sldMkLst>
          <pc:docMk/>
          <pc:sldMk cId="1974116956" sldId="282"/>
        </pc:sldMkLst>
        <pc:spChg chg="mod">
          <ac:chgData name="Oxton, Jessica" userId="S::oxton_j@cde.state.co.us::19475c0e-9d28-421b-bd5f-8d08ae63a4cd" providerId="AD" clId="Web-{E85E41B0-F132-1301-C6F8-DD77DF93BB92}" dt="2023-09-27T19:48:54.215" v="12" actId="20577"/>
          <ac:spMkLst>
            <pc:docMk/>
            <pc:sldMk cId="1974116956" sldId="282"/>
            <ac:spMk id="3" creationId="{00000000-0000-0000-0000-000000000000}"/>
          </ac:spMkLst>
        </pc:spChg>
        <pc:spChg chg="mod">
          <ac:chgData name="Oxton, Jessica" userId="S::oxton_j@cde.state.co.us::19475c0e-9d28-421b-bd5f-8d08ae63a4cd" providerId="AD" clId="Web-{E85E41B0-F132-1301-C6F8-DD77DF93BB92}" dt="2023-09-27T19:48:46.152" v="10" actId="20577"/>
          <ac:spMkLst>
            <pc:docMk/>
            <pc:sldMk cId="1974116956" sldId="282"/>
            <ac:spMk id="5" creationId="{C1EEEF53-9C25-4EB8-B77A-5FE175DE012C}"/>
          </ac:spMkLst>
        </pc:spChg>
      </pc:sldChg>
      <pc:sldChg chg="modSp">
        <pc:chgData name="Oxton, Jessica" userId="S::oxton_j@cde.state.co.us::19475c0e-9d28-421b-bd5f-8d08ae63a4cd" providerId="AD" clId="Web-{E85E41B0-F132-1301-C6F8-DD77DF93BB92}" dt="2023-09-27T19:58:44.308" v="56" actId="20577"/>
        <pc:sldMkLst>
          <pc:docMk/>
          <pc:sldMk cId="1448237421" sldId="284"/>
        </pc:sldMkLst>
        <pc:spChg chg="mod">
          <ac:chgData name="Oxton, Jessica" userId="S::oxton_j@cde.state.co.us::19475c0e-9d28-421b-bd5f-8d08ae63a4cd" providerId="AD" clId="Web-{E85E41B0-F132-1301-C6F8-DD77DF93BB92}" dt="2023-09-27T19:58:44.308" v="56" actId="20577"/>
          <ac:spMkLst>
            <pc:docMk/>
            <pc:sldMk cId="1448237421" sldId="284"/>
            <ac:spMk id="8" creationId="{B180C336-8C61-4C0F-A9CC-643C807490DE}"/>
          </ac:spMkLst>
        </pc:spChg>
      </pc:sldChg>
      <pc:sldChg chg="modSp">
        <pc:chgData name="Oxton, Jessica" userId="S::oxton_j@cde.state.co.us::19475c0e-9d28-421b-bd5f-8d08ae63a4cd" providerId="AD" clId="Web-{E85E41B0-F132-1301-C6F8-DD77DF93BB92}" dt="2023-09-27T19:51:49.875" v="26" actId="20577"/>
        <pc:sldMkLst>
          <pc:docMk/>
          <pc:sldMk cId="3893931334" sldId="285"/>
        </pc:sldMkLst>
        <pc:spChg chg="mod">
          <ac:chgData name="Oxton, Jessica" userId="S::oxton_j@cde.state.co.us::19475c0e-9d28-421b-bd5f-8d08ae63a4cd" providerId="AD" clId="Web-{E85E41B0-F132-1301-C6F8-DD77DF93BB92}" dt="2023-09-27T19:51:42.688" v="24" actId="20577"/>
          <ac:spMkLst>
            <pc:docMk/>
            <pc:sldMk cId="3893931334" sldId="285"/>
            <ac:spMk id="3" creationId="{00000000-0000-0000-0000-000000000000}"/>
          </ac:spMkLst>
        </pc:spChg>
        <pc:spChg chg="mod">
          <ac:chgData name="Oxton, Jessica" userId="S::oxton_j@cde.state.co.us::19475c0e-9d28-421b-bd5f-8d08ae63a4cd" providerId="AD" clId="Web-{E85E41B0-F132-1301-C6F8-DD77DF93BB92}" dt="2023-09-27T19:51:49.875" v="26" actId="20577"/>
          <ac:spMkLst>
            <pc:docMk/>
            <pc:sldMk cId="3893931334" sldId="285"/>
            <ac:spMk id="5" creationId="{C3E5098C-5A18-49CA-BA83-FC1C1644E37D}"/>
          </ac:spMkLst>
        </pc:spChg>
      </pc:sldChg>
      <pc:sldChg chg="modSp">
        <pc:chgData name="Oxton, Jessica" userId="S::oxton_j@cde.state.co.us::19475c0e-9d28-421b-bd5f-8d08ae63a4cd" providerId="AD" clId="Web-{E85E41B0-F132-1301-C6F8-DD77DF93BB92}" dt="2023-09-27T19:54:04.426" v="44" actId="20577"/>
        <pc:sldMkLst>
          <pc:docMk/>
          <pc:sldMk cId="828348456" sldId="286"/>
        </pc:sldMkLst>
        <pc:spChg chg="mod">
          <ac:chgData name="Oxton, Jessica" userId="S::oxton_j@cde.state.co.us::19475c0e-9d28-421b-bd5f-8d08ae63a4cd" providerId="AD" clId="Web-{E85E41B0-F132-1301-C6F8-DD77DF93BB92}" dt="2023-09-27T19:54:01.394" v="43" actId="20577"/>
          <ac:spMkLst>
            <pc:docMk/>
            <pc:sldMk cId="828348456" sldId="286"/>
            <ac:spMk id="3" creationId="{00000000-0000-0000-0000-000000000000}"/>
          </ac:spMkLst>
        </pc:spChg>
        <pc:spChg chg="mod">
          <ac:chgData name="Oxton, Jessica" userId="S::oxton_j@cde.state.co.us::19475c0e-9d28-421b-bd5f-8d08ae63a4cd" providerId="AD" clId="Web-{E85E41B0-F132-1301-C6F8-DD77DF93BB92}" dt="2023-09-27T19:54:04.426" v="44" actId="20577"/>
          <ac:spMkLst>
            <pc:docMk/>
            <pc:sldMk cId="828348456" sldId="286"/>
            <ac:spMk id="8" creationId="{057B3E38-92CD-41A7-BCB9-5F4BE1F30B76}"/>
          </ac:spMkLst>
        </pc:spChg>
      </pc:sldChg>
      <pc:sldChg chg="modSp">
        <pc:chgData name="Oxton, Jessica" userId="S::oxton_j@cde.state.co.us::19475c0e-9d28-421b-bd5f-8d08ae63a4cd" providerId="AD" clId="Web-{E85E41B0-F132-1301-C6F8-DD77DF93BB92}" dt="2023-09-27T19:33:49.458" v="0" actId="20577"/>
        <pc:sldMkLst>
          <pc:docMk/>
          <pc:sldMk cId="893087381" sldId="287"/>
        </pc:sldMkLst>
        <pc:spChg chg="mod">
          <ac:chgData name="Oxton, Jessica" userId="S::oxton_j@cde.state.co.us::19475c0e-9d28-421b-bd5f-8d08ae63a4cd" providerId="AD" clId="Web-{E85E41B0-F132-1301-C6F8-DD77DF93BB92}" dt="2023-09-27T19:33:49.458" v="0" actId="20577"/>
          <ac:spMkLst>
            <pc:docMk/>
            <pc:sldMk cId="893087381" sldId="287"/>
            <ac:spMk id="2" creationId="{00000000-0000-0000-0000-000000000000}"/>
          </ac:spMkLst>
        </pc:spChg>
      </pc:sldChg>
      <pc:sldChg chg="modSp">
        <pc:chgData name="Oxton, Jessica" userId="S::oxton_j@cde.state.co.us::19475c0e-9d28-421b-bd5f-8d08ae63a4cd" providerId="AD" clId="Web-{E85E41B0-F132-1301-C6F8-DD77DF93BB92}" dt="2023-09-27T19:57:24.071" v="48" actId="20577"/>
        <pc:sldMkLst>
          <pc:docMk/>
          <pc:sldMk cId="716091549" sldId="288"/>
        </pc:sldMkLst>
        <pc:spChg chg="mod">
          <ac:chgData name="Oxton, Jessica" userId="S::oxton_j@cde.state.co.us::19475c0e-9d28-421b-bd5f-8d08ae63a4cd" providerId="AD" clId="Web-{E85E41B0-F132-1301-C6F8-DD77DF93BB92}" dt="2023-09-27T19:57:24.071" v="48" actId="20577"/>
          <ac:spMkLst>
            <pc:docMk/>
            <pc:sldMk cId="716091549" sldId="288"/>
            <ac:spMk id="3" creationId="{00000000-0000-0000-0000-000000000000}"/>
          </ac:spMkLst>
        </pc:spChg>
      </pc:sldChg>
      <pc:sldChg chg="modSp ord">
        <pc:chgData name="Oxton, Jessica" userId="S::oxton_j@cde.state.co.us::19475c0e-9d28-421b-bd5f-8d08ae63a4cd" providerId="AD" clId="Web-{E85E41B0-F132-1301-C6F8-DD77DF93BB92}" dt="2023-09-27T19:58:21.260" v="54"/>
        <pc:sldMkLst>
          <pc:docMk/>
          <pc:sldMk cId="3899276003" sldId="295"/>
        </pc:sldMkLst>
        <pc:spChg chg="mod">
          <ac:chgData name="Oxton, Jessica" userId="S::oxton_j@cde.state.co.us::19475c0e-9d28-421b-bd5f-8d08ae63a4cd" providerId="AD" clId="Web-{E85E41B0-F132-1301-C6F8-DD77DF93BB92}" dt="2023-09-27T19:53:32.003" v="39" actId="20577"/>
          <ac:spMkLst>
            <pc:docMk/>
            <pc:sldMk cId="3899276003" sldId="295"/>
            <ac:spMk id="3" creationId="{00000000-0000-0000-0000-000000000000}"/>
          </ac:spMkLst>
        </pc:spChg>
        <pc:spChg chg="mod">
          <ac:chgData name="Oxton, Jessica" userId="S::oxton_j@cde.state.co.us::19475c0e-9d28-421b-bd5f-8d08ae63a4cd" providerId="AD" clId="Web-{E85E41B0-F132-1301-C6F8-DD77DF93BB92}" dt="2023-09-27T19:58:14.135" v="51" actId="20577"/>
          <ac:spMkLst>
            <pc:docMk/>
            <pc:sldMk cId="3899276003" sldId="295"/>
            <ac:spMk id="6" creationId="{8AFB1D5B-AA98-473E-92F8-207053771491}"/>
          </ac:spMkLst>
        </pc:spChg>
      </pc:sldChg>
      <pc:sldChg chg="modSp">
        <pc:chgData name="Oxton, Jessica" userId="S::oxton_j@cde.state.co.us::19475c0e-9d28-421b-bd5f-8d08ae63a4cd" providerId="AD" clId="Web-{E85E41B0-F132-1301-C6F8-DD77DF93BB92}" dt="2023-09-27T19:50:03.435" v="17" actId="20577"/>
        <pc:sldMkLst>
          <pc:docMk/>
          <pc:sldMk cId="2306349817" sldId="296"/>
        </pc:sldMkLst>
        <pc:spChg chg="mod">
          <ac:chgData name="Oxton, Jessica" userId="S::oxton_j@cde.state.co.us::19475c0e-9d28-421b-bd5f-8d08ae63a4cd" providerId="AD" clId="Web-{E85E41B0-F132-1301-C6F8-DD77DF93BB92}" dt="2023-09-27T19:49:57.326" v="15" actId="20577"/>
          <ac:spMkLst>
            <pc:docMk/>
            <pc:sldMk cId="2306349817" sldId="296"/>
            <ac:spMk id="3" creationId="{00000000-0000-0000-0000-000000000000}"/>
          </ac:spMkLst>
        </pc:spChg>
        <pc:spChg chg="mod">
          <ac:chgData name="Oxton, Jessica" userId="S::oxton_j@cde.state.co.us::19475c0e-9d28-421b-bd5f-8d08ae63a4cd" providerId="AD" clId="Web-{E85E41B0-F132-1301-C6F8-DD77DF93BB92}" dt="2023-09-27T19:50:03.435" v="17" actId="20577"/>
          <ac:spMkLst>
            <pc:docMk/>
            <pc:sldMk cId="2306349817" sldId="296"/>
            <ac:spMk id="5" creationId="{4EA1E483-30A4-4F2F-9C49-7FC91D8F5923}"/>
          </ac:spMkLst>
        </pc:spChg>
      </pc:sldChg>
    </pc:docChg>
  </pc:docChgLst>
  <pc:docChgLst>
    <pc:chgData name="Wenzel, Brooke" userId="672bf8d3-b15b-4e02-a6d1-39319a0df09b" providerId="ADAL" clId="{9EAF7FE7-DB51-4DDA-B371-330594B493C7}"/>
    <pc:docChg chg="undo custSel addSld delSld modSld sldOrd">
      <pc:chgData name="Wenzel, Brooke" userId="672bf8d3-b15b-4e02-a6d1-39319a0df09b" providerId="ADAL" clId="{9EAF7FE7-DB51-4DDA-B371-330594B493C7}" dt="2023-08-02T13:53:04.477" v="2918" actId="27636"/>
      <pc:docMkLst>
        <pc:docMk/>
      </pc:docMkLst>
      <pc:sldChg chg="add del">
        <pc:chgData name="Wenzel, Brooke" userId="672bf8d3-b15b-4e02-a6d1-39319a0df09b" providerId="ADAL" clId="{9EAF7FE7-DB51-4DDA-B371-330594B493C7}" dt="2023-08-01T17:33:20.660" v="11" actId="47"/>
        <pc:sldMkLst>
          <pc:docMk/>
          <pc:sldMk cId="3044915438" sldId="256"/>
        </pc:sldMkLst>
      </pc:sldChg>
      <pc:sldChg chg="addSp modSp mod ord">
        <pc:chgData name="Wenzel, Brooke" userId="672bf8d3-b15b-4e02-a6d1-39319a0df09b" providerId="ADAL" clId="{9EAF7FE7-DB51-4DDA-B371-330594B493C7}" dt="2023-08-02T13:53:04.477" v="2918" actId="27636"/>
        <pc:sldMkLst>
          <pc:docMk/>
          <pc:sldMk cId="638276779" sldId="257"/>
        </pc:sldMkLst>
        <pc:spChg chg="add mod">
          <ac:chgData name="Wenzel, Brooke" userId="672bf8d3-b15b-4e02-a6d1-39319a0df09b" providerId="ADAL" clId="{9EAF7FE7-DB51-4DDA-B371-330594B493C7}" dt="2023-08-01T18:49:22.788" v="652" actId="255"/>
          <ac:spMkLst>
            <pc:docMk/>
            <pc:sldMk cId="638276779" sldId="257"/>
            <ac:spMk id="5" creationId="{87C12D35-79F8-B6DF-D110-C8A81190A0A3}"/>
          </ac:spMkLst>
        </pc:spChg>
        <pc:spChg chg="mod">
          <ac:chgData name="Wenzel, Brooke" userId="672bf8d3-b15b-4e02-a6d1-39319a0df09b" providerId="ADAL" clId="{9EAF7FE7-DB51-4DDA-B371-330594B493C7}" dt="2023-08-02T13:53:04.477" v="2918" actId="27636"/>
          <ac:spMkLst>
            <pc:docMk/>
            <pc:sldMk cId="638276779" sldId="257"/>
            <ac:spMk id="6" creationId="{9C82649E-A629-47D8-B54A-4C4A8F023596}"/>
          </ac:spMkLst>
        </pc:spChg>
      </pc:sldChg>
      <pc:sldChg chg="modSp mod">
        <pc:chgData name="Wenzel, Brooke" userId="672bf8d3-b15b-4e02-a6d1-39319a0df09b" providerId="ADAL" clId="{9EAF7FE7-DB51-4DDA-B371-330594B493C7}" dt="2023-08-01T19:00:38.883" v="2446" actId="13244"/>
        <pc:sldMkLst>
          <pc:docMk/>
          <pc:sldMk cId="1540298492" sldId="259"/>
        </pc:sldMkLst>
        <pc:spChg chg="ord">
          <ac:chgData name="Wenzel, Brooke" userId="672bf8d3-b15b-4e02-a6d1-39319a0df09b" providerId="ADAL" clId="{9EAF7FE7-DB51-4DDA-B371-330594B493C7}" dt="2023-08-01T19:00:28.407" v="2442" actId="13244"/>
          <ac:spMkLst>
            <pc:docMk/>
            <pc:sldMk cId="1540298492" sldId="259"/>
            <ac:spMk id="4" creationId="{00000000-0000-0000-0000-000000000000}"/>
          </ac:spMkLst>
        </pc:spChg>
        <pc:spChg chg="ord">
          <ac:chgData name="Wenzel, Brooke" userId="672bf8d3-b15b-4e02-a6d1-39319a0df09b" providerId="ADAL" clId="{9EAF7FE7-DB51-4DDA-B371-330594B493C7}" dt="2023-08-01T19:00:36.212" v="2445" actId="13244"/>
          <ac:spMkLst>
            <pc:docMk/>
            <pc:sldMk cId="1540298492" sldId="259"/>
            <ac:spMk id="6" creationId="{230197E2-3AB7-C0A2-6AC2-3D306A8B36BB}"/>
          </ac:spMkLst>
        </pc:spChg>
        <pc:spChg chg="ord">
          <ac:chgData name="Wenzel, Brooke" userId="672bf8d3-b15b-4e02-a6d1-39319a0df09b" providerId="ADAL" clId="{9EAF7FE7-DB51-4DDA-B371-330594B493C7}" dt="2023-08-01T19:00:34.838" v="2444" actId="13244"/>
          <ac:spMkLst>
            <pc:docMk/>
            <pc:sldMk cId="1540298492" sldId="259"/>
            <ac:spMk id="7" creationId="{A6521D8B-0B30-6B0F-1547-86BF392BB544}"/>
          </ac:spMkLst>
        </pc:spChg>
        <pc:spChg chg="ord">
          <ac:chgData name="Wenzel, Brooke" userId="672bf8d3-b15b-4e02-a6d1-39319a0df09b" providerId="ADAL" clId="{9EAF7FE7-DB51-4DDA-B371-330594B493C7}" dt="2023-08-01T19:00:38.883" v="2446" actId="13244"/>
          <ac:spMkLst>
            <pc:docMk/>
            <pc:sldMk cId="1540298492" sldId="259"/>
            <ac:spMk id="8" creationId="{5E0E529D-FBDE-7548-B6ED-D94118BD6A03}"/>
          </ac:spMkLst>
        </pc:spChg>
      </pc:sldChg>
      <pc:sldChg chg="modSp mod">
        <pc:chgData name="Wenzel, Brooke" userId="672bf8d3-b15b-4e02-a6d1-39319a0df09b" providerId="ADAL" clId="{9EAF7FE7-DB51-4DDA-B371-330594B493C7}" dt="2023-08-01T19:01:55.376" v="2520" actId="20577"/>
        <pc:sldMkLst>
          <pc:docMk/>
          <pc:sldMk cId="3947354361" sldId="263"/>
        </pc:sldMkLst>
        <pc:spChg chg="mod">
          <ac:chgData name="Wenzel, Brooke" userId="672bf8d3-b15b-4e02-a6d1-39319a0df09b" providerId="ADAL" clId="{9EAF7FE7-DB51-4DDA-B371-330594B493C7}" dt="2023-08-01T19:01:55.376" v="2520" actId="20577"/>
          <ac:spMkLst>
            <pc:docMk/>
            <pc:sldMk cId="3947354361" sldId="263"/>
            <ac:spMk id="2" creationId="{D716E0B3-BA4F-44B7-B718-2408F7CA9DD8}"/>
          </ac:spMkLst>
        </pc:spChg>
      </pc:sldChg>
      <pc:sldChg chg="add del">
        <pc:chgData name="Wenzel, Brooke" userId="672bf8d3-b15b-4e02-a6d1-39319a0df09b" providerId="ADAL" clId="{9EAF7FE7-DB51-4DDA-B371-330594B493C7}" dt="2023-08-01T17:59:31.620" v="99" actId="2696"/>
        <pc:sldMkLst>
          <pc:docMk/>
          <pc:sldMk cId="3401448192" sldId="264"/>
        </pc:sldMkLst>
      </pc:sldChg>
      <pc:sldChg chg="add del">
        <pc:chgData name="Wenzel, Brooke" userId="672bf8d3-b15b-4e02-a6d1-39319a0df09b" providerId="ADAL" clId="{9EAF7FE7-DB51-4DDA-B371-330594B493C7}" dt="2023-08-01T18:00:46.426" v="108" actId="2696"/>
        <pc:sldMkLst>
          <pc:docMk/>
          <pc:sldMk cId="3544094761" sldId="264"/>
        </pc:sldMkLst>
      </pc:sldChg>
      <pc:sldChg chg="add del">
        <pc:chgData name="Wenzel, Brooke" userId="672bf8d3-b15b-4e02-a6d1-39319a0df09b" providerId="ADAL" clId="{9EAF7FE7-DB51-4DDA-B371-330594B493C7}" dt="2023-08-01T18:52:59.467" v="653" actId="47"/>
        <pc:sldMkLst>
          <pc:docMk/>
          <pc:sldMk cId="3744258865" sldId="264"/>
        </pc:sldMkLst>
      </pc:sldChg>
      <pc:sldChg chg="add del">
        <pc:chgData name="Wenzel, Brooke" userId="672bf8d3-b15b-4e02-a6d1-39319a0df09b" providerId="ADAL" clId="{9EAF7FE7-DB51-4DDA-B371-330594B493C7}" dt="2023-08-01T18:04:20.559" v="184" actId="47"/>
        <pc:sldMkLst>
          <pc:docMk/>
          <pc:sldMk cId="1409592759" sldId="265"/>
        </pc:sldMkLst>
      </pc:sldChg>
      <pc:sldChg chg="add del">
        <pc:chgData name="Wenzel, Brooke" userId="672bf8d3-b15b-4e02-a6d1-39319a0df09b" providerId="ADAL" clId="{9EAF7FE7-DB51-4DDA-B371-330594B493C7}" dt="2023-08-01T18:04:19.697" v="183" actId="47"/>
        <pc:sldMkLst>
          <pc:docMk/>
          <pc:sldMk cId="1521983039" sldId="266"/>
        </pc:sldMkLst>
      </pc:sldChg>
      <pc:sldChg chg="add del">
        <pc:chgData name="Wenzel, Brooke" userId="672bf8d3-b15b-4e02-a6d1-39319a0df09b" providerId="ADAL" clId="{9EAF7FE7-DB51-4DDA-B371-330594B493C7}" dt="2023-08-01T18:04:19.053" v="182" actId="47"/>
        <pc:sldMkLst>
          <pc:docMk/>
          <pc:sldMk cId="2845345019" sldId="267"/>
        </pc:sldMkLst>
      </pc:sldChg>
      <pc:sldChg chg="del">
        <pc:chgData name="Wenzel, Brooke" userId="672bf8d3-b15b-4e02-a6d1-39319a0df09b" providerId="ADAL" clId="{9EAF7FE7-DB51-4DDA-B371-330594B493C7}" dt="2023-08-01T18:42:53.915" v="612" actId="47"/>
        <pc:sldMkLst>
          <pc:docMk/>
          <pc:sldMk cId="2811713806" sldId="268"/>
        </pc:sldMkLst>
      </pc:sldChg>
      <pc:sldChg chg="add del">
        <pc:chgData name="Wenzel, Brooke" userId="672bf8d3-b15b-4e02-a6d1-39319a0df09b" providerId="ADAL" clId="{9EAF7FE7-DB51-4DDA-B371-330594B493C7}" dt="2023-08-01T18:01:33.117" v="120" actId="47"/>
        <pc:sldMkLst>
          <pc:docMk/>
          <pc:sldMk cId="1716284204" sldId="270"/>
        </pc:sldMkLst>
      </pc:sldChg>
      <pc:sldChg chg="addSp modSp add mod">
        <pc:chgData name="Wenzel, Brooke" userId="672bf8d3-b15b-4e02-a6d1-39319a0df09b" providerId="ADAL" clId="{9EAF7FE7-DB51-4DDA-B371-330594B493C7}" dt="2023-08-02T13:12:19.651" v="2545" actId="20577"/>
        <pc:sldMkLst>
          <pc:docMk/>
          <pc:sldMk cId="1323397142" sldId="271"/>
        </pc:sldMkLst>
        <pc:spChg chg="ord">
          <ac:chgData name="Wenzel, Brooke" userId="672bf8d3-b15b-4e02-a6d1-39319a0df09b" providerId="ADAL" clId="{9EAF7FE7-DB51-4DDA-B371-330594B493C7}" dt="2023-08-01T18:58:31.456" v="2419" actId="13244"/>
          <ac:spMkLst>
            <pc:docMk/>
            <pc:sldMk cId="1323397142" sldId="271"/>
            <ac:spMk id="4" creationId="{00000000-0000-0000-0000-000000000000}"/>
          </ac:spMkLst>
        </pc:spChg>
        <pc:spChg chg="mod">
          <ac:chgData name="Wenzel, Brooke" userId="672bf8d3-b15b-4e02-a6d1-39319a0df09b" providerId="ADAL" clId="{9EAF7FE7-DB51-4DDA-B371-330594B493C7}" dt="2023-08-01T18:01:19.897" v="117" actId="1076"/>
          <ac:spMkLst>
            <pc:docMk/>
            <pc:sldMk cId="1323397142" sldId="271"/>
            <ac:spMk id="9" creationId="{63BFEB55-3F97-1689-F708-2900BD6F8441}"/>
          </ac:spMkLst>
        </pc:spChg>
        <pc:graphicFrameChg chg="add mod modGraphic">
          <ac:chgData name="Wenzel, Brooke" userId="672bf8d3-b15b-4e02-a6d1-39319a0df09b" providerId="ADAL" clId="{9EAF7FE7-DB51-4DDA-B371-330594B493C7}" dt="2023-08-02T13:12:19.651" v="2545" actId="20577"/>
          <ac:graphicFrameMkLst>
            <pc:docMk/>
            <pc:sldMk cId="1323397142" sldId="271"/>
            <ac:graphicFrameMk id="2" creationId="{D137D3ED-D678-C50A-01B6-3BA8B83F63B1}"/>
          </ac:graphicFrameMkLst>
        </pc:graphicFrameChg>
        <pc:picChg chg="mod">
          <ac:chgData name="Wenzel, Brooke" userId="672bf8d3-b15b-4e02-a6d1-39319a0df09b" providerId="ADAL" clId="{9EAF7FE7-DB51-4DDA-B371-330594B493C7}" dt="2023-08-01T18:01:17.961" v="116" actId="1076"/>
          <ac:picMkLst>
            <pc:docMk/>
            <pc:sldMk cId="1323397142" sldId="271"/>
            <ac:picMk id="8" creationId="{BA590FD8-3F6D-2658-357B-AE71D7B007A0}"/>
          </ac:picMkLst>
        </pc:picChg>
      </pc:sldChg>
      <pc:sldChg chg="add del">
        <pc:chgData name="Wenzel, Brooke" userId="672bf8d3-b15b-4e02-a6d1-39319a0df09b" providerId="ADAL" clId="{9EAF7FE7-DB51-4DDA-B371-330594B493C7}" dt="2023-08-01T18:00:46.426" v="108" actId="2696"/>
        <pc:sldMkLst>
          <pc:docMk/>
          <pc:sldMk cId="1739035053" sldId="271"/>
        </pc:sldMkLst>
      </pc:sldChg>
      <pc:sldChg chg="add del">
        <pc:chgData name="Wenzel, Brooke" userId="672bf8d3-b15b-4e02-a6d1-39319a0df09b" providerId="ADAL" clId="{9EAF7FE7-DB51-4DDA-B371-330594B493C7}" dt="2023-08-01T17:59:31.620" v="99" actId="2696"/>
        <pc:sldMkLst>
          <pc:docMk/>
          <pc:sldMk cId="3613651240" sldId="271"/>
        </pc:sldMkLst>
      </pc:sldChg>
      <pc:sldChg chg="add del">
        <pc:chgData name="Wenzel, Brooke" userId="672bf8d3-b15b-4e02-a6d1-39319a0df09b" providerId="ADAL" clId="{9EAF7FE7-DB51-4DDA-B371-330594B493C7}" dt="2023-08-01T17:59:31.620" v="99" actId="2696"/>
        <pc:sldMkLst>
          <pc:docMk/>
          <pc:sldMk cId="1153159124" sldId="272"/>
        </pc:sldMkLst>
      </pc:sldChg>
      <pc:sldChg chg="add del">
        <pc:chgData name="Wenzel, Brooke" userId="672bf8d3-b15b-4e02-a6d1-39319a0df09b" providerId="ADAL" clId="{9EAF7FE7-DB51-4DDA-B371-330594B493C7}" dt="2023-08-01T18:00:46.426" v="108" actId="2696"/>
        <pc:sldMkLst>
          <pc:docMk/>
          <pc:sldMk cId="1722404217" sldId="272"/>
        </pc:sldMkLst>
      </pc:sldChg>
      <pc:sldChg chg="add">
        <pc:chgData name="Wenzel, Brooke" userId="672bf8d3-b15b-4e02-a6d1-39319a0df09b" providerId="ADAL" clId="{9EAF7FE7-DB51-4DDA-B371-330594B493C7}" dt="2023-08-01T18:00:51.143" v="109"/>
        <pc:sldMkLst>
          <pc:docMk/>
          <pc:sldMk cId="2071112812" sldId="272"/>
        </pc:sldMkLst>
      </pc:sldChg>
      <pc:sldChg chg="add del">
        <pc:chgData name="Wenzel, Brooke" userId="672bf8d3-b15b-4e02-a6d1-39319a0df09b" providerId="ADAL" clId="{9EAF7FE7-DB51-4DDA-B371-330594B493C7}" dt="2023-08-01T17:59:31.620" v="99" actId="2696"/>
        <pc:sldMkLst>
          <pc:docMk/>
          <pc:sldMk cId="550158751" sldId="273"/>
        </pc:sldMkLst>
      </pc:sldChg>
      <pc:sldChg chg="add">
        <pc:chgData name="Wenzel, Brooke" userId="672bf8d3-b15b-4e02-a6d1-39319a0df09b" providerId="ADAL" clId="{9EAF7FE7-DB51-4DDA-B371-330594B493C7}" dt="2023-08-01T18:02:11.313" v="125"/>
        <pc:sldMkLst>
          <pc:docMk/>
          <pc:sldMk cId="755488237" sldId="273"/>
        </pc:sldMkLst>
      </pc:sldChg>
      <pc:sldChg chg="add del">
        <pc:chgData name="Wenzel, Brooke" userId="672bf8d3-b15b-4e02-a6d1-39319a0df09b" providerId="ADAL" clId="{9EAF7FE7-DB51-4DDA-B371-330594B493C7}" dt="2023-08-01T18:02:07.273" v="124" actId="2696"/>
        <pc:sldMkLst>
          <pc:docMk/>
          <pc:sldMk cId="2690172501" sldId="273"/>
        </pc:sldMkLst>
      </pc:sldChg>
      <pc:sldChg chg="add del">
        <pc:chgData name="Wenzel, Brooke" userId="672bf8d3-b15b-4e02-a6d1-39319a0df09b" providerId="ADAL" clId="{9EAF7FE7-DB51-4DDA-B371-330594B493C7}" dt="2023-08-01T18:03:46.253" v="176" actId="47"/>
        <pc:sldMkLst>
          <pc:docMk/>
          <pc:sldMk cId="1635391487" sldId="275"/>
        </pc:sldMkLst>
      </pc:sldChg>
      <pc:sldChg chg="add del">
        <pc:chgData name="Wenzel, Brooke" userId="672bf8d3-b15b-4e02-a6d1-39319a0df09b" providerId="ADAL" clId="{9EAF7FE7-DB51-4DDA-B371-330594B493C7}" dt="2023-08-01T17:59:31.620" v="99" actId="2696"/>
        <pc:sldMkLst>
          <pc:docMk/>
          <pc:sldMk cId="18158055" sldId="276"/>
        </pc:sldMkLst>
      </pc:sldChg>
      <pc:sldChg chg="add del">
        <pc:chgData name="Wenzel, Brooke" userId="672bf8d3-b15b-4e02-a6d1-39319a0df09b" providerId="ADAL" clId="{9EAF7FE7-DB51-4DDA-B371-330594B493C7}" dt="2023-08-01T18:02:07.273" v="124" actId="2696"/>
        <pc:sldMkLst>
          <pc:docMk/>
          <pc:sldMk cId="2203974926" sldId="276"/>
        </pc:sldMkLst>
      </pc:sldChg>
      <pc:sldChg chg="modSp add">
        <pc:chgData name="Wenzel, Brooke" userId="672bf8d3-b15b-4e02-a6d1-39319a0df09b" providerId="ADAL" clId="{9EAF7FE7-DB51-4DDA-B371-330594B493C7}" dt="2023-08-01T18:03:06.364" v="162"/>
        <pc:sldMkLst>
          <pc:docMk/>
          <pc:sldMk cId="3053211302" sldId="276"/>
        </pc:sldMkLst>
        <pc:graphicFrameChg chg="mod">
          <ac:chgData name="Wenzel, Brooke" userId="672bf8d3-b15b-4e02-a6d1-39319a0df09b" providerId="ADAL" clId="{9EAF7FE7-DB51-4DDA-B371-330594B493C7}" dt="2023-08-01T18:03:06.364" v="162"/>
          <ac:graphicFrameMkLst>
            <pc:docMk/>
            <pc:sldMk cId="3053211302" sldId="276"/>
            <ac:graphicFrameMk id="5" creationId="{7AE81F07-0236-7F76-4E3F-8983F074DF17}"/>
          </ac:graphicFrameMkLst>
        </pc:graphicFrameChg>
      </pc:sldChg>
      <pc:sldChg chg="add del">
        <pc:chgData name="Wenzel, Brooke" userId="672bf8d3-b15b-4e02-a6d1-39319a0df09b" providerId="ADAL" clId="{9EAF7FE7-DB51-4DDA-B371-330594B493C7}" dt="2023-08-01T17:59:31.620" v="99" actId="2696"/>
        <pc:sldMkLst>
          <pc:docMk/>
          <pc:sldMk cId="554350832" sldId="277"/>
        </pc:sldMkLst>
      </pc:sldChg>
      <pc:sldChg chg="add del">
        <pc:chgData name="Wenzel, Brooke" userId="672bf8d3-b15b-4e02-a6d1-39319a0df09b" providerId="ADAL" clId="{9EAF7FE7-DB51-4DDA-B371-330594B493C7}" dt="2023-08-01T18:02:07.273" v="124" actId="2696"/>
        <pc:sldMkLst>
          <pc:docMk/>
          <pc:sldMk cId="1692939474" sldId="277"/>
        </pc:sldMkLst>
      </pc:sldChg>
      <pc:sldChg chg="add">
        <pc:chgData name="Wenzel, Brooke" userId="672bf8d3-b15b-4e02-a6d1-39319a0df09b" providerId="ADAL" clId="{9EAF7FE7-DB51-4DDA-B371-330594B493C7}" dt="2023-08-01T18:02:11.313" v="125"/>
        <pc:sldMkLst>
          <pc:docMk/>
          <pc:sldMk cId="1764662604" sldId="277"/>
        </pc:sldMkLst>
      </pc:sldChg>
      <pc:sldChg chg="add del">
        <pc:chgData name="Wenzel, Brooke" userId="672bf8d3-b15b-4e02-a6d1-39319a0df09b" providerId="ADAL" clId="{9EAF7FE7-DB51-4DDA-B371-330594B493C7}" dt="2023-08-01T18:03:24.736" v="163" actId="47"/>
        <pc:sldMkLst>
          <pc:docMk/>
          <pc:sldMk cId="610588162" sldId="278"/>
        </pc:sldMkLst>
      </pc:sldChg>
      <pc:sldChg chg="add del">
        <pc:chgData name="Wenzel, Brooke" userId="672bf8d3-b15b-4e02-a6d1-39319a0df09b" providerId="ADAL" clId="{9EAF7FE7-DB51-4DDA-B371-330594B493C7}" dt="2023-08-01T17:59:31.620" v="99" actId="2696"/>
        <pc:sldMkLst>
          <pc:docMk/>
          <pc:sldMk cId="4190871184" sldId="278"/>
        </pc:sldMkLst>
      </pc:sldChg>
      <pc:sldChg chg="add del">
        <pc:chgData name="Wenzel, Brooke" userId="672bf8d3-b15b-4e02-a6d1-39319a0df09b" providerId="ADAL" clId="{9EAF7FE7-DB51-4DDA-B371-330594B493C7}" dt="2023-08-01T18:03:24.736" v="163" actId="47"/>
        <pc:sldMkLst>
          <pc:docMk/>
          <pc:sldMk cId="2115895884" sldId="279"/>
        </pc:sldMkLst>
      </pc:sldChg>
      <pc:sldChg chg="add del">
        <pc:chgData name="Wenzel, Brooke" userId="672bf8d3-b15b-4e02-a6d1-39319a0df09b" providerId="ADAL" clId="{9EAF7FE7-DB51-4DDA-B371-330594B493C7}" dt="2023-08-01T17:59:31.620" v="99" actId="2696"/>
        <pc:sldMkLst>
          <pc:docMk/>
          <pc:sldMk cId="2291496335" sldId="279"/>
        </pc:sldMkLst>
      </pc:sldChg>
      <pc:sldChg chg="add">
        <pc:chgData name="Wenzel, Brooke" userId="672bf8d3-b15b-4e02-a6d1-39319a0df09b" providerId="ADAL" clId="{9EAF7FE7-DB51-4DDA-B371-330594B493C7}" dt="2023-08-01T18:02:11.313" v="125"/>
        <pc:sldMkLst>
          <pc:docMk/>
          <pc:sldMk cId="2818208491" sldId="280"/>
        </pc:sldMkLst>
      </pc:sldChg>
      <pc:sldChg chg="add del">
        <pc:chgData name="Wenzel, Brooke" userId="672bf8d3-b15b-4e02-a6d1-39319a0df09b" providerId="ADAL" clId="{9EAF7FE7-DB51-4DDA-B371-330594B493C7}" dt="2023-08-01T17:59:31.620" v="99" actId="2696"/>
        <pc:sldMkLst>
          <pc:docMk/>
          <pc:sldMk cId="3628294174" sldId="280"/>
        </pc:sldMkLst>
      </pc:sldChg>
      <pc:sldChg chg="add del">
        <pc:chgData name="Wenzel, Brooke" userId="672bf8d3-b15b-4e02-a6d1-39319a0df09b" providerId="ADAL" clId="{9EAF7FE7-DB51-4DDA-B371-330594B493C7}" dt="2023-08-01T18:02:07.273" v="124" actId="2696"/>
        <pc:sldMkLst>
          <pc:docMk/>
          <pc:sldMk cId="3721379853" sldId="280"/>
        </pc:sldMkLst>
      </pc:sldChg>
      <pc:sldChg chg="add del">
        <pc:chgData name="Wenzel, Brooke" userId="672bf8d3-b15b-4e02-a6d1-39319a0df09b" providerId="ADAL" clId="{9EAF7FE7-DB51-4DDA-B371-330594B493C7}" dt="2023-08-01T17:59:31.620" v="99" actId="2696"/>
        <pc:sldMkLst>
          <pc:docMk/>
          <pc:sldMk cId="17045339" sldId="281"/>
        </pc:sldMkLst>
      </pc:sldChg>
      <pc:sldChg chg="add ord">
        <pc:chgData name="Wenzel, Brooke" userId="672bf8d3-b15b-4e02-a6d1-39319a0df09b" providerId="ADAL" clId="{9EAF7FE7-DB51-4DDA-B371-330594B493C7}" dt="2023-08-01T18:03:44.036" v="175"/>
        <pc:sldMkLst>
          <pc:docMk/>
          <pc:sldMk cId="2829407219" sldId="281"/>
        </pc:sldMkLst>
      </pc:sldChg>
      <pc:sldChg chg="add del">
        <pc:chgData name="Wenzel, Brooke" userId="672bf8d3-b15b-4e02-a6d1-39319a0df09b" providerId="ADAL" clId="{9EAF7FE7-DB51-4DDA-B371-330594B493C7}" dt="2023-08-01T18:04:13.863" v="180" actId="2696"/>
        <pc:sldMkLst>
          <pc:docMk/>
          <pc:sldMk cId="404183708" sldId="283"/>
        </pc:sldMkLst>
      </pc:sldChg>
      <pc:sldChg chg="addSp modSp add mod ord">
        <pc:chgData name="Wenzel, Brooke" userId="672bf8d3-b15b-4e02-a6d1-39319a0df09b" providerId="ADAL" clId="{9EAF7FE7-DB51-4DDA-B371-330594B493C7}" dt="2023-08-01T18:58:45.556" v="2421" actId="13244"/>
        <pc:sldMkLst>
          <pc:docMk/>
          <pc:sldMk cId="1607998157" sldId="283"/>
        </pc:sldMkLst>
        <pc:spChg chg="ord">
          <ac:chgData name="Wenzel, Brooke" userId="672bf8d3-b15b-4e02-a6d1-39319a0df09b" providerId="ADAL" clId="{9EAF7FE7-DB51-4DDA-B371-330594B493C7}" dt="2023-08-01T18:58:45.556" v="2421" actId="13244"/>
          <ac:spMkLst>
            <pc:docMk/>
            <pc:sldMk cId="1607998157" sldId="283"/>
            <ac:spMk id="4" creationId="{A0D8C184-9CF5-738F-C46B-A5988D331BEA}"/>
          </ac:spMkLst>
        </pc:spChg>
        <pc:picChg chg="add mod">
          <ac:chgData name="Wenzel, Brooke" userId="672bf8d3-b15b-4e02-a6d1-39319a0df09b" providerId="ADAL" clId="{9EAF7FE7-DB51-4DDA-B371-330594B493C7}" dt="2023-08-01T18:25:45.415" v="254" actId="207"/>
          <ac:picMkLst>
            <pc:docMk/>
            <pc:sldMk cId="1607998157" sldId="283"/>
            <ac:picMk id="6" creationId="{5EF1AAB6-BA4E-8DC5-DB8C-C32CA3649464}"/>
          </ac:picMkLst>
        </pc:picChg>
      </pc:sldChg>
      <pc:sldChg chg="add del">
        <pc:chgData name="Wenzel, Brooke" userId="672bf8d3-b15b-4e02-a6d1-39319a0df09b" providerId="ADAL" clId="{9EAF7FE7-DB51-4DDA-B371-330594B493C7}" dt="2023-08-01T17:59:31.620" v="99" actId="2696"/>
        <pc:sldMkLst>
          <pc:docMk/>
          <pc:sldMk cId="3518144378" sldId="283"/>
        </pc:sldMkLst>
      </pc:sldChg>
      <pc:sldChg chg="add del">
        <pc:chgData name="Wenzel, Brooke" userId="672bf8d3-b15b-4e02-a6d1-39319a0df09b" providerId="ADAL" clId="{9EAF7FE7-DB51-4DDA-B371-330594B493C7}" dt="2023-08-01T18:31:26.251" v="259" actId="2696"/>
        <pc:sldMkLst>
          <pc:docMk/>
          <pc:sldMk cId="564101288" sldId="284"/>
        </pc:sldMkLst>
      </pc:sldChg>
      <pc:sldChg chg="add del">
        <pc:chgData name="Wenzel, Brooke" userId="672bf8d3-b15b-4e02-a6d1-39319a0df09b" providerId="ADAL" clId="{9EAF7FE7-DB51-4DDA-B371-330594B493C7}" dt="2023-08-01T17:59:31.620" v="99" actId="2696"/>
        <pc:sldMkLst>
          <pc:docMk/>
          <pc:sldMk cId="2072880432" sldId="284"/>
        </pc:sldMkLst>
      </pc:sldChg>
      <pc:sldChg chg="add">
        <pc:chgData name="Wenzel, Brooke" userId="672bf8d3-b15b-4e02-a6d1-39319a0df09b" providerId="ADAL" clId="{9EAF7FE7-DB51-4DDA-B371-330594B493C7}" dt="2023-08-01T18:31:31.354" v="260"/>
        <pc:sldMkLst>
          <pc:docMk/>
          <pc:sldMk cId="2161256257" sldId="284"/>
        </pc:sldMkLst>
      </pc:sldChg>
      <pc:sldChg chg="add del">
        <pc:chgData name="Wenzel, Brooke" userId="672bf8d3-b15b-4e02-a6d1-39319a0df09b" providerId="ADAL" clId="{9EAF7FE7-DB51-4DDA-B371-330594B493C7}" dt="2023-08-01T17:59:31.620" v="99" actId="2696"/>
        <pc:sldMkLst>
          <pc:docMk/>
          <pc:sldMk cId="2698435197" sldId="285"/>
        </pc:sldMkLst>
      </pc:sldChg>
      <pc:sldChg chg="add">
        <pc:chgData name="Wenzel, Brooke" userId="672bf8d3-b15b-4e02-a6d1-39319a0df09b" providerId="ADAL" clId="{9EAF7FE7-DB51-4DDA-B371-330594B493C7}" dt="2023-08-01T18:31:31.354" v="260"/>
        <pc:sldMkLst>
          <pc:docMk/>
          <pc:sldMk cId="3031627108" sldId="285"/>
        </pc:sldMkLst>
      </pc:sldChg>
      <pc:sldChg chg="add del">
        <pc:chgData name="Wenzel, Brooke" userId="672bf8d3-b15b-4e02-a6d1-39319a0df09b" providerId="ADAL" clId="{9EAF7FE7-DB51-4DDA-B371-330594B493C7}" dt="2023-08-01T18:31:26.251" v="259" actId="2696"/>
        <pc:sldMkLst>
          <pc:docMk/>
          <pc:sldMk cId="3693029927" sldId="285"/>
        </pc:sldMkLst>
      </pc:sldChg>
      <pc:sldChg chg="add del">
        <pc:chgData name="Wenzel, Brooke" userId="672bf8d3-b15b-4e02-a6d1-39319a0df09b" providerId="ADAL" clId="{9EAF7FE7-DB51-4DDA-B371-330594B493C7}" dt="2023-08-01T17:33:33.439" v="14" actId="47"/>
        <pc:sldMkLst>
          <pc:docMk/>
          <pc:sldMk cId="1428793590" sldId="286"/>
        </pc:sldMkLst>
      </pc:sldChg>
      <pc:sldChg chg="modSp mod">
        <pc:chgData name="Wenzel, Brooke" userId="672bf8d3-b15b-4e02-a6d1-39319a0df09b" providerId="ADAL" clId="{9EAF7FE7-DB51-4DDA-B371-330594B493C7}" dt="2023-08-01T17:32:30" v="9" actId="20577"/>
        <pc:sldMkLst>
          <pc:docMk/>
          <pc:sldMk cId="893087381" sldId="287"/>
        </pc:sldMkLst>
        <pc:spChg chg="mod">
          <ac:chgData name="Wenzel, Brooke" userId="672bf8d3-b15b-4e02-a6d1-39319a0df09b" providerId="ADAL" clId="{9EAF7FE7-DB51-4DDA-B371-330594B493C7}" dt="2023-08-01T17:32:30" v="9" actId="20577"/>
          <ac:spMkLst>
            <pc:docMk/>
            <pc:sldMk cId="893087381" sldId="287"/>
            <ac:spMk id="2" creationId="{00000000-0000-0000-0000-000000000000}"/>
          </ac:spMkLst>
        </pc:spChg>
      </pc:sldChg>
      <pc:sldChg chg="addSp modSp add mod">
        <pc:chgData name="Wenzel, Brooke" userId="672bf8d3-b15b-4e02-a6d1-39319a0df09b" providerId="ADAL" clId="{9EAF7FE7-DB51-4DDA-B371-330594B493C7}" dt="2023-08-02T13:27:48.063" v="2902" actId="20577"/>
        <pc:sldMkLst>
          <pc:docMk/>
          <pc:sldMk cId="3455376667" sldId="289"/>
        </pc:sldMkLst>
        <pc:spChg chg="add mod">
          <ac:chgData name="Wenzel, Brooke" userId="672bf8d3-b15b-4e02-a6d1-39319a0df09b" providerId="ADAL" clId="{9EAF7FE7-DB51-4DDA-B371-330594B493C7}" dt="2023-08-02T13:27:48.063" v="2902" actId="20577"/>
          <ac:spMkLst>
            <pc:docMk/>
            <pc:sldMk cId="3455376667" sldId="289"/>
            <ac:spMk id="2" creationId="{24CB9C74-6494-0ACC-57AA-AE18433774E4}"/>
          </ac:spMkLst>
        </pc:spChg>
        <pc:spChg chg="mod">
          <ac:chgData name="Wenzel, Brooke" userId="672bf8d3-b15b-4e02-a6d1-39319a0df09b" providerId="ADAL" clId="{9EAF7FE7-DB51-4DDA-B371-330594B493C7}" dt="2023-08-01T18:26:15.447" v="257" actId="1076"/>
          <ac:spMkLst>
            <pc:docMk/>
            <pc:sldMk cId="3455376667" sldId="289"/>
            <ac:spMk id="4" creationId="{00000000-0000-0000-0000-000000000000}"/>
          </ac:spMkLst>
        </pc:spChg>
        <pc:picChg chg="mod">
          <ac:chgData name="Wenzel, Brooke" userId="672bf8d3-b15b-4e02-a6d1-39319a0df09b" providerId="ADAL" clId="{9EAF7FE7-DB51-4DDA-B371-330594B493C7}" dt="2023-08-02T13:25:30.896" v="2549" actId="1076"/>
          <ac:picMkLst>
            <pc:docMk/>
            <pc:sldMk cId="3455376667" sldId="289"/>
            <ac:picMk id="11" creationId="{C886F1D8-04FD-0BAB-039F-152AB97EA66F}"/>
          </ac:picMkLst>
        </pc:picChg>
      </pc:sldChg>
      <pc:sldChg chg="addSp delSp modSp add mod">
        <pc:chgData name="Wenzel, Brooke" userId="672bf8d3-b15b-4e02-a6d1-39319a0df09b" providerId="ADAL" clId="{9EAF7FE7-DB51-4DDA-B371-330594B493C7}" dt="2023-08-01T18:59:01.752" v="2425" actId="13244"/>
        <pc:sldMkLst>
          <pc:docMk/>
          <pc:sldMk cId="3740445396" sldId="290"/>
        </pc:sldMkLst>
        <pc:spChg chg="mod">
          <ac:chgData name="Wenzel, Brooke" userId="672bf8d3-b15b-4e02-a6d1-39319a0df09b" providerId="ADAL" clId="{9EAF7FE7-DB51-4DDA-B371-330594B493C7}" dt="2023-08-01T18:34:10.081" v="342" actId="20577"/>
          <ac:spMkLst>
            <pc:docMk/>
            <pc:sldMk cId="3740445396" sldId="290"/>
            <ac:spMk id="2" creationId="{00000000-0000-0000-0000-000000000000}"/>
          </ac:spMkLst>
        </pc:spChg>
        <pc:spChg chg="add del mod">
          <ac:chgData name="Wenzel, Brooke" userId="672bf8d3-b15b-4e02-a6d1-39319a0df09b" providerId="ADAL" clId="{9EAF7FE7-DB51-4DDA-B371-330594B493C7}" dt="2023-08-01T18:32:46.766" v="269" actId="478"/>
          <ac:spMkLst>
            <pc:docMk/>
            <pc:sldMk cId="3740445396" sldId="290"/>
            <ac:spMk id="3" creationId="{19A3DA4C-EFAF-85EA-61FC-13FC650A9F27}"/>
          </ac:spMkLst>
        </pc:spChg>
        <pc:spChg chg="mod ord">
          <ac:chgData name="Wenzel, Brooke" userId="672bf8d3-b15b-4e02-a6d1-39319a0df09b" providerId="ADAL" clId="{9EAF7FE7-DB51-4DDA-B371-330594B493C7}" dt="2023-08-01T18:58:58.772" v="2424" actId="13244"/>
          <ac:spMkLst>
            <pc:docMk/>
            <pc:sldMk cId="3740445396" sldId="290"/>
            <ac:spMk id="4" creationId="{00000000-0000-0000-0000-000000000000}"/>
          </ac:spMkLst>
        </pc:spChg>
        <pc:spChg chg="ord">
          <ac:chgData name="Wenzel, Brooke" userId="672bf8d3-b15b-4e02-a6d1-39319a0df09b" providerId="ADAL" clId="{9EAF7FE7-DB51-4DDA-B371-330594B493C7}" dt="2023-08-01T18:59:01.752" v="2425" actId="13244"/>
          <ac:spMkLst>
            <pc:docMk/>
            <pc:sldMk cId="3740445396" sldId="290"/>
            <ac:spMk id="5" creationId="{00000000-0000-0000-0000-000000000000}"/>
          </ac:spMkLst>
        </pc:spChg>
        <pc:picChg chg="del">
          <ac:chgData name="Wenzel, Brooke" userId="672bf8d3-b15b-4e02-a6d1-39319a0df09b" providerId="ADAL" clId="{9EAF7FE7-DB51-4DDA-B371-330594B493C7}" dt="2023-08-01T18:32:44.816" v="268" actId="478"/>
          <ac:picMkLst>
            <pc:docMk/>
            <pc:sldMk cId="3740445396" sldId="290"/>
            <ac:picMk id="6" creationId="{00000000-0000-0000-0000-000000000000}"/>
          </ac:picMkLst>
        </pc:picChg>
        <pc:picChg chg="add mod">
          <ac:chgData name="Wenzel, Brooke" userId="672bf8d3-b15b-4e02-a6d1-39319a0df09b" providerId="ADAL" clId="{9EAF7FE7-DB51-4DDA-B371-330594B493C7}" dt="2023-08-01T18:54:56.740" v="1585" actId="962"/>
          <ac:picMkLst>
            <pc:docMk/>
            <pc:sldMk cId="3740445396" sldId="290"/>
            <ac:picMk id="9" creationId="{7BDC305C-6720-C160-9AB6-47CD3F2CE352}"/>
          </ac:picMkLst>
        </pc:picChg>
      </pc:sldChg>
      <pc:sldChg chg="modSp add del mod">
        <pc:chgData name="Wenzel, Brooke" userId="672bf8d3-b15b-4e02-a6d1-39319a0df09b" providerId="ADAL" clId="{9EAF7FE7-DB51-4DDA-B371-330594B493C7}" dt="2023-08-02T13:36:42.917" v="2905" actId="2696"/>
        <pc:sldMkLst>
          <pc:docMk/>
          <pc:sldMk cId="4169492278" sldId="296"/>
        </pc:sldMkLst>
        <pc:picChg chg="mod">
          <ac:chgData name="Wenzel, Brooke" userId="672bf8d3-b15b-4e02-a6d1-39319a0df09b" providerId="ADAL" clId="{9EAF7FE7-DB51-4DDA-B371-330594B493C7}" dt="2023-08-01T18:56:13.341" v="2392" actId="962"/>
          <ac:picMkLst>
            <pc:docMk/>
            <pc:sldMk cId="4169492278" sldId="296"/>
            <ac:picMk id="7" creationId="{81D061F4-4297-9056-0C99-6CBAE054ADDB}"/>
          </ac:picMkLst>
        </pc:picChg>
      </pc:sldChg>
      <pc:sldChg chg="del">
        <pc:chgData name="Wenzel, Brooke" userId="672bf8d3-b15b-4e02-a6d1-39319a0df09b" providerId="ADAL" clId="{9EAF7FE7-DB51-4DDA-B371-330594B493C7}" dt="2023-08-02T13:50:31.498" v="2915" actId="47"/>
        <pc:sldMkLst>
          <pc:docMk/>
          <pc:sldMk cId="3501294162" sldId="298"/>
        </pc:sldMkLst>
      </pc:sldChg>
      <pc:sldChg chg="modSp mod">
        <pc:chgData name="Wenzel, Brooke" userId="672bf8d3-b15b-4e02-a6d1-39319a0df09b" providerId="ADAL" clId="{9EAF7FE7-DB51-4DDA-B371-330594B493C7}" dt="2023-08-01T18:56:18.514" v="2396" actId="962"/>
        <pc:sldMkLst>
          <pc:docMk/>
          <pc:sldMk cId="1863329499" sldId="299"/>
        </pc:sldMkLst>
        <pc:picChg chg="mod">
          <ac:chgData name="Wenzel, Brooke" userId="672bf8d3-b15b-4e02-a6d1-39319a0df09b" providerId="ADAL" clId="{9EAF7FE7-DB51-4DDA-B371-330594B493C7}" dt="2023-08-01T18:56:18.514" v="2396" actId="962"/>
          <ac:picMkLst>
            <pc:docMk/>
            <pc:sldMk cId="1863329499" sldId="299"/>
            <ac:picMk id="6" creationId="{0A646ECE-FC87-EA88-91F0-57622BC3BC66}"/>
          </ac:picMkLst>
        </pc:picChg>
      </pc:sldChg>
      <pc:sldChg chg="modSp mod">
        <pc:chgData name="Wenzel, Brooke" userId="672bf8d3-b15b-4e02-a6d1-39319a0df09b" providerId="ADAL" clId="{9EAF7FE7-DB51-4DDA-B371-330594B493C7}" dt="2023-08-01T18:56:16.394" v="2394" actId="962"/>
        <pc:sldMkLst>
          <pc:docMk/>
          <pc:sldMk cId="3295923357" sldId="303"/>
        </pc:sldMkLst>
        <pc:picChg chg="mod">
          <ac:chgData name="Wenzel, Brooke" userId="672bf8d3-b15b-4e02-a6d1-39319a0df09b" providerId="ADAL" clId="{9EAF7FE7-DB51-4DDA-B371-330594B493C7}" dt="2023-08-01T18:56:16.394" v="2394" actId="962"/>
          <ac:picMkLst>
            <pc:docMk/>
            <pc:sldMk cId="3295923357" sldId="303"/>
            <ac:picMk id="6" creationId="{FD5B439E-1EA2-3AAC-E64D-6FCDA10CD615}"/>
          </ac:picMkLst>
        </pc:picChg>
      </pc:sldChg>
      <pc:sldChg chg="modSp mod">
        <pc:chgData name="Wenzel, Brooke" userId="672bf8d3-b15b-4e02-a6d1-39319a0df09b" providerId="ADAL" clId="{9EAF7FE7-DB51-4DDA-B371-330594B493C7}" dt="2023-08-01T18:56:20.788" v="2398" actId="962"/>
        <pc:sldMkLst>
          <pc:docMk/>
          <pc:sldMk cId="1519479922" sldId="304"/>
        </pc:sldMkLst>
        <pc:picChg chg="mod">
          <ac:chgData name="Wenzel, Brooke" userId="672bf8d3-b15b-4e02-a6d1-39319a0df09b" providerId="ADAL" clId="{9EAF7FE7-DB51-4DDA-B371-330594B493C7}" dt="2023-08-01T18:56:20.788" v="2398" actId="962"/>
          <ac:picMkLst>
            <pc:docMk/>
            <pc:sldMk cId="1519479922" sldId="304"/>
            <ac:picMk id="6" creationId="{770816BF-A620-3F4A-AAEA-9518CD317C9A}"/>
          </ac:picMkLst>
        </pc:picChg>
      </pc:sldChg>
      <pc:sldChg chg="modSp mod">
        <pc:chgData name="Wenzel, Brooke" userId="672bf8d3-b15b-4e02-a6d1-39319a0df09b" providerId="ADAL" clId="{9EAF7FE7-DB51-4DDA-B371-330594B493C7}" dt="2023-08-01T19:00:15.758" v="2439" actId="13244"/>
        <pc:sldMkLst>
          <pc:docMk/>
          <pc:sldMk cId="2163767969" sldId="306"/>
        </pc:sldMkLst>
        <pc:spChg chg="ord">
          <ac:chgData name="Wenzel, Brooke" userId="672bf8d3-b15b-4e02-a6d1-39319a0df09b" providerId="ADAL" clId="{9EAF7FE7-DB51-4DDA-B371-330594B493C7}" dt="2023-08-01T19:00:15.758" v="2439" actId="13244"/>
          <ac:spMkLst>
            <pc:docMk/>
            <pc:sldMk cId="2163767969" sldId="306"/>
            <ac:spMk id="3" creationId="{21FCF2F4-D6A2-ABC1-31FF-E5F9EB7CEE03}"/>
          </ac:spMkLst>
        </pc:spChg>
        <pc:spChg chg="ord">
          <ac:chgData name="Wenzel, Brooke" userId="672bf8d3-b15b-4e02-a6d1-39319a0df09b" providerId="ADAL" clId="{9EAF7FE7-DB51-4DDA-B371-330594B493C7}" dt="2023-08-01T19:00:11.947" v="2438" actId="13244"/>
          <ac:spMkLst>
            <pc:docMk/>
            <pc:sldMk cId="2163767969" sldId="306"/>
            <ac:spMk id="4" creationId="{00000000-0000-0000-0000-000000000000}"/>
          </ac:spMkLst>
        </pc:spChg>
      </pc:sldChg>
      <pc:sldChg chg="del">
        <pc:chgData name="Wenzel, Brooke" userId="672bf8d3-b15b-4e02-a6d1-39319a0df09b" providerId="ADAL" clId="{9EAF7FE7-DB51-4DDA-B371-330594B493C7}" dt="2023-08-01T18:42:53.915" v="612" actId="47"/>
        <pc:sldMkLst>
          <pc:docMk/>
          <pc:sldMk cId="657619732" sldId="399"/>
        </pc:sldMkLst>
      </pc:sldChg>
      <pc:sldChg chg="del">
        <pc:chgData name="Wenzel, Brooke" userId="672bf8d3-b15b-4e02-a6d1-39319a0df09b" providerId="ADAL" clId="{9EAF7FE7-DB51-4DDA-B371-330594B493C7}" dt="2023-08-01T18:04:29.373" v="185" actId="47"/>
        <pc:sldMkLst>
          <pc:docMk/>
          <pc:sldMk cId="946046927" sldId="1671"/>
        </pc:sldMkLst>
      </pc:sldChg>
      <pc:sldChg chg="modSp add del mod">
        <pc:chgData name="Wenzel, Brooke" userId="672bf8d3-b15b-4e02-a6d1-39319a0df09b" providerId="ADAL" clId="{9EAF7FE7-DB51-4DDA-B371-330594B493C7}" dt="2023-08-02T13:22:16.480" v="2546" actId="47"/>
        <pc:sldMkLst>
          <pc:docMk/>
          <pc:sldMk cId="4222546261" sldId="1683"/>
        </pc:sldMkLst>
        <pc:spChg chg="mod">
          <ac:chgData name="Wenzel, Brooke" userId="672bf8d3-b15b-4e02-a6d1-39319a0df09b" providerId="ADAL" clId="{9EAF7FE7-DB51-4DDA-B371-330594B493C7}" dt="2023-08-01T18:26:18.669" v="258" actId="1076"/>
          <ac:spMkLst>
            <pc:docMk/>
            <pc:sldMk cId="4222546261" sldId="1683"/>
            <ac:spMk id="2" creationId="{A9470EF1-1AEA-4DFF-BD5F-DC82D49C20FF}"/>
          </ac:spMkLst>
        </pc:spChg>
        <pc:spChg chg="ord">
          <ac:chgData name="Wenzel, Brooke" userId="672bf8d3-b15b-4e02-a6d1-39319a0df09b" providerId="ADAL" clId="{9EAF7FE7-DB51-4DDA-B371-330594B493C7}" dt="2023-08-01T18:58:53.377" v="2422" actId="13244"/>
          <ac:spMkLst>
            <pc:docMk/>
            <pc:sldMk cId="4222546261" sldId="1683"/>
            <ac:spMk id="4" creationId="{D3C80FFF-9CA0-4556-AFA5-4AFB90604BC0}"/>
          </ac:spMkLst>
        </pc:spChg>
        <pc:spChg chg="mod ord">
          <ac:chgData name="Wenzel, Brooke" userId="672bf8d3-b15b-4e02-a6d1-39319a0df09b" providerId="ADAL" clId="{9EAF7FE7-DB51-4DDA-B371-330594B493C7}" dt="2023-08-01T18:58:54.604" v="2423" actId="13244"/>
          <ac:spMkLst>
            <pc:docMk/>
            <pc:sldMk cId="4222546261" sldId="1683"/>
            <ac:spMk id="7" creationId="{522DF9CD-F501-48BA-94B7-6DDF81118BC7}"/>
          </ac:spMkLst>
        </pc:spChg>
      </pc:sldChg>
      <pc:sldChg chg="delSp modSp mod">
        <pc:chgData name="Wenzel, Brooke" userId="672bf8d3-b15b-4e02-a6d1-39319a0df09b" providerId="ADAL" clId="{9EAF7FE7-DB51-4DDA-B371-330594B493C7}" dt="2023-08-01T18:59:50.697" v="2434" actId="478"/>
        <pc:sldMkLst>
          <pc:docMk/>
          <pc:sldMk cId="3835383189" sldId="1684"/>
        </pc:sldMkLst>
        <pc:spChg chg="ord">
          <ac:chgData name="Wenzel, Brooke" userId="672bf8d3-b15b-4e02-a6d1-39319a0df09b" providerId="ADAL" clId="{9EAF7FE7-DB51-4DDA-B371-330594B493C7}" dt="2023-08-01T18:59:21.084" v="2427" actId="13244"/>
          <ac:spMkLst>
            <pc:docMk/>
            <pc:sldMk cId="3835383189" sldId="1684"/>
            <ac:spMk id="4" creationId="{D089D42D-3BDB-4390-8807-AA8B61B07A8F}"/>
          </ac:spMkLst>
        </pc:spChg>
        <pc:spChg chg="del">
          <ac:chgData name="Wenzel, Brooke" userId="672bf8d3-b15b-4e02-a6d1-39319a0df09b" providerId="ADAL" clId="{9EAF7FE7-DB51-4DDA-B371-330594B493C7}" dt="2023-08-01T18:59:50.697" v="2434" actId="478"/>
          <ac:spMkLst>
            <pc:docMk/>
            <pc:sldMk cId="3835383189" sldId="1684"/>
            <ac:spMk id="6" creationId="{9FE314A8-27E8-5384-C441-150D1E08452E}"/>
          </ac:spMkLst>
        </pc:spChg>
        <pc:spChg chg="ord">
          <ac:chgData name="Wenzel, Brooke" userId="672bf8d3-b15b-4e02-a6d1-39319a0df09b" providerId="ADAL" clId="{9EAF7FE7-DB51-4DDA-B371-330594B493C7}" dt="2023-08-01T18:59:24.675" v="2428" actId="13244"/>
          <ac:spMkLst>
            <pc:docMk/>
            <pc:sldMk cId="3835383189" sldId="1684"/>
            <ac:spMk id="10" creationId="{E775AB66-7738-ACD7-0309-7CFB2E644BF6}"/>
          </ac:spMkLst>
        </pc:spChg>
        <pc:spChg chg="ord">
          <ac:chgData name="Wenzel, Brooke" userId="672bf8d3-b15b-4e02-a6d1-39319a0df09b" providerId="ADAL" clId="{9EAF7FE7-DB51-4DDA-B371-330594B493C7}" dt="2023-08-01T18:59:27.268" v="2429" actId="13244"/>
          <ac:spMkLst>
            <pc:docMk/>
            <pc:sldMk cId="3835383189" sldId="1684"/>
            <ac:spMk id="11" creationId="{C1765F79-A301-8636-D0C8-35293FBF334B}"/>
          </ac:spMkLst>
        </pc:spChg>
      </pc:sldChg>
      <pc:sldChg chg="modSp mod">
        <pc:chgData name="Wenzel, Brooke" userId="672bf8d3-b15b-4e02-a6d1-39319a0df09b" providerId="ADAL" clId="{9EAF7FE7-DB51-4DDA-B371-330594B493C7}" dt="2023-08-01T18:58:05.675" v="2415" actId="13244"/>
        <pc:sldMkLst>
          <pc:docMk/>
          <pc:sldMk cId="3887159436" sldId="1688"/>
        </pc:sldMkLst>
        <pc:spChg chg="ord">
          <ac:chgData name="Wenzel, Brooke" userId="672bf8d3-b15b-4e02-a6d1-39319a0df09b" providerId="ADAL" clId="{9EAF7FE7-DB51-4DDA-B371-330594B493C7}" dt="2023-08-01T18:58:05.675" v="2415" actId="13244"/>
          <ac:spMkLst>
            <pc:docMk/>
            <pc:sldMk cId="3887159436" sldId="1688"/>
            <ac:spMk id="4" creationId="{00000000-0000-0000-0000-000000000000}"/>
          </ac:spMkLst>
        </pc:spChg>
        <pc:picChg chg="mod">
          <ac:chgData name="Wenzel, Brooke" userId="672bf8d3-b15b-4e02-a6d1-39319a0df09b" providerId="ADAL" clId="{9EAF7FE7-DB51-4DDA-B371-330594B493C7}" dt="2023-08-01T18:53:31.896" v="851" actId="962"/>
          <ac:picMkLst>
            <pc:docMk/>
            <pc:sldMk cId="3887159436" sldId="1688"/>
            <ac:picMk id="3" creationId="{79B0618F-7FD5-D57A-3ADE-B9FE620EB710}"/>
          </ac:picMkLst>
        </pc:picChg>
      </pc:sldChg>
      <pc:sldChg chg="add del">
        <pc:chgData name="Wenzel, Brooke" userId="672bf8d3-b15b-4e02-a6d1-39319a0df09b" providerId="ADAL" clId="{9EAF7FE7-DB51-4DDA-B371-330594B493C7}" dt="2023-08-01T18:02:38.518" v="128" actId="47"/>
        <pc:sldMkLst>
          <pc:docMk/>
          <pc:sldMk cId="2941250764" sldId="1690"/>
        </pc:sldMkLst>
      </pc:sldChg>
      <pc:sldChg chg="del">
        <pc:chgData name="Wenzel, Brooke" userId="672bf8d3-b15b-4e02-a6d1-39319a0df09b" providerId="ADAL" clId="{9EAF7FE7-DB51-4DDA-B371-330594B493C7}" dt="2023-08-01T18:00:16.771" v="101" actId="47"/>
        <pc:sldMkLst>
          <pc:docMk/>
          <pc:sldMk cId="538419396" sldId="2667"/>
        </pc:sldMkLst>
      </pc:sldChg>
      <pc:sldChg chg="modSp mod">
        <pc:chgData name="Wenzel, Brooke" userId="672bf8d3-b15b-4e02-a6d1-39319a0df09b" providerId="ADAL" clId="{9EAF7FE7-DB51-4DDA-B371-330594B493C7}" dt="2023-08-01T19:01:00.664" v="2470" actId="20577"/>
        <pc:sldMkLst>
          <pc:docMk/>
          <pc:sldMk cId="706753193" sldId="2669"/>
        </pc:sldMkLst>
        <pc:spChg chg="mod">
          <ac:chgData name="Wenzel, Brooke" userId="672bf8d3-b15b-4e02-a6d1-39319a0df09b" providerId="ADAL" clId="{9EAF7FE7-DB51-4DDA-B371-330594B493C7}" dt="2023-08-01T19:01:00.664" v="2470" actId="20577"/>
          <ac:spMkLst>
            <pc:docMk/>
            <pc:sldMk cId="706753193" sldId="2669"/>
            <ac:spMk id="2" creationId="{00000000-0000-0000-0000-000000000000}"/>
          </ac:spMkLst>
        </pc:spChg>
      </pc:sldChg>
      <pc:sldChg chg="modSp mod">
        <pc:chgData name="Wenzel, Brooke" userId="672bf8d3-b15b-4e02-a6d1-39319a0df09b" providerId="ADAL" clId="{9EAF7FE7-DB51-4DDA-B371-330594B493C7}" dt="2023-08-01T19:01:11.293" v="2490" actId="20577"/>
        <pc:sldMkLst>
          <pc:docMk/>
          <pc:sldMk cId="1829492845" sldId="2670"/>
        </pc:sldMkLst>
        <pc:spChg chg="mod">
          <ac:chgData name="Wenzel, Brooke" userId="672bf8d3-b15b-4e02-a6d1-39319a0df09b" providerId="ADAL" clId="{9EAF7FE7-DB51-4DDA-B371-330594B493C7}" dt="2023-08-01T19:01:11.293" v="2490" actId="20577"/>
          <ac:spMkLst>
            <pc:docMk/>
            <pc:sldMk cId="1829492845" sldId="2670"/>
            <ac:spMk id="2" creationId="{00000000-0000-0000-0000-000000000000}"/>
          </ac:spMkLst>
        </pc:spChg>
      </pc:sldChg>
      <pc:sldChg chg="modSp">
        <pc:chgData name="Wenzel, Brooke" userId="672bf8d3-b15b-4e02-a6d1-39319a0df09b" providerId="ADAL" clId="{9EAF7FE7-DB51-4DDA-B371-330594B493C7}" dt="2023-08-01T18:59:15.011" v="2426" actId="13244"/>
        <pc:sldMkLst>
          <pc:docMk/>
          <pc:sldMk cId="399469708" sldId="2671"/>
        </pc:sldMkLst>
        <pc:graphicFrameChg chg="mod">
          <ac:chgData name="Wenzel, Brooke" userId="672bf8d3-b15b-4e02-a6d1-39319a0df09b" providerId="ADAL" clId="{9EAF7FE7-DB51-4DDA-B371-330594B493C7}" dt="2023-08-01T18:59:15.011" v="2426" actId="13244"/>
          <ac:graphicFrameMkLst>
            <pc:docMk/>
            <pc:sldMk cId="399469708" sldId="2671"/>
            <ac:graphicFrameMk id="5" creationId="{EFCCFBAE-0E76-3C67-A47A-D45426FDDD3A}"/>
          </ac:graphicFrameMkLst>
        </pc:graphicFrameChg>
      </pc:sldChg>
      <pc:sldChg chg="modSp mod">
        <pc:chgData name="Wenzel, Brooke" userId="672bf8d3-b15b-4e02-a6d1-39319a0df09b" providerId="ADAL" clId="{9EAF7FE7-DB51-4DDA-B371-330594B493C7}" dt="2023-08-01T19:00:07.268" v="2437" actId="13244"/>
        <pc:sldMkLst>
          <pc:docMk/>
          <pc:sldMk cId="74676089" sldId="2673"/>
        </pc:sldMkLst>
        <pc:spChg chg="ord">
          <ac:chgData name="Wenzel, Brooke" userId="672bf8d3-b15b-4e02-a6d1-39319a0df09b" providerId="ADAL" clId="{9EAF7FE7-DB51-4DDA-B371-330594B493C7}" dt="2023-08-01T19:00:07.268" v="2437" actId="13244"/>
          <ac:spMkLst>
            <pc:docMk/>
            <pc:sldMk cId="74676089" sldId="2673"/>
            <ac:spMk id="4" creationId="{00000000-0000-0000-0000-000000000000}"/>
          </ac:spMkLst>
        </pc:spChg>
        <pc:spChg chg="ord">
          <ac:chgData name="Wenzel, Brooke" userId="672bf8d3-b15b-4e02-a6d1-39319a0df09b" providerId="ADAL" clId="{9EAF7FE7-DB51-4DDA-B371-330594B493C7}" dt="2023-08-01T19:00:06.452" v="2436" actId="13244"/>
          <ac:spMkLst>
            <pc:docMk/>
            <pc:sldMk cId="74676089" sldId="2673"/>
            <ac:spMk id="7" creationId="{0BDA3AFF-1616-4B0F-96B1-A3568444790B}"/>
          </ac:spMkLst>
        </pc:spChg>
      </pc:sldChg>
      <pc:sldChg chg="addSp delSp modSp add mod">
        <pc:chgData name="Wenzel, Brooke" userId="672bf8d3-b15b-4e02-a6d1-39319a0df09b" providerId="ADAL" clId="{9EAF7FE7-DB51-4DDA-B371-330594B493C7}" dt="2023-08-01T18:58:37.310" v="2420" actId="13244"/>
        <pc:sldMkLst>
          <pc:docMk/>
          <pc:sldMk cId="3081495204" sldId="2678"/>
        </pc:sldMkLst>
        <pc:spChg chg="mod">
          <ac:chgData name="Wenzel, Brooke" userId="672bf8d3-b15b-4e02-a6d1-39319a0df09b" providerId="ADAL" clId="{9EAF7FE7-DB51-4DDA-B371-330594B493C7}" dt="2023-08-01T18:14:33.201" v="244" actId="1076"/>
          <ac:spMkLst>
            <pc:docMk/>
            <pc:sldMk cId="3081495204" sldId="2678"/>
            <ac:spMk id="3" creationId="{264BBFDB-F31E-4256-902F-6F60E95752FE}"/>
          </ac:spMkLst>
        </pc:spChg>
        <pc:spChg chg="ord">
          <ac:chgData name="Wenzel, Brooke" userId="672bf8d3-b15b-4e02-a6d1-39319a0df09b" providerId="ADAL" clId="{9EAF7FE7-DB51-4DDA-B371-330594B493C7}" dt="2023-08-01T18:58:37.310" v="2420" actId="13244"/>
          <ac:spMkLst>
            <pc:docMk/>
            <pc:sldMk cId="3081495204" sldId="2678"/>
            <ac:spMk id="4" creationId="{45339CB8-A519-589E-3DA8-22C557D145F7}"/>
          </ac:spMkLst>
        </pc:spChg>
        <pc:spChg chg="del mod">
          <ac:chgData name="Wenzel, Brooke" userId="672bf8d3-b15b-4e02-a6d1-39319a0df09b" providerId="ADAL" clId="{9EAF7FE7-DB51-4DDA-B371-330594B493C7}" dt="2023-08-01T18:12:42.742" v="232" actId="478"/>
          <ac:spMkLst>
            <pc:docMk/>
            <pc:sldMk cId="3081495204" sldId="2678"/>
            <ac:spMk id="8" creationId="{EF64C275-6061-7630-31BE-57DBA9741776}"/>
          </ac:spMkLst>
        </pc:spChg>
        <pc:spChg chg="del">
          <ac:chgData name="Wenzel, Brooke" userId="672bf8d3-b15b-4e02-a6d1-39319a0df09b" providerId="ADAL" clId="{9EAF7FE7-DB51-4DDA-B371-330594B493C7}" dt="2023-08-01T18:12:40.191" v="230" actId="478"/>
          <ac:spMkLst>
            <pc:docMk/>
            <pc:sldMk cId="3081495204" sldId="2678"/>
            <ac:spMk id="10" creationId="{52586EA6-DCA2-6810-00C4-2D21778D7B61}"/>
          </ac:spMkLst>
        </pc:spChg>
        <pc:spChg chg="del">
          <ac:chgData name="Wenzel, Brooke" userId="672bf8d3-b15b-4e02-a6d1-39319a0df09b" providerId="ADAL" clId="{9EAF7FE7-DB51-4DDA-B371-330594B493C7}" dt="2023-08-01T18:12:39.769" v="229" actId="478"/>
          <ac:spMkLst>
            <pc:docMk/>
            <pc:sldMk cId="3081495204" sldId="2678"/>
            <ac:spMk id="12" creationId="{A592ED59-51EE-4203-B6BD-716AC92BC1DA}"/>
          </ac:spMkLst>
        </pc:spChg>
        <pc:spChg chg="del">
          <ac:chgData name="Wenzel, Brooke" userId="672bf8d3-b15b-4e02-a6d1-39319a0df09b" providerId="ADAL" clId="{9EAF7FE7-DB51-4DDA-B371-330594B493C7}" dt="2023-08-01T18:12:38.840" v="228" actId="478"/>
          <ac:spMkLst>
            <pc:docMk/>
            <pc:sldMk cId="3081495204" sldId="2678"/>
            <ac:spMk id="14" creationId="{517EFB99-22F9-1C06-DAEE-B1563CAB0414}"/>
          </ac:spMkLst>
        </pc:spChg>
        <pc:picChg chg="add mod">
          <ac:chgData name="Wenzel, Brooke" userId="672bf8d3-b15b-4e02-a6d1-39319a0df09b" providerId="ADAL" clId="{9EAF7FE7-DB51-4DDA-B371-330594B493C7}" dt="2023-08-01T18:54:17.588" v="1223" actId="962"/>
          <ac:picMkLst>
            <pc:docMk/>
            <pc:sldMk cId="3081495204" sldId="2678"/>
            <ac:picMk id="6" creationId="{D5300DF0-28D8-2C3F-FB04-3F69B887AFCD}"/>
          </ac:picMkLst>
        </pc:picChg>
        <pc:picChg chg="add mod">
          <ac:chgData name="Wenzel, Brooke" userId="672bf8d3-b15b-4e02-a6d1-39319a0df09b" providerId="ADAL" clId="{9EAF7FE7-DB51-4DDA-B371-330594B493C7}" dt="2023-08-01T18:54:32.549" v="1377" actId="962"/>
          <ac:picMkLst>
            <pc:docMk/>
            <pc:sldMk cId="3081495204" sldId="2678"/>
            <ac:picMk id="9" creationId="{23EC0A78-F1CF-B6B7-ED26-72A0690A3BC0}"/>
          </ac:picMkLst>
        </pc:picChg>
        <pc:picChg chg="del">
          <ac:chgData name="Wenzel, Brooke" userId="672bf8d3-b15b-4e02-a6d1-39319a0df09b" providerId="ADAL" clId="{9EAF7FE7-DB51-4DDA-B371-330594B493C7}" dt="2023-08-01T18:12:43.440" v="233" actId="478"/>
          <ac:picMkLst>
            <pc:docMk/>
            <pc:sldMk cId="3081495204" sldId="2678"/>
            <ac:picMk id="16" creationId="{B2A8603D-67DD-0136-9607-DD82E465DF1D}"/>
          </ac:picMkLst>
        </pc:picChg>
        <pc:picChg chg="del">
          <ac:chgData name="Wenzel, Brooke" userId="672bf8d3-b15b-4e02-a6d1-39319a0df09b" providerId="ADAL" clId="{9EAF7FE7-DB51-4DDA-B371-330594B493C7}" dt="2023-08-01T18:12:44.072" v="234" actId="478"/>
          <ac:picMkLst>
            <pc:docMk/>
            <pc:sldMk cId="3081495204" sldId="2678"/>
            <ac:picMk id="18" creationId="{A1FD50FB-02BB-7694-6AF5-310086CE2BAF}"/>
          </ac:picMkLst>
        </pc:picChg>
      </pc:sldChg>
      <pc:sldChg chg="modSp add mod">
        <pc:chgData name="Wenzel, Brooke" userId="672bf8d3-b15b-4e02-a6d1-39319a0df09b" providerId="ADAL" clId="{9EAF7FE7-DB51-4DDA-B371-330594B493C7}" dt="2023-08-01T18:57:13.578" v="2407" actId="207"/>
        <pc:sldMkLst>
          <pc:docMk/>
          <pc:sldMk cId="3391890902" sldId="2679"/>
        </pc:sldMkLst>
        <pc:spChg chg="mod">
          <ac:chgData name="Wenzel, Brooke" userId="672bf8d3-b15b-4e02-a6d1-39319a0df09b" providerId="ADAL" clId="{9EAF7FE7-DB51-4DDA-B371-330594B493C7}" dt="2023-08-01T18:07:31.972" v="197" actId="1076"/>
          <ac:spMkLst>
            <pc:docMk/>
            <pc:sldMk cId="3391890902" sldId="2679"/>
            <ac:spMk id="2" creationId="{23F5A2E5-5A3C-44F9-A2DC-159D7D173F7A}"/>
          </ac:spMkLst>
        </pc:spChg>
        <pc:graphicFrameChg chg="mod modGraphic">
          <ac:chgData name="Wenzel, Brooke" userId="672bf8d3-b15b-4e02-a6d1-39319a0df09b" providerId="ADAL" clId="{9EAF7FE7-DB51-4DDA-B371-330594B493C7}" dt="2023-08-01T18:57:13.578" v="2407" actId="207"/>
          <ac:graphicFrameMkLst>
            <pc:docMk/>
            <pc:sldMk cId="3391890902" sldId="2679"/>
            <ac:graphicFrameMk id="5" creationId="{065C11D1-EDCF-47C0-B2CD-26591E0C18A4}"/>
          </ac:graphicFrameMkLst>
        </pc:graphicFrameChg>
      </pc:sldChg>
      <pc:sldChg chg="modSp mod">
        <pc:chgData name="Wenzel, Brooke" userId="672bf8d3-b15b-4e02-a6d1-39319a0df09b" providerId="ADAL" clId="{9EAF7FE7-DB51-4DDA-B371-330594B493C7}" dt="2023-08-01T18:58:18.746" v="2418" actId="13244"/>
        <pc:sldMkLst>
          <pc:docMk/>
          <pc:sldMk cId="353365590" sldId="2680"/>
        </pc:sldMkLst>
        <pc:spChg chg="ord">
          <ac:chgData name="Wenzel, Brooke" userId="672bf8d3-b15b-4e02-a6d1-39319a0df09b" providerId="ADAL" clId="{9EAF7FE7-DB51-4DDA-B371-330594B493C7}" dt="2023-08-01T18:58:13.264" v="2417" actId="13244"/>
          <ac:spMkLst>
            <pc:docMk/>
            <pc:sldMk cId="353365590" sldId="2680"/>
            <ac:spMk id="4" creationId="{00000000-0000-0000-0000-000000000000}"/>
          </ac:spMkLst>
        </pc:spChg>
        <pc:spChg chg="ord">
          <ac:chgData name="Wenzel, Brooke" userId="672bf8d3-b15b-4e02-a6d1-39319a0df09b" providerId="ADAL" clId="{9EAF7FE7-DB51-4DDA-B371-330594B493C7}" dt="2023-08-01T18:58:12.181" v="2416" actId="13244"/>
          <ac:spMkLst>
            <pc:docMk/>
            <pc:sldMk cId="353365590" sldId="2680"/>
            <ac:spMk id="14" creationId="{32CB49A5-DB2F-45E6-8AAA-08C282AE4016}"/>
          </ac:spMkLst>
        </pc:spChg>
        <pc:picChg chg="mod ord">
          <ac:chgData name="Wenzel, Brooke" userId="672bf8d3-b15b-4e02-a6d1-39319a0df09b" providerId="ADAL" clId="{9EAF7FE7-DB51-4DDA-B371-330594B493C7}" dt="2023-08-01T18:58:18.746" v="2418" actId="13244"/>
          <ac:picMkLst>
            <pc:docMk/>
            <pc:sldMk cId="353365590" sldId="2680"/>
            <ac:picMk id="5" creationId="{A1F9F377-91D5-B8AA-20DD-C67F9B98E4CC}"/>
          </ac:picMkLst>
        </pc:picChg>
      </pc:sldChg>
      <pc:sldChg chg="modSp mod">
        <pc:chgData name="Wenzel, Brooke" userId="672bf8d3-b15b-4e02-a6d1-39319a0df09b" providerId="ADAL" clId="{9EAF7FE7-DB51-4DDA-B371-330594B493C7}" dt="2023-08-01T19:00:48.461" v="2449" actId="13244"/>
        <pc:sldMkLst>
          <pc:docMk/>
          <pc:sldMk cId="3308656297" sldId="2681"/>
        </pc:sldMkLst>
        <pc:spChg chg="mod ord">
          <ac:chgData name="Wenzel, Brooke" userId="672bf8d3-b15b-4e02-a6d1-39319a0df09b" providerId="ADAL" clId="{9EAF7FE7-DB51-4DDA-B371-330594B493C7}" dt="2023-08-01T19:00:44.819" v="2447" actId="13244"/>
          <ac:spMkLst>
            <pc:docMk/>
            <pc:sldMk cId="3308656297" sldId="2681"/>
            <ac:spMk id="2" creationId="{16233860-C709-47B4-4C62-586622218BB9}"/>
          </ac:spMkLst>
        </pc:spChg>
        <pc:spChg chg="ord">
          <ac:chgData name="Wenzel, Brooke" userId="672bf8d3-b15b-4e02-a6d1-39319a0df09b" providerId="ADAL" clId="{9EAF7FE7-DB51-4DDA-B371-330594B493C7}" dt="2023-08-01T19:00:46.858" v="2448" actId="13244"/>
          <ac:spMkLst>
            <pc:docMk/>
            <pc:sldMk cId="3308656297" sldId="2681"/>
            <ac:spMk id="4" creationId="{00000000-0000-0000-0000-000000000000}"/>
          </ac:spMkLst>
        </pc:spChg>
        <pc:spChg chg="ord">
          <ac:chgData name="Wenzel, Brooke" userId="672bf8d3-b15b-4e02-a6d1-39319a0df09b" providerId="ADAL" clId="{9EAF7FE7-DB51-4DDA-B371-330594B493C7}" dt="2023-08-01T19:00:48.461" v="2449" actId="13244"/>
          <ac:spMkLst>
            <pc:docMk/>
            <pc:sldMk cId="3308656297" sldId="2681"/>
            <ac:spMk id="351" creationId="{A52D0D6D-0792-6E59-E333-7DC2B8BC6EB8}"/>
          </ac:spMkLst>
        </pc:spChg>
      </pc:sldChg>
      <pc:sldChg chg="modSp add del mod">
        <pc:chgData name="Wenzel, Brooke" userId="672bf8d3-b15b-4e02-a6d1-39319a0df09b" providerId="ADAL" clId="{9EAF7FE7-DB51-4DDA-B371-330594B493C7}" dt="2023-08-02T13:33:47.030" v="2903" actId="47"/>
        <pc:sldMkLst>
          <pc:docMk/>
          <pc:sldMk cId="996382477" sldId="2683"/>
        </pc:sldMkLst>
        <pc:spChg chg="mod">
          <ac:chgData name="Wenzel, Brooke" userId="672bf8d3-b15b-4e02-a6d1-39319a0df09b" providerId="ADAL" clId="{9EAF7FE7-DB51-4DDA-B371-330594B493C7}" dt="2023-08-01T18:34:29.591" v="344" actId="1076"/>
          <ac:spMkLst>
            <pc:docMk/>
            <pc:sldMk cId="996382477" sldId="2683"/>
            <ac:spMk id="2" creationId="{FD2E1749-36DB-4952-9939-4F973D52C2B2}"/>
          </ac:spMkLst>
        </pc:spChg>
        <pc:spChg chg="ord">
          <ac:chgData name="Wenzel, Brooke" userId="672bf8d3-b15b-4e02-a6d1-39319a0df09b" providerId="ADAL" clId="{9EAF7FE7-DB51-4DDA-B371-330594B493C7}" dt="2023-08-01T18:59:35.953" v="2431" actId="13244"/>
          <ac:spMkLst>
            <pc:docMk/>
            <pc:sldMk cId="996382477" sldId="2683"/>
            <ac:spMk id="4" creationId="{D089D42D-3BDB-4390-8807-AA8B61B07A8F}"/>
          </ac:spMkLst>
        </pc:spChg>
        <pc:spChg chg="mod ord">
          <ac:chgData name="Wenzel, Brooke" userId="672bf8d3-b15b-4e02-a6d1-39319a0df09b" providerId="ADAL" clId="{9EAF7FE7-DB51-4DDA-B371-330594B493C7}" dt="2023-08-01T18:59:38.528" v="2432" actId="13244"/>
          <ac:spMkLst>
            <pc:docMk/>
            <pc:sldMk cId="996382477" sldId="2683"/>
            <ac:spMk id="5" creationId="{02576413-4B61-ECB9-6DDA-7B74870993E5}"/>
          </ac:spMkLst>
        </pc:spChg>
        <pc:spChg chg="mod ord">
          <ac:chgData name="Wenzel, Brooke" userId="672bf8d3-b15b-4e02-a6d1-39319a0df09b" providerId="ADAL" clId="{9EAF7FE7-DB51-4DDA-B371-330594B493C7}" dt="2023-08-01T18:59:42.853" v="2433" actId="13244"/>
          <ac:spMkLst>
            <pc:docMk/>
            <pc:sldMk cId="996382477" sldId="2683"/>
            <ac:spMk id="6" creationId="{EDA22DEA-A452-9097-2EED-A477EC18D1C4}"/>
          </ac:spMkLst>
        </pc:spChg>
        <pc:spChg chg="mod">
          <ac:chgData name="Wenzel, Brooke" userId="672bf8d3-b15b-4e02-a6d1-39319a0df09b" providerId="ADAL" clId="{9EAF7FE7-DB51-4DDA-B371-330594B493C7}" dt="2023-08-01T18:34:34.501" v="345" actId="1076"/>
          <ac:spMkLst>
            <pc:docMk/>
            <pc:sldMk cId="996382477" sldId="2683"/>
            <ac:spMk id="7" creationId="{5DA6202F-6D19-13CB-5815-E4642D51A7B5}"/>
          </ac:spMkLst>
        </pc:spChg>
        <pc:spChg chg="mod">
          <ac:chgData name="Wenzel, Brooke" userId="672bf8d3-b15b-4e02-a6d1-39319a0df09b" providerId="ADAL" clId="{9EAF7FE7-DB51-4DDA-B371-330594B493C7}" dt="2023-08-01T18:34:48.096" v="346" actId="1076"/>
          <ac:spMkLst>
            <pc:docMk/>
            <pc:sldMk cId="996382477" sldId="2683"/>
            <ac:spMk id="9" creationId="{DA5E077F-9422-0394-F9F5-86D24FE3F406}"/>
          </ac:spMkLst>
        </pc:spChg>
      </pc:sldChg>
      <pc:sldChg chg="modSp mod">
        <pc:chgData name="Wenzel, Brooke" userId="672bf8d3-b15b-4e02-a6d1-39319a0df09b" providerId="ADAL" clId="{9EAF7FE7-DB51-4DDA-B371-330594B493C7}" dt="2023-08-01T18:57:48.971" v="2414" actId="207"/>
        <pc:sldMkLst>
          <pc:docMk/>
          <pc:sldMk cId="3721601805" sldId="3103"/>
        </pc:sldMkLst>
        <pc:graphicFrameChg chg="mod modGraphic">
          <ac:chgData name="Wenzel, Brooke" userId="672bf8d3-b15b-4e02-a6d1-39319a0df09b" providerId="ADAL" clId="{9EAF7FE7-DB51-4DDA-B371-330594B493C7}" dt="2023-08-01T18:57:48.971" v="2414" actId="207"/>
          <ac:graphicFrameMkLst>
            <pc:docMk/>
            <pc:sldMk cId="3721601805" sldId="3103"/>
            <ac:graphicFrameMk id="5" creationId="{53E481B0-DEEF-4BC2-B0FA-16BA2C8C8C3F}"/>
          </ac:graphicFrameMkLst>
        </pc:graphicFrameChg>
      </pc:sldChg>
      <pc:sldChg chg="add del">
        <pc:chgData name="Wenzel, Brooke" userId="672bf8d3-b15b-4e02-a6d1-39319a0df09b" providerId="ADAL" clId="{9EAF7FE7-DB51-4DDA-B371-330594B493C7}" dt="2023-08-01T18:49:14.463" v="648" actId="47"/>
        <pc:sldMkLst>
          <pc:docMk/>
          <pc:sldMk cId="896886423" sldId="3105"/>
        </pc:sldMkLst>
      </pc:sldChg>
      <pc:sldChg chg="modSp add mod">
        <pc:chgData name="Wenzel, Brooke" userId="672bf8d3-b15b-4e02-a6d1-39319a0df09b" providerId="ADAL" clId="{9EAF7FE7-DB51-4DDA-B371-330594B493C7}" dt="2023-08-01T18:25:13.588" v="251" actId="14100"/>
        <pc:sldMkLst>
          <pc:docMk/>
          <pc:sldMk cId="1340214974" sldId="3108"/>
        </pc:sldMkLst>
        <pc:spChg chg="mod">
          <ac:chgData name="Wenzel, Brooke" userId="672bf8d3-b15b-4e02-a6d1-39319a0df09b" providerId="ADAL" clId="{9EAF7FE7-DB51-4DDA-B371-330594B493C7}" dt="2023-08-01T18:25:13.588" v="251" actId="14100"/>
          <ac:spMkLst>
            <pc:docMk/>
            <pc:sldMk cId="1340214974" sldId="3108"/>
            <ac:spMk id="2" creationId="{47D0A19E-B9AD-CC31-3A7F-B273076EAD40}"/>
          </ac:spMkLst>
        </pc:spChg>
      </pc:sldChg>
      <pc:sldChg chg="modSp add mod">
        <pc:chgData name="Wenzel, Brooke" userId="672bf8d3-b15b-4e02-a6d1-39319a0df09b" providerId="ADAL" clId="{9EAF7FE7-DB51-4DDA-B371-330594B493C7}" dt="2023-08-01T18:00:29.626" v="107" actId="14100"/>
        <pc:sldMkLst>
          <pc:docMk/>
          <pc:sldMk cId="972821713" sldId="3109"/>
        </pc:sldMkLst>
        <pc:spChg chg="mod">
          <ac:chgData name="Wenzel, Brooke" userId="672bf8d3-b15b-4e02-a6d1-39319a0df09b" providerId="ADAL" clId="{9EAF7FE7-DB51-4DDA-B371-330594B493C7}" dt="2023-08-01T18:00:29.626" v="107" actId="14100"/>
          <ac:spMkLst>
            <pc:docMk/>
            <pc:sldMk cId="972821713" sldId="3109"/>
            <ac:spMk id="2" creationId="{47D0A19E-B9AD-CC31-3A7F-B273076EAD40}"/>
          </ac:spMkLst>
        </pc:spChg>
      </pc:sldChg>
      <pc:sldChg chg="modSp add mod">
        <pc:chgData name="Wenzel, Brooke" userId="672bf8d3-b15b-4e02-a6d1-39319a0df09b" providerId="ADAL" clId="{9EAF7FE7-DB51-4DDA-B371-330594B493C7}" dt="2023-08-01T18:01:44.271" v="122" actId="14100"/>
        <pc:sldMkLst>
          <pc:docMk/>
          <pc:sldMk cId="4151656247" sldId="3110"/>
        </pc:sldMkLst>
        <pc:spChg chg="mod">
          <ac:chgData name="Wenzel, Brooke" userId="672bf8d3-b15b-4e02-a6d1-39319a0df09b" providerId="ADAL" clId="{9EAF7FE7-DB51-4DDA-B371-330594B493C7}" dt="2023-08-01T18:01:44.271" v="122" actId="14100"/>
          <ac:spMkLst>
            <pc:docMk/>
            <pc:sldMk cId="4151656247" sldId="3110"/>
            <ac:spMk id="2" creationId="{47D0A19E-B9AD-CC31-3A7F-B273076EAD40}"/>
          </ac:spMkLst>
        </pc:spChg>
      </pc:sldChg>
      <pc:sldChg chg="modSp add mod">
        <pc:chgData name="Wenzel, Brooke" userId="672bf8d3-b15b-4e02-a6d1-39319a0df09b" providerId="ADAL" clId="{9EAF7FE7-DB51-4DDA-B371-330594B493C7}" dt="2023-08-01T18:04:04.034" v="179" actId="14100"/>
        <pc:sldMkLst>
          <pc:docMk/>
          <pc:sldMk cId="820281239" sldId="3111"/>
        </pc:sldMkLst>
        <pc:spChg chg="mod">
          <ac:chgData name="Wenzel, Brooke" userId="672bf8d3-b15b-4e02-a6d1-39319a0df09b" providerId="ADAL" clId="{9EAF7FE7-DB51-4DDA-B371-330594B493C7}" dt="2023-08-01T18:04:04.034" v="179" actId="14100"/>
          <ac:spMkLst>
            <pc:docMk/>
            <pc:sldMk cId="820281239" sldId="3111"/>
            <ac:spMk id="2" creationId="{47D0A19E-B9AD-CC31-3A7F-B273076EAD40}"/>
          </ac:spMkLst>
        </pc:spChg>
      </pc:sldChg>
      <pc:sldChg chg="add del">
        <pc:chgData name="Wenzel, Brooke" userId="672bf8d3-b15b-4e02-a6d1-39319a0df09b" providerId="ADAL" clId="{9EAF7FE7-DB51-4DDA-B371-330594B493C7}" dt="2023-08-02T13:36:42.917" v="2905" actId="2696"/>
        <pc:sldMkLst>
          <pc:docMk/>
          <pc:sldMk cId="564688715" sldId="3113"/>
        </pc:sldMkLst>
      </pc:sldChg>
      <pc:sldChg chg="modSp add mod">
        <pc:chgData name="Wenzel, Brooke" userId="672bf8d3-b15b-4e02-a6d1-39319a0df09b" providerId="ADAL" clId="{9EAF7FE7-DB51-4DDA-B371-330594B493C7}" dt="2023-08-01T18:42:09.109" v="609" actId="1076"/>
        <pc:sldMkLst>
          <pc:docMk/>
          <pc:sldMk cId="416625971" sldId="3118"/>
        </pc:sldMkLst>
        <pc:spChg chg="mod">
          <ac:chgData name="Wenzel, Brooke" userId="672bf8d3-b15b-4e02-a6d1-39319a0df09b" providerId="ADAL" clId="{9EAF7FE7-DB51-4DDA-B371-330594B493C7}" dt="2023-08-01T18:42:09.109" v="609" actId="1076"/>
          <ac:spMkLst>
            <pc:docMk/>
            <pc:sldMk cId="416625971" sldId="3118"/>
            <ac:spMk id="2" creationId="{00000000-0000-0000-0000-000000000000}"/>
          </ac:spMkLst>
        </pc:spChg>
      </pc:sldChg>
      <pc:sldChg chg="modSp add mod">
        <pc:chgData name="Wenzel, Brooke" userId="672bf8d3-b15b-4e02-a6d1-39319a0df09b" providerId="ADAL" clId="{9EAF7FE7-DB51-4DDA-B371-330594B493C7}" dt="2023-08-01T18:42:13.211" v="610" actId="1076"/>
        <pc:sldMkLst>
          <pc:docMk/>
          <pc:sldMk cId="1809496797" sldId="3119"/>
        </pc:sldMkLst>
        <pc:spChg chg="mod">
          <ac:chgData name="Wenzel, Brooke" userId="672bf8d3-b15b-4e02-a6d1-39319a0df09b" providerId="ADAL" clId="{9EAF7FE7-DB51-4DDA-B371-330594B493C7}" dt="2023-08-01T18:42:13.211" v="610" actId="1076"/>
          <ac:spMkLst>
            <pc:docMk/>
            <pc:sldMk cId="1809496797" sldId="3119"/>
            <ac:spMk id="2" creationId="{00000000-0000-0000-0000-000000000000}"/>
          </ac:spMkLst>
        </pc:spChg>
      </pc:sldChg>
      <pc:sldChg chg="add del">
        <pc:chgData name="Wenzel, Brooke" userId="672bf8d3-b15b-4e02-a6d1-39319a0df09b" providerId="ADAL" clId="{9EAF7FE7-DB51-4DDA-B371-330594B493C7}" dt="2023-08-01T18:42:16.595" v="611" actId="47"/>
        <pc:sldMkLst>
          <pc:docMk/>
          <pc:sldMk cId="4145455514" sldId="3120"/>
        </pc:sldMkLst>
      </pc:sldChg>
      <pc:sldChg chg="add del">
        <pc:chgData name="Wenzel, Brooke" userId="672bf8d3-b15b-4e02-a6d1-39319a0df09b" providerId="ADAL" clId="{9EAF7FE7-DB51-4DDA-B371-330594B493C7}" dt="2023-08-01T18:02:28.308" v="127" actId="47"/>
        <pc:sldMkLst>
          <pc:docMk/>
          <pc:sldMk cId="1624864881" sldId="3125"/>
        </pc:sldMkLst>
      </pc:sldChg>
      <pc:sldChg chg="mod modShow">
        <pc:chgData name="Wenzel, Brooke" userId="672bf8d3-b15b-4e02-a6d1-39319a0df09b" providerId="ADAL" clId="{9EAF7FE7-DB51-4DDA-B371-330594B493C7}" dt="2023-08-02T13:52:56.287" v="2916" actId="729"/>
        <pc:sldMkLst>
          <pc:docMk/>
          <pc:sldMk cId="1443352402" sldId="3128"/>
        </pc:sldMkLst>
      </pc:sldChg>
      <pc:sldChg chg="mod modShow">
        <pc:chgData name="Wenzel, Brooke" userId="672bf8d3-b15b-4e02-a6d1-39319a0df09b" providerId="ADAL" clId="{9EAF7FE7-DB51-4DDA-B371-330594B493C7}" dt="2023-08-02T13:52:56.287" v="2916" actId="729"/>
        <pc:sldMkLst>
          <pc:docMk/>
          <pc:sldMk cId="828033737" sldId="3129"/>
        </pc:sldMkLst>
      </pc:sldChg>
      <pc:sldChg chg="mod modShow">
        <pc:chgData name="Wenzel, Brooke" userId="672bf8d3-b15b-4e02-a6d1-39319a0df09b" providerId="ADAL" clId="{9EAF7FE7-DB51-4DDA-B371-330594B493C7}" dt="2023-08-02T13:52:56.287" v="2916" actId="729"/>
        <pc:sldMkLst>
          <pc:docMk/>
          <pc:sldMk cId="3774555935" sldId="3130"/>
        </pc:sldMkLst>
      </pc:sldChg>
      <pc:sldChg chg="modSp mod">
        <pc:chgData name="Wenzel, Brooke" userId="672bf8d3-b15b-4e02-a6d1-39319a0df09b" providerId="ADAL" clId="{9EAF7FE7-DB51-4DDA-B371-330594B493C7}" dt="2023-08-01T18:54:05.058" v="1109" actId="962"/>
        <pc:sldMkLst>
          <pc:docMk/>
          <pc:sldMk cId="4159567558" sldId="3131"/>
        </pc:sldMkLst>
        <pc:picChg chg="mod">
          <ac:chgData name="Wenzel, Brooke" userId="672bf8d3-b15b-4e02-a6d1-39319a0df09b" providerId="ADAL" clId="{9EAF7FE7-DB51-4DDA-B371-330594B493C7}" dt="2023-08-01T18:54:05.058" v="1109" actId="962"/>
          <ac:picMkLst>
            <pc:docMk/>
            <pc:sldMk cId="4159567558" sldId="3131"/>
            <ac:picMk id="8" creationId="{98B64AA6-F067-C1D5-A9D2-00FDA514F3A7}"/>
          </ac:picMkLst>
        </pc:picChg>
      </pc:sldChg>
      <pc:sldChg chg="modSp mod">
        <pc:chgData name="Wenzel, Brooke" userId="672bf8d3-b15b-4e02-a6d1-39319a0df09b" providerId="ADAL" clId="{9EAF7FE7-DB51-4DDA-B371-330594B493C7}" dt="2023-08-01T18:59:59.748" v="2435" actId="13244"/>
        <pc:sldMkLst>
          <pc:docMk/>
          <pc:sldMk cId="4252824575" sldId="3133"/>
        </pc:sldMkLst>
        <pc:spChg chg="ord">
          <ac:chgData name="Wenzel, Brooke" userId="672bf8d3-b15b-4e02-a6d1-39319a0df09b" providerId="ADAL" clId="{9EAF7FE7-DB51-4DDA-B371-330594B493C7}" dt="2023-08-01T18:59:59.748" v="2435" actId="13244"/>
          <ac:spMkLst>
            <pc:docMk/>
            <pc:sldMk cId="4252824575" sldId="3133"/>
            <ac:spMk id="4" creationId="{00000000-0000-0000-0000-000000000000}"/>
          </ac:spMkLst>
        </pc:spChg>
        <pc:graphicFrameChg chg="mod modGraphic">
          <ac:chgData name="Wenzel, Brooke" userId="672bf8d3-b15b-4e02-a6d1-39319a0df09b" providerId="ADAL" clId="{9EAF7FE7-DB51-4DDA-B371-330594B493C7}" dt="2023-08-01T18:57:42.181" v="2412" actId="207"/>
          <ac:graphicFrameMkLst>
            <pc:docMk/>
            <pc:sldMk cId="4252824575" sldId="3133"/>
            <ac:graphicFrameMk id="5" creationId="{182B3AAB-1DFE-4D3D-82D7-E1860C496FDE}"/>
          </ac:graphicFrameMkLst>
        </pc:graphicFrameChg>
      </pc:sldChg>
      <pc:sldChg chg="modSp mod">
        <pc:chgData name="Wenzel, Brooke" userId="672bf8d3-b15b-4e02-a6d1-39319a0df09b" providerId="ADAL" clId="{9EAF7FE7-DB51-4DDA-B371-330594B493C7}" dt="2023-08-01T18:55:54.049" v="2202" actId="962"/>
        <pc:sldMkLst>
          <pc:docMk/>
          <pc:sldMk cId="2848135866" sldId="3134"/>
        </pc:sldMkLst>
        <pc:picChg chg="mod">
          <ac:chgData name="Wenzel, Brooke" userId="672bf8d3-b15b-4e02-a6d1-39319a0df09b" providerId="ADAL" clId="{9EAF7FE7-DB51-4DDA-B371-330594B493C7}" dt="2023-08-01T18:55:54.049" v="2202" actId="962"/>
          <ac:picMkLst>
            <pc:docMk/>
            <pc:sldMk cId="2848135866" sldId="3134"/>
            <ac:picMk id="7" creationId="{AAB4CACA-D33C-E224-DF1A-69F1FDFDF558}"/>
          </ac:picMkLst>
        </pc:picChg>
      </pc:sldChg>
      <pc:sldChg chg="del">
        <pc:chgData name="Wenzel, Brooke" userId="672bf8d3-b15b-4e02-a6d1-39319a0df09b" providerId="ADAL" clId="{9EAF7FE7-DB51-4DDA-B371-330594B493C7}" dt="2023-08-01T18:42:53.915" v="612" actId="47"/>
        <pc:sldMkLst>
          <pc:docMk/>
          <pc:sldMk cId="3979101441" sldId="3137"/>
        </pc:sldMkLst>
      </pc:sldChg>
      <pc:sldChg chg="del">
        <pc:chgData name="Wenzel, Brooke" userId="672bf8d3-b15b-4e02-a6d1-39319a0df09b" providerId="ADAL" clId="{9EAF7FE7-DB51-4DDA-B371-330594B493C7}" dt="2023-08-01T18:42:53.915" v="612" actId="47"/>
        <pc:sldMkLst>
          <pc:docMk/>
          <pc:sldMk cId="4018998165" sldId="3138"/>
        </pc:sldMkLst>
      </pc:sldChg>
      <pc:sldChg chg="del">
        <pc:chgData name="Wenzel, Brooke" userId="672bf8d3-b15b-4e02-a6d1-39319a0df09b" providerId="ADAL" clId="{9EAF7FE7-DB51-4DDA-B371-330594B493C7}" dt="2023-08-01T18:42:53.915" v="612" actId="47"/>
        <pc:sldMkLst>
          <pc:docMk/>
          <pc:sldMk cId="1784215614" sldId="3139"/>
        </pc:sldMkLst>
      </pc:sldChg>
      <pc:sldChg chg="del">
        <pc:chgData name="Wenzel, Brooke" userId="672bf8d3-b15b-4e02-a6d1-39319a0df09b" providerId="ADAL" clId="{9EAF7FE7-DB51-4DDA-B371-330594B493C7}" dt="2023-08-01T18:42:53.915" v="612" actId="47"/>
        <pc:sldMkLst>
          <pc:docMk/>
          <pc:sldMk cId="523286295" sldId="3140"/>
        </pc:sldMkLst>
      </pc:sldChg>
      <pc:sldChg chg="del">
        <pc:chgData name="Wenzel, Brooke" userId="672bf8d3-b15b-4e02-a6d1-39319a0df09b" providerId="ADAL" clId="{9EAF7FE7-DB51-4DDA-B371-330594B493C7}" dt="2023-08-01T18:00:16.771" v="101" actId="47"/>
        <pc:sldMkLst>
          <pc:docMk/>
          <pc:sldMk cId="3061776137" sldId="3145"/>
        </pc:sldMkLst>
      </pc:sldChg>
      <pc:sldChg chg="del">
        <pc:chgData name="Wenzel, Brooke" userId="672bf8d3-b15b-4e02-a6d1-39319a0df09b" providerId="ADAL" clId="{9EAF7FE7-DB51-4DDA-B371-330594B493C7}" dt="2023-08-01T18:00:16.771" v="101" actId="47"/>
        <pc:sldMkLst>
          <pc:docMk/>
          <pc:sldMk cId="3340163165" sldId="3146"/>
        </pc:sldMkLst>
      </pc:sldChg>
      <pc:sldChg chg="del">
        <pc:chgData name="Wenzel, Brooke" userId="672bf8d3-b15b-4e02-a6d1-39319a0df09b" providerId="ADAL" clId="{9EAF7FE7-DB51-4DDA-B371-330594B493C7}" dt="2023-08-01T18:00:16.771" v="101" actId="47"/>
        <pc:sldMkLst>
          <pc:docMk/>
          <pc:sldMk cId="3929529244" sldId="3147"/>
        </pc:sldMkLst>
      </pc:sldChg>
      <pc:sldChg chg="modSp mod">
        <pc:chgData name="Wenzel, Brooke" userId="672bf8d3-b15b-4e02-a6d1-39319a0df09b" providerId="ADAL" clId="{9EAF7FE7-DB51-4DDA-B371-330594B493C7}" dt="2023-08-01T19:00:23.987" v="2441" actId="13244"/>
        <pc:sldMkLst>
          <pc:docMk/>
          <pc:sldMk cId="1710219493" sldId="4802"/>
        </pc:sldMkLst>
        <pc:spChg chg="ord">
          <ac:chgData name="Wenzel, Brooke" userId="672bf8d3-b15b-4e02-a6d1-39319a0df09b" providerId="ADAL" clId="{9EAF7FE7-DB51-4DDA-B371-330594B493C7}" dt="2023-08-01T19:00:22.536" v="2440" actId="13244"/>
          <ac:spMkLst>
            <pc:docMk/>
            <pc:sldMk cId="1710219493" sldId="4802"/>
            <ac:spMk id="4" creationId="{32180BD0-C740-E297-9C4C-D9B2E57CB1B7}"/>
          </ac:spMkLst>
        </pc:spChg>
        <pc:picChg chg="ord">
          <ac:chgData name="Wenzel, Brooke" userId="672bf8d3-b15b-4e02-a6d1-39319a0df09b" providerId="ADAL" clId="{9EAF7FE7-DB51-4DDA-B371-330594B493C7}" dt="2023-08-01T19:00:23.987" v="2441" actId="13244"/>
          <ac:picMkLst>
            <pc:docMk/>
            <pc:sldMk cId="1710219493" sldId="4802"/>
            <ac:picMk id="9" creationId="{6971DEA5-ECFD-ED95-B326-54B756EF60AE}"/>
          </ac:picMkLst>
        </pc:picChg>
      </pc:sldChg>
      <pc:sldChg chg="modSp add mod">
        <pc:chgData name="Wenzel, Brooke" userId="672bf8d3-b15b-4e02-a6d1-39319a0df09b" providerId="ADAL" clId="{9EAF7FE7-DB51-4DDA-B371-330594B493C7}" dt="2023-08-01T19:02:06.157" v="2535" actId="20577"/>
        <pc:sldMkLst>
          <pc:docMk/>
          <pc:sldMk cId="1016877980" sldId="4804"/>
        </pc:sldMkLst>
        <pc:spChg chg="mod">
          <ac:chgData name="Wenzel, Brooke" userId="672bf8d3-b15b-4e02-a6d1-39319a0df09b" providerId="ADAL" clId="{9EAF7FE7-DB51-4DDA-B371-330594B493C7}" dt="2023-08-01T19:02:06.157" v="2535" actId="20577"/>
          <ac:spMkLst>
            <pc:docMk/>
            <pc:sldMk cId="1016877980" sldId="4804"/>
            <ac:spMk id="2" creationId="{D716E0B3-BA4F-44B7-B718-2408F7CA9DD8}"/>
          </ac:spMkLst>
        </pc:spChg>
      </pc:sldChg>
      <pc:sldChg chg="add del">
        <pc:chgData name="Wenzel, Brooke" userId="672bf8d3-b15b-4e02-a6d1-39319a0df09b" providerId="ADAL" clId="{9EAF7FE7-DB51-4DDA-B371-330594B493C7}" dt="2023-08-01T18:04:13.863" v="180" actId="2696"/>
        <pc:sldMkLst>
          <pc:docMk/>
          <pc:sldMk cId="3202159590" sldId="4804"/>
        </pc:sldMkLst>
      </pc:sldChg>
      <pc:sldChg chg="add del">
        <pc:chgData name="Wenzel, Brooke" userId="672bf8d3-b15b-4e02-a6d1-39319a0df09b" providerId="ADAL" clId="{9EAF7FE7-DB51-4DDA-B371-330594B493C7}" dt="2023-08-01T17:59:31.620" v="99" actId="2696"/>
        <pc:sldMkLst>
          <pc:docMk/>
          <pc:sldMk cId="3599607978" sldId="4804"/>
        </pc:sldMkLst>
      </pc:sldChg>
      <pc:sldChg chg="modSp add del mod">
        <pc:chgData name="Wenzel, Brooke" userId="672bf8d3-b15b-4e02-a6d1-39319a0df09b" providerId="ADAL" clId="{9EAF7FE7-DB51-4DDA-B371-330594B493C7}" dt="2023-08-01T18:49:14.463" v="648" actId="47"/>
        <pc:sldMkLst>
          <pc:docMk/>
          <pc:sldMk cId="4291256094" sldId="4805"/>
        </pc:sldMkLst>
        <pc:spChg chg="mod">
          <ac:chgData name="Wenzel, Brooke" userId="672bf8d3-b15b-4e02-a6d1-39319a0df09b" providerId="ADAL" clId="{9EAF7FE7-DB51-4DDA-B371-330594B493C7}" dt="2023-08-01T17:57:53.895" v="98" actId="1076"/>
          <ac:spMkLst>
            <pc:docMk/>
            <pc:sldMk cId="4291256094" sldId="4805"/>
            <ac:spMk id="2" creationId="{00000000-0000-0000-0000-000000000000}"/>
          </ac:spMkLst>
        </pc:spChg>
        <pc:spChg chg="mod">
          <ac:chgData name="Wenzel, Brooke" userId="672bf8d3-b15b-4e02-a6d1-39319a0df09b" providerId="ADAL" clId="{9EAF7FE7-DB51-4DDA-B371-330594B493C7}" dt="2023-08-01T18:49:02.643" v="647" actId="27636"/>
          <ac:spMkLst>
            <pc:docMk/>
            <pc:sldMk cId="4291256094" sldId="4805"/>
            <ac:spMk id="3" creationId="{00000000-0000-0000-0000-000000000000}"/>
          </ac:spMkLst>
        </pc:spChg>
      </pc:sldChg>
      <pc:sldChg chg="add del">
        <pc:chgData name="Wenzel, Brooke" userId="672bf8d3-b15b-4e02-a6d1-39319a0df09b" providerId="ADAL" clId="{9EAF7FE7-DB51-4DDA-B371-330594B493C7}" dt="2023-08-01T18:01:29.652" v="119" actId="47"/>
        <pc:sldMkLst>
          <pc:docMk/>
          <pc:sldMk cId="411785215" sldId="4806"/>
        </pc:sldMkLst>
      </pc:sldChg>
      <pc:sldChg chg="modSp add del mod">
        <pc:chgData name="Wenzel, Brooke" userId="672bf8d3-b15b-4e02-a6d1-39319a0df09b" providerId="ADAL" clId="{9EAF7FE7-DB51-4DDA-B371-330594B493C7}" dt="2023-08-01T18:01:54.798" v="123" actId="47"/>
        <pc:sldMkLst>
          <pc:docMk/>
          <pc:sldMk cId="2978137208" sldId="4807"/>
        </pc:sldMkLst>
        <pc:spChg chg="mod">
          <ac:chgData name="Wenzel, Brooke" userId="672bf8d3-b15b-4e02-a6d1-39319a0df09b" providerId="ADAL" clId="{9EAF7FE7-DB51-4DDA-B371-330594B493C7}" dt="2023-08-01T18:00:21.927" v="103" actId="27636"/>
          <ac:spMkLst>
            <pc:docMk/>
            <pc:sldMk cId="2978137208" sldId="4807"/>
            <ac:spMk id="2" creationId="{00000000-0000-0000-0000-000000000000}"/>
          </ac:spMkLst>
        </pc:spChg>
      </pc:sldChg>
      <pc:sldChg chg="modSp add del mod">
        <pc:chgData name="Wenzel, Brooke" userId="672bf8d3-b15b-4e02-a6d1-39319a0df09b" providerId="ADAL" clId="{9EAF7FE7-DB51-4DDA-B371-330594B493C7}" dt="2023-08-01T18:02:26.031" v="126" actId="47"/>
        <pc:sldMkLst>
          <pc:docMk/>
          <pc:sldMk cId="3475468937" sldId="4808"/>
        </pc:sldMkLst>
        <pc:spChg chg="mod">
          <ac:chgData name="Wenzel, Brooke" userId="672bf8d3-b15b-4e02-a6d1-39319a0df09b" providerId="ADAL" clId="{9EAF7FE7-DB51-4DDA-B371-330594B493C7}" dt="2023-08-01T18:00:21.932" v="104" actId="27636"/>
          <ac:spMkLst>
            <pc:docMk/>
            <pc:sldMk cId="3475468937" sldId="4808"/>
            <ac:spMk id="2" creationId="{00000000-0000-0000-0000-000000000000}"/>
          </ac:spMkLst>
        </pc:spChg>
      </pc:sldChg>
      <pc:sldChg chg="addSp delSp modSp add mod">
        <pc:chgData name="Wenzel, Brooke" userId="672bf8d3-b15b-4e02-a6d1-39319a0df09b" providerId="ADAL" clId="{9EAF7FE7-DB51-4DDA-B371-330594B493C7}" dt="2023-08-01T18:11:33.461" v="222" actId="1076"/>
        <pc:sldMkLst>
          <pc:docMk/>
          <pc:sldMk cId="1371156810" sldId="4809"/>
        </pc:sldMkLst>
        <pc:spChg chg="mod">
          <ac:chgData name="Wenzel, Brooke" userId="672bf8d3-b15b-4e02-a6d1-39319a0df09b" providerId="ADAL" clId="{9EAF7FE7-DB51-4DDA-B371-330594B493C7}" dt="2023-08-01T18:04:58.951" v="188" actId="1076"/>
          <ac:spMkLst>
            <pc:docMk/>
            <pc:sldMk cId="1371156810" sldId="4809"/>
            <ac:spMk id="2" creationId="{00000000-0000-0000-0000-000000000000}"/>
          </ac:spMkLst>
        </pc:spChg>
        <pc:spChg chg="add del mod">
          <ac:chgData name="Wenzel, Brooke" userId="672bf8d3-b15b-4e02-a6d1-39319a0df09b" providerId="ADAL" clId="{9EAF7FE7-DB51-4DDA-B371-330594B493C7}" dt="2023-08-01T18:11:28.095" v="221" actId="478"/>
          <ac:spMkLst>
            <pc:docMk/>
            <pc:sldMk cId="1371156810" sldId="4809"/>
            <ac:spMk id="3" creationId="{F599E361-33B6-1733-304A-514A95DC0F3B}"/>
          </ac:spMkLst>
        </pc:spChg>
        <pc:spChg chg="mod">
          <ac:chgData name="Wenzel, Brooke" userId="672bf8d3-b15b-4e02-a6d1-39319a0df09b" providerId="ADAL" clId="{9EAF7FE7-DB51-4DDA-B371-330594B493C7}" dt="2023-08-01T18:11:33.461" v="222" actId="1076"/>
          <ac:spMkLst>
            <pc:docMk/>
            <pc:sldMk cId="1371156810" sldId="4809"/>
            <ac:spMk id="6" creationId="{29122A2D-950B-79D4-114B-2ED5665882D8}"/>
          </ac:spMkLst>
        </pc:spChg>
        <pc:picChg chg="mod">
          <ac:chgData name="Wenzel, Brooke" userId="672bf8d3-b15b-4e02-a6d1-39319a0df09b" providerId="ADAL" clId="{9EAF7FE7-DB51-4DDA-B371-330594B493C7}" dt="2023-08-01T18:04:56.423" v="187" actId="1076"/>
          <ac:picMkLst>
            <pc:docMk/>
            <pc:sldMk cId="1371156810" sldId="4809"/>
            <ac:picMk id="5" creationId="{00000000-0000-0000-0000-000000000000}"/>
          </ac:picMkLst>
        </pc:picChg>
      </pc:sldChg>
      <pc:sldChg chg="addSp delSp modSp add mod">
        <pc:chgData name="Wenzel, Brooke" userId="672bf8d3-b15b-4e02-a6d1-39319a0df09b" providerId="ADAL" clId="{9EAF7FE7-DB51-4DDA-B371-330594B493C7}" dt="2023-08-01T18:57:29.225" v="2410" actId="207"/>
        <pc:sldMkLst>
          <pc:docMk/>
          <pc:sldMk cId="217330622" sldId="4810"/>
        </pc:sldMkLst>
        <pc:spChg chg="mod">
          <ac:chgData name="Wenzel, Brooke" userId="672bf8d3-b15b-4e02-a6d1-39319a0df09b" providerId="ADAL" clId="{9EAF7FE7-DB51-4DDA-B371-330594B493C7}" dt="2023-08-01T18:55:37.710" v="2010" actId="20577"/>
          <ac:spMkLst>
            <pc:docMk/>
            <pc:sldMk cId="217330622" sldId="4810"/>
            <ac:spMk id="2" creationId="{FD2E1749-36DB-4952-9939-4F973D52C2B2}"/>
          </ac:spMkLst>
        </pc:spChg>
        <pc:spChg chg="del">
          <ac:chgData name="Wenzel, Brooke" userId="672bf8d3-b15b-4e02-a6d1-39319a0df09b" providerId="ADAL" clId="{9EAF7FE7-DB51-4DDA-B371-330594B493C7}" dt="2023-08-01T18:37:01.388" v="369" actId="478"/>
          <ac:spMkLst>
            <pc:docMk/>
            <pc:sldMk cId="217330622" sldId="4810"/>
            <ac:spMk id="5" creationId="{02576413-4B61-ECB9-6DDA-7B74870993E5}"/>
          </ac:spMkLst>
        </pc:spChg>
        <pc:spChg chg="del">
          <ac:chgData name="Wenzel, Brooke" userId="672bf8d3-b15b-4e02-a6d1-39319a0df09b" providerId="ADAL" clId="{9EAF7FE7-DB51-4DDA-B371-330594B493C7}" dt="2023-08-01T18:36:59.567" v="368" actId="478"/>
          <ac:spMkLst>
            <pc:docMk/>
            <pc:sldMk cId="217330622" sldId="4810"/>
            <ac:spMk id="6" creationId="{EDA22DEA-A452-9097-2EED-A477EC18D1C4}"/>
          </ac:spMkLst>
        </pc:spChg>
        <pc:spChg chg="del">
          <ac:chgData name="Wenzel, Brooke" userId="672bf8d3-b15b-4e02-a6d1-39319a0df09b" providerId="ADAL" clId="{9EAF7FE7-DB51-4DDA-B371-330594B493C7}" dt="2023-08-01T18:36:57.094" v="366" actId="478"/>
          <ac:spMkLst>
            <pc:docMk/>
            <pc:sldMk cId="217330622" sldId="4810"/>
            <ac:spMk id="7" creationId="{5DA6202F-6D19-13CB-5815-E4642D51A7B5}"/>
          </ac:spMkLst>
        </pc:spChg>
        <pc:spChg chg="add del mod">
          <ac:chgData name="Wenzel, Brooke" userId="672bf8d3-b15b-4e02-a6d1-39319a0df09b" providerId="ADAL" clId="{9EAF7FE7-DB51-4DDA-B371-330594B493C7}" dt="2023-08-01T18:37:02.876" v="370" actId="478"/>
          <ac:spMkLst>
            <pc:docMk/>
            <pc:sldMk cId="217330622" sldId="4810"/>
            <ac:spMk id="8" creationId="{98AD0F0F-2409-B98E-9A48-2722715F29D5}"/>
          </ac:spMkLst>
        </pc:spChg>
        <pc:spChg chg="del">
          <ac:chgData name="Wenzel, Brooke" userId="672bf8d3-b15b-4e02-a6d1-39319a0df09b" providerId="ADAL" clId="{9EAF7FE7-DB51-4DDA-B371-330594B493C7}" dt="2023-08-01T18:36:58.569" v="367" actId="478"/>
          <ac:spMkLst>
            <pc:docMk/>
            <pc:sldMk cId="217330622" sldId="4810"/>
            <ac:spMk id="9" creationId="{DA5E077F-9422-0394-F9F5-86D24FE3F406}"/>
          </ac:spMkLst>
        </pc:spChg>
        <pc:graphicFrameChg chg="add mod modGraphic">
          <ac:chgData name="Wenzel, Brooke" userId="672bf8d3-b15b-4e02-a6d1-39319a0df09b" providerId="ADAL" clId="{9EAF7FE7-DB51-4DDA-B371-330594B493C7}" dt="2023-08-01T18:57:29.225" v="2410" actId="207"/>
          <ac:graphicFrameMkLst>
            <pc:docMk/>
            <pc:sldMk cId="217330622" sldId="4810"/>
            <ac:graphicFrameMk id="10" creationId="{58E6A64A-8CEC-645C-77A0-484C18458589}"/>
          </ac:graphicFrameMkLst>
        </pc:graphicFrameChg>
      </pc:sldChg>
      <pc:sldChg chg="add del">
        <pc:chgData name="Wenzel, Brooke" userId="672bf8d3-b15b-4e02-a6d1-39319a0df09b" providerId="ADAL" clId="{9EAF7FE7-DB51-4DDA-B371-330594B493C7}" dt="2023-08-01T18:10:38.473" v="198" actId="47"/>
        <pc:sldMkLst>
          <pc:docMk/>
          <pc:sldMk cId="1243293770" sldId="4810"/>
        </pc:sldMkLst>
      </pc:sldChg>
      <pc:sldChg chg="modSp add mod">
        <pc:chgData name="Wenzel, Brooke" userId="672bf8d3-b15b-4e02-a6d1-39319a0df09b" providerId="ADAL" clId="{9EAF7FE7-DB51-4DDA-B371-330594B493C7}" dt="2023-08-02T13:47:17.979" v="2914" actId="20577"/>
        <pc:sldMkLst>
          <pc:docMk/>
          <pc:sldMk cId="709975250" sldId="4811"/>
        </pc:sldMkLst>
        <pc:spChg chg="mod">
          <ac:chgData name="Wenzel, Brooke" userId="672bf8d3-b15b-4e02-a6d1-39319a0df09b" providerId="ADAL" clId="{9EAF7FE7-DB51-4DDA-B371-330594B493C7}" dt="2023-08-02T13:47:17.979" v="2914" actId="20577"/>
          <ac:spMkLst>
            <pc:docMk/>
            <pc:sldMk cId="709975250" sldId="4811"/>
            <ac:spMk id="2" creationId="{00000000-0000-0000-0000-000000000000}"/>
          </ac:spMkLst>
        </pc:spChg>
      </pc:sldChg>
      <pc:sldChg chg="add del">
        <pc:chgData name="Wenzel, Brooke" userId="672bf8d3-b15b-4e02-a6d1-39319a0df09b" providerId="ADAL" clId="{9EAF7FE7-DB51-4DDA-B371-330594B493C7}" dt="2023-08-01T18:04:47.930" v="186" actId="47"/>
        <pc:sldMkLst>
          <pc:docMk/>
          <pc:sldMk cId="4219337188" sldId="4811"/>
        </pc:sldMkLst>
      </pc:sldChg>
    </pc:docChg>
  </pc:docChgLst>
  <pc:docChgLst>
    <pc:chgData name="McRee, Rebecca" userId="S::mcree_r@cde.state.co.us::3a10fa13-9d60-4c0b-b361-471945732c34" providerId="AD" clId="Web-{DA5AC9F4-0E02-59A0-A484-6626EBB0C752}"/>
    <pc:docChg chg="delSld modSld">
      <pc:chgData name="McRee, Rebecca" userId="S::mcree_r@cde.state.co.us::3a10fa13-9d60-4c0b-b361-471945732c34" providerId="AD" clId="Web-{DA5AC9F4-0E02-59A0-A484-6626EBB0C752}" dt="2023-09-25T15:21:20.834" v="106" actId="14100"/>
      <pc:docMkLst>
        <pc:docMk/>
      </pc:docMkLst>
      <pc:sldChg chg="modSp">
        <pc:chgData name="McRee, Rebecca" userId="S::mcree_r@cde.state.co.us::3a10fa13-9d60-4c0b-b361-471945732c34" providerId="AD" clId="Web-{DA5AC9F4-0E02-59A0-A484-6626EBB0C752}" dt="2023-09-25T14:27:50.569" v="28" actId="20577"/>
        <pc:sldMkLst>
          <pc:docMk/>
          <pc:sldMk cId="1402705300" sldId="269"/>
        </pc:sldMkLst>
        <pc:spChg chg="mod">
          <ac:chgData name="McRee, Rebecca" userId="S::mcree_r@cde.state.co.us::3a10fa13-9d60-4c0b-b361-471945732c34" providerId="AD" clId="Web-{DA5AC9F4-0E02-59A0-A484-6626EBB0C752}" dt="2023-09-25T14:27:50.569" v="28" actId="20577"/>
          <ac:spMkLst>
            <pc:docMk/>
            <pc:sldMk cId="1402705300" sldId="269"/>
            <ac:spMk id="3" creationId="{00000000-0000-0000-0000-000000000000}"/>
          </ac:spMkLst>
        </pc:spChg>
      </pc:sldChg>
      <pc:sldChg chg="modSp">
        <pc:chgData name="McRee, Rebecca" userId="S::mcree_r@cde.state.co.us::3a10fa13-9d60-4c0b-b361-471945732c34" providerId="AD" clId="Web-{DA5AC9F4-0E02-59A0-A484-6626EBB0C752}" dt="2023-09-25T14:26:03.113" v="19"/>
        <pc:sldMkLst>
          <pc:docMk/>
          <pc:sldMk cId="1448587235" sldId="275"/>
        </pc:sldMkLst>
        <pc:graphicFrameChg chg="mod modGraphic">
          <ac:chgData name="McRee, Rebecca" userId="S::mcree_r@cde.state.co.us::3a10fa13-9d60-4c0b-b361-471945732c34" providerId="AD" clId="Web-{DA5AC9F4-0E02-59A0-A484-6626EBB0C752}" dt="2023-09-25T14:26:03.113" v="19"/>
          <ac:graphicFrameMkLst>
            <pc:docMk/>
            <pc:sldMk cId="1448587235" sldId="275"/>
            <ac:graphicFrameMk id="6" creationId="{E266CCF5-83CC-4CC9-9F93-EEC45C48004F}"/>
          </ac:graphicFrameMkLst>
        </pc:graphicFrameChg>
      </pc:sldChg>
      <pc:sldChg chg="modSp">
        <pc:chgData name="McRee, Rebecca" userId="S::mcree_r@cde.state.co.us::3a10fa13-9d60-4c0b-b361-471945732c34" providerId="AD" clId="Web-{DA5AC9F4-0E02-59A0-A484-6626EBB0C752}" dt="2023-09-25T14:26:26.161" v="20" actId="20577"/>
        <pc:sldMkLst>
          <pc:docMk/>
          <pc:sldMk cId="1862213497" sldId="276"/>
        </pc:sldMkLst>
        <pc:spChg chg="mod">
          <ac:chgData name="McRee, Rebecca" userId="S::mcree_r@cde.state.co.us::3a10fa13-9d60-4c0b-b361-471945732c34" providerId="AD" clId="Web-{DA5AC9F4-0E02-59A0-A484-6626EBB0C752}" dt="2023-09-25T14:26:26.161" v="20" actId="20577"/>
          <ac:spMkLst>
            <pc:docMk/>
            <pc:sldMk cId="1862213497" sldId="276"/>
            <ac:spMk id="3" creationId="{00000000-0000-0000-0000-000000000000}"/>
          </ac:spMkLst>
        </pc:spChg>
      </pc:sldChg>
      <pc:sldChg chg="modSp">
        <pc:chgData name="McRee, Rebecca" userId="S::mcree_r@cde.state.co.us::3a10fa13-9d60-4c0b-b361-471945732c34" providerId="AD" clId="Web-{DA5AC9F4-0E02-59A0-A484-6626EBB0C752}" dt="2023-09-25T14:26:49.114" v="22" actId="20577"/>
        <pc:sldMkLst>
          <pc:docMk/>
          <pc:sldMk cId="1078437209" sldId="277"/>
        </pc:sldMkLst>
        <pc:spChg chg="mod">
          <ac:chgData name="McRee, Rebecca" userId="S::mcree_r@cde.state.co.us::3a10fa13-9d60-4c0b-b361-471945732c34" providerId="AD" clId="Web-{DA5AC9F4-0E02-59A0-A484-6626EBB0C752}" dt="2023-09-25T14:26:49.114" v="22" actId="20577"/>
          <ac:spMkLst>
            <pc:docMk/>
            <pc:sldMk cId="1078437209" sldId="277"/>
            <ac:spMk id="3" creationId="{00000000-0000-0000-0000-000000000000}"/>
          </ac:spMkLst>
        </pc:spChg>
      </pc:sldChg>
      <pc:sldChg chg="modSp">
        <pc:chgData name="McRee, Rebecca" userId="S::mcree_r@cde.state.co.us::3a10fa13-9d60-4c0b-b361-471945732c34" providerId="AD" clId="Web-{DA5AC9F4-0E02-59A0-A484-6626EBB0C752}" dt="2023-09-25T15:14:38.045" v="48" actId="20577"/>
        <pc:sldMkLst>
          <pc:docMk/>
          <pc:sldMk cId="869527156" sldId="280"/>
        </pc:sldMkLst>
        <pc:spChg chg="mod">
          <ac:chgData name="McRee, Rebecca" userId="S::mcree_r@cde.state.co.us::3a10fa13-9d60-4c0b-b361-471945732c34" providerId="AD" clId="Web-{DA5AC9F4-0E02-59A0-A484-6626EBB0C752}" dt="2023-09-25T15:14:38.045" v="48" actId="20577"/>
          <ac:spMkLst>
            <pc:docMk/>
            <pc:sldMk cId="869527156" sldId="280"/>
            <ac:spMk id="3" creationId="{00000000-0000-0000-0000-000000000000}"/>
          </ac:spMkLst>
        </pc:spChg>
      </pc:sldChg>
      <pc:sldChg chg="modSp">
        <pc:chgData name="McRee, Rebecca" userId="S::mcree_r@cde.state.co.us::3a10fa13-9d60-4c0b-b361-471945732c34" providerId="AD" clId="Web-{DA5AC9F4-0E02-59A0-A484-6626EBB0C752}" dt="2023-09-25T15:16:47.516" v="63" actId="20577"/>
        <pc:sldMkLst>
          <pc:docMk/>
          <pc:sldMk cId="110722940" sldId="281"/>
        </pc:sldMkLst>
        <pc:spChg chg="mod">
          <ac:chgData name="McRee, Rebecca" userId="S::mcree_r@cde.state.co.us::3a10fa13-9d60-4c0b-b361-471945732c34" providerId="AD" clId="Web-{DA5AC9F4-0E02-59A0-A484-6626EBB0C752}" dt="2023-09-25T15:16:47.516" v="63" actId="20577"/>
          <ac:spMkLst>
            <pc:docMk/>
            <pc:sldMk cId="110722940" sldId="281"/>
            <ac:spMk id="3" creationId="{00000000-0000-0000-0000-000000000000}"/>
          </ac:spMkLst>
        </pc:spChg>
      </pc:sldChg>
      <pc:sldChg chg="modSp">
        <pc:chgData name="McRee, Rebecca" userId="S::mcree_r@cde.state.co.us::3a10fa13-9d60-4c0b-b361-471945732c34" providerId="AD" clId="Web-{DA5AC9F4-0E02-59A0-A484-6626EBB0C752}" dt="2023-09-25T15:14:54.998" v="51" actId="20577"/>
        <pc:sldMkLst>
          <pc:docMk/>
          <pc:sldMk cId="1974116956" sldId="282"/>
        </pc:sldMkLst>
        <pc:spChg chg="mod">
          <ac:chgData name="McRee, Rebecca" userId="S::mcree_r@cde.state.co.us::3a10fa13-9d60-4c0b-b361-471945732c34" providerId="AD" clId="Web-{DA5AC9F4-0E02-59A0-A484-6626EBB0C752}" dt="2023-09-25T15:14:54.998" v="51" actId="20577"/>
          <ac:spMkLst>
            <pc:docMk/>
            <pc:sldMk cId="1974116956" sldId="282"/>
            <ac:spMk id="3" creationId="{00000000-0000-0000-0000-000000000000}"/>
          </ac:spMkLst>
        </pc:spChg>
      </pc:sldChg>
      <pc:sldChg chg="del">
        <pc:chgData name="McRee, Rebecca" userId="S::mcree_r@cde.state.co.us::3a10fa13-9d60-4c0b-b361-471945732c34" providerId="AD" clId="Web-{DA5AC9F4-0E02-59A0-A484-6626EBB0C752}" dt="2023-09-25T15:18:53.894" v="88"/>
        <pc:sldMkLst>
          <pc:docMk/>
          <pc:sldMk cId="2639627191" sldId="283"/>
        </pc:sldMkLst>
      </pc:sldChg>
      <pc:sldChg chg="modSp">
        <pc:chgData name="McRee, Rebecca" userId="S::mcree_r@cde.state.co.us::3a10fa13-9d60-4c0b-b361-471945732c34" providerId="AD" clId="Web-{DA5AC9F4-0E02-59A0-A484-6626EBB0C752}" dt="2023-09-25T15:19:19.613" v="90" actId="20577"/>
        <pc:sldMkLst>
          <pc:docMk/>
          <pc:sldMk cId="1448237421" sldId="284"/>
        </pc:sldMkLst>
        <pc:spChg chg="mod">
          <ac:chgData name="McRee, Rebecca" userId="S::mcree_r@cde.state.co.us::3a10fa13-9d60-4c0b-b361-471945732c34" providerId="AD" clId="Web-{DA5AC9F4-0E02-59A0-A484-6626EBB0C752}" dt="2023-09-25T15:19:19.613" v="90" actId="20577"/>
          <ac:spMkLst>
            <pc:docMk/>
            <pc:sldMk cId="1448237421" sldId="284"/>
            <ac:spMk id="3" creationId="{00000000-0000-0000-0000-000000000000}"/>
          </ac:spMkLst>
        </pc:spChg>
      </pc:sldChg>
      <pc:sldChg chg="modSp">
        <pc:chgData name="McRee, Rebecca" userId="S::mcree_r@cde.state.co.us::3a10fa13-9d60-4c0b-b361-471945732c34" providerId="AD" clId="Web-{DA5AC9F4-0E02-59A0-A484-6626EBB0C752}" dt="2023-09-25T15:18:15.205" v="80" actId="20577"/>
        <pc:sldMkLst>
          <pc:docMk/>
          <pc:sldMk cId="828348456" sldId="286"/>
        </pc:sldMkLst>
        <pc:spChg chg="mod">
          <ac:chgData name="McRee, Rebecca" userId="S::mcree_r@cde.state.co.us::3a10fa13-9d60-4c0b-b361-471945732c34" providerId="AD" clId="Web-{DA5AC9F4-0E02-59A0-A484-6626EBB0C752}" dt="2023-09-25T15:17:51.033" v="76" actId="14100"/>
          <ac:spMkLst>
            <pc:docMk/>
            <pc:sldMk cId="828348456" sldId="286"/>
            <ac:spMk id="2" creationId="{00000000-0000-0000-0000-000000000000}"/>
          </ac:spMkLst>
        </pc:spChg>
        <pc:spChg chg="mod">
          <ac:chgData name="McRee, Rebecca" userId="S::mcree_r@cde.state.co.us::3a10fa13-9d60-4c0b-b361-471945732c34" providerId="AD" clId="Web-{DA5AC9F4-0E02-59A0-A484-6626EBB0C752}" dt="2023-09-25T15:18:15.205" v="80" actId="20577"/>
          <ac:spMkLst>
            <pc:docMk/>
            <pc:sldMk cId="828348456" sldId="286"/>
            <ac:spMk id="3" creationId="{00000000-0000-0000-0000-000000000000}"/>
          </ac:spMkLst>
        </pc:spChg>
      </pc:sldChg>
      <pc:sldChg chg="modSp">
        <pc:chgData name="McRee, Rebecca" userId="S::mcree_r@cde.state.co.us::3a10fa13-9d60-4c0b-b361-471945732c34" providerId="AD" clId="Web-{DA5AC9F4-0E02-59A0-A484-6626EBB0C752}" dt="2023-09-25T14:29:26.165" v="33" actId="20577"/>
        <pc:sldMkLst>
          <pc:docMk/>
          <pc:sldMk cId="4031727241" sldId="289"/>
        </pc:sldMkLst>
        <pc:spChg chg="mod">
          <ac:chgData name="McRee, Rebecca" userId="S::mcree_r@cde.state.co.us::3a10fa13-9d60-4c0b-b361-471945732c34" providerId="AD" clId="Web-{DA5AC9F4-0E02-59A0-A484-6626EBB0C752}" dt="2023-09-25T14:29:26.165" v="33" actId="20577"/>
          <ac:spMkLst>
            <pc:docMk/>
            <pc:sldMk cId="4031727241" sldId="289"/>
            <ac:spMk id="3" creationId="{00000000-0000-0000-0000-000000000000}"/>
          </ac:spMkLst>
        </pc:spChg>
      </pc:sldChg>
      <pc:sldChg chg="modSp">
        <pc:chgData name="McRee, Rebecca" userId="S::mcree_r@cde.state.co.us::3a10fa13-9d60-4c0b-b361-471945732c34" providerId="AD" clId="Web-{DA5AC9F4-0E02-59A0-A484-6626EBB0C752}" dt="2023-09-25T15:17:20.876" v="73" actId="20577"/>
        <pc:sldMkLst>
          <pc:docMk/>
          <pc:sldMk cId="3899276003" sldId="295"/>
        </pc:sldMkLst>
        <pc:spChg chg="mod">
          <ac:chgData name="McRee, Rebecca" userId="S::mcree_r@cde.state.co.us::3a10fa13-9d60-4c0b-b361-471945732c34" providerId="AD" clId="Web-{DA5AC9F4-0E02-59A0-A484-6626EBB0C752}" dt="2023-09-25T15:17:20.876" v="73" actId="20577"/>
          <ac:spMkLst>
            <pc:docMk/>
            <pc:sldMk cId="3899276003" sldId="295"/>
            <ac:spMk id="3" creationId="{00000000-0000-0000-0000-000000000000}"/>
          </ac:spMkLst>
        </pc:spChg>
      </pc:sldChg>
      <pc:sldChg chg="modSp">
        <pc:chgData name="McRee, Rebecca" userId="S::mcree_r@cde.state.co.us::3a10fa13-9d60-4c0b-b361-471945732c34" providerId="AD" clId="Web-{DA5AC9F4-0E02-59A0-A484-6626EBB0C752}" dt="2023-09-25T15:15:22.483" v="52" actId="14100"/>
        <pc:sldMkLst>
          <pc:docMk/>
          <pc:sldMk cId="2306349817" sldId="296"/>
        </pc:sldMkLst>
        <pc:spChg chg="mod">
          <ac:chgData name="McRee, Rebecca" userId="S::mcree_r@cde.state.co.us::3a10fa13-9d60-4c0b-b361-471945732c34" providerId="AD" clId="Web-{DA5AC9F4-0E02-59A0-A484-6626EBB0C752}" dt="2023-09-25T15:15:22.483" v="52" actId="14100"/>
          <ac:spMkLst>
            <pc:docMk/>
            <pc:sldMk cId="2306349817" sldId="296"/>
            <ac:spMk id="2" creationId="{00000000-0000-0000-0000-000000000000}"/>
          </ac:spMkLst>
        </pc:spChg>
      </pc:sldChg>
      <pc:sldChg chg="modSp">
        <pc:chgData name="McRee, Rebecca" userId="S::mcree_r@cde.state.co.us::3a10fa13-9d60-4c0b-b361-471945732c34" providerId="AD" clId="Web-{DA5AC9F4-0E02-59A0-A484-6626EBB0C752}" dt="2023-09-25T15:18:39.331" v="87" actId="20577"/>
        <pc:sldMkLst>
          <pc:docMk/>
          <pc:sldMk cId="3933382170" sldId="302"/>
        </pc:sldMkLst>
        <pc:spChg chg="mod">
          <ac:chgData name="McRee, Rebecca" userId="S::mcree_r@cde.state.co.us::3a10fa13-9d60-4c0b-b361-471945732c34" providerId="AD" clId="Web-{DA5AC9F4-0E02-59A0-A484-6626EBB0C752}" dt="2023-09-25T15:18:39.331" v="87" actId="20577"/>
          <ac:spMkLst>
            <pc:docMk/>
            <pc:sldMk cId="3933382170" sldId="302"/>
            <ac:spMk id="2" creationId="{52668235-C717-4F57-AF27-E662C061B3F9}"/>
          </ac:spMkLst>
        </pc:spChg>
      </pc:sldChg>
      <pc:sldChg chg="modSp">
        <pc:chgData name="McRee, Rebecca" userId="S::mcree_r@cde.state.co.us::3a10fa13-9d60-4c0b-b361-471945732c34" providerId="AD" clId="Web-{DA5AC9F4-0E02-59A0-A484-6626EBB0C752}" dt="2023-09-25T14:25:00.003" v="5" actId="20577"/>
        <pc:sldMkLst>
          <pc:docMk/>
          <pc:sldMk cId="1611005488" sldId="308"/>
        </pc:sldMkLst>
        <pc:graphicFrameChg chg="modGraphic">
          <ac:chgData name="McRee, Rebecca" userId="S::mcree_r@cde.state.co.us::3a10fa13-9d60-4c0b-b361-471945732c34" providerId="AD" clId="Web-{DA5AC9F4-0E02-59A0-A484-6626EBB0C752}" dt="2023-09-25T14:25:00.003" v="5" actId="20577"/>
          <ac:graphicFrameMkLst>
            <pc:docMk/>
            <pc:sldMk cId="1611005488" sldId="308"/>
            <ac:graphicFrameMk id="5" creationId="{3CF6F4C9-4403-4449-94E2-2E2604ED40C8}"/>
          </ac:graphicFrameMkLst>
        </pc:graphicFrameChg>
      </pc:sldChg>
      <pc:sldChg chg="modSp">
        <pc:chgData name="McRee, Rebecca" userId="S::mcree_r@cde.state.co.us::3a10fa13-9d60-4c0b-b361-471945732c34" providerId="AD" clId="Web-{DA5AC9F4-0E02-59A0-A484-6626EBB0C752}" dt="2023-09-25T14:29:49.149" v="37" actId="14100"/>
        <pc:sldMkLst>
          <pc:docMk/>
          <pc:sldMk cId="3938252842" sldId="310"/>
        </pc:sldMkLst>
        <pc:spChg chg="mod">
          <ac:chgData name="McRee, Rebecca" userId="S::mcree_r@cde.state.co.us::3a10fa13-9d60-4c0b-b361-471945732c34" providerId="AD" clId="Web-{DA5AC9F4-0E02-59A0-A484-6626EBB0C752}" dt="2023-09-25T14:29:49.149" v="37" actId="14100"/>
          <ac:spMkLst>
            <pc:docMk/>
            <pc:sldMk cId="3938252842" sldId="310"/>
            <ac:spMk id="3" creationId="{00000000-0000-0000-0000-000000000000}"/>
          </ac:spMkLst>
        </pc:spChg>
      </pc:sldChg>
      <pc:sldChg chg="modSp">
        <pc:chgData name="McRee, Rebecca" userId="S::mcree_r@cde.state.co.us::3a10fa13-9d60-4c0b-b361-471945732c34" providerId="AD" clId="Web-{DA5AC9F4-0E02-59A0-A484-6626EBB0C752}" dt="2023-09-25T15:16:18.359" v="59" actId="20577"/>
        <pc:sldMkLst>
          <pc:docMk/>
          <pc:sldMk cId="1762581985" sldId="314"/>
        </pc:sldMkLst>
        <pc:spChg chg="mod">
          <ac:chgData name="McRee, Rebecca" userId="S::mcree_r@cde.state.co.us::3a10fa13-9d60-4c0b-b361-471945732c34" providerId="AD" clId="Web-{DA5AC9F4-0E02-59A0-A484-6626EBB0C752}" dt="2023-09-25T15:15:49.656" v="53" actId="14100"/>
          <ac:spMkLst>
            <pc:docMk/>
            <pc:sldMk cId="1762581985" sldId="314"/>
            <ac:spMk id="2" creationId="{00000000-0000-0000-0000-000000000000}"/>
          </ac:spMkLst>
        </pc:spChg>
        <pc:spChg chg="mod">
          <ac:chgData name="McRee, Rebecca" userId="S::mcree_r@cde.state.co.us::3a10fa13-9d60-4c0b-b361-471945732c34" providerId="AD" clId="Web-{DA5AC9F4-0E02-59A0-A484-6626EBB0C752}" dt="2023-09-25T15:16:18.359" v="59" actId="20577"/>
          <ac:spMkLst>
            <pc:docMk/>
            <pc:sldMk cId="1762581985" sldId="314"/>
            <ac:spMk id="3" creationId="{00000000-0000-0000-0000-000000000000}"/>
          </ac:spMkLst>
        </pc:spChg>
      </pc:sldChg>
      <pc:sldChg chg="modSp">
        <pc:chgData name="McRee, Rebecca" userId="S::mcree_r@cde.state.co.us::3a10fa13-9d60-4c0b-b361-471945732c34" providerId="AD" clId="Web-{DA5AC9F4-0E02-59A0-A484-6626EBB0C752}" dt="2023-09-25T15:13:34.372" v="39" actId="20577"/>
        <pc:sldMkLst>
          <pc:docMk/>
          <pc:sldMk cId="3574604927" sldId="316"/>
        </pc:sldMkLst>
        <pc:spChg chg="mod">
          <ac:chgData name="McRee, Rebecca" userId="S::mcree_r@cde.state.co.us::3a10fa13-9d60-4c0b-b361-471945732c34" providerId="AD" clId="Web-{DA5AC9F4-0E02-59A0-A484-6626EBB0C752}" dt="2023-09-25T15:13:34.372" v="39" actId="20577"/>
          <ac:spMkLst>
            <pc:docMk/>
            <pc:sldMk cId="3574604927" sldId="316"/>
            <ac:spMk id="3" creationId="{00000000-0000-0000-0000-000000000000}"/>
          </ac:spMkLst>
        </pc:spChg>
      </pc:sldChg>
      <pc:sldChg chg="modSp">
        <pc:chgData name="McRee, Rebecca" userId="S::mcree_r@cde.state.co.us::3a10fa13-9d60-4c0b-b361-471945732c34" providerId="AD" clId="Web-{DA5AC9F4-0E02-59A0-A484-6626EBB0C752}" dt="2023-09-25T15:21:20.834" v="106" actId="14100"/>
        <pc:sldMkLst>
          <pc:docMk/>
          <pc:sldMk cId="3308656297" sldId="2681"/>
        </pc:sldMkLst>
        <pc:spChg chg="mod">
          <ac:chgData name="McRee, Rebecca" userId="S::mcree_r@cde.state.co.us::3a10fa13-9d60-4c0b-b361-471945732c34" providerId="AD" clId="Web-{DA5AC9F4-0E02-59A0-A484-6626EBB0C752}" dt="2023-09-25T15:21:20.834" v="106" actId="14100"/>
          <ac:spMkLst>
            <pc:docMk/>
            <pc:sldMk cId="3308656297" sldId="2681"/>
            <ac:spMk id="351" creationId="{A52D0D6D-0792-6E59-E333-7DC2B8BC6EB8}"/>
          </ac:spMkLst>
        </pc:spChg>
      </pc:sldChg>
    </pc:docChg>
  </pc:docChgLst>
  <pc:docChgLst>
    <pc:chgData name="Wenzel, Brooke" userId="672bf8d3-b15b-4e02-a6d1-39319a0df09b" providerId="ADAL" clId="{69248BA4-544B-4AD6-8534-F7E9A2CCBFBB}"/>
    <pc:docChg chg="custSel modSld">
      <pc:chgData name="Wenzel, Brooke" userId="672bf8d3-b15b-4e02-a6d1-39319a0df09b" providerId="ADAL" clId="{69248BA4-544B-4AD6-8534-F7E9A2CCBFBB}" dt="2024-10-25T13:55:35.010" v="161" actId="1076"/>
      <pc:docMkLst>
        <pc:docMk/>
      </pc:docMkLst>
      <pc:sldChg chg="modSp mod">
        <pc:chgData name="Wenzel, Brooke" userId="672bf8d3-b15b-4e02-a6d1-39319a0df09b" providerId="ADAL" clId="{69248BA4-544B-4AD6-8534-F7E9A2CCBFBB}" dt="2024-10-25T13:28:48.061" v="103" actId="20577"/>
        <pc:sldMkLst>
          <pc:docMk/>
          <pc:sldMk cId="1402705300" sldId="269"/>
        </pc:sldMkLst>
        <pc:spChg chg="mod">
          <ac:chgData name="Wenzel, Brooke" userId="672bf8d3-b15b-4e02-a6d1-39319a0df09b" providerId="ADAL" clId="{69248BA4-544B-4AD6-8534-F7E9A2CCBFBB}" dt="2024-10-25T13:28:48.061" v="103" actId="20577"/>
          <ac:spMkLst>
            <pc:docMk/>
            <pc:sldMk cId="1402705300" sldId="269"/>
            <ac:spMk id="2" creationId="{00000000-0000-0000-0000-000000000000}"/>
          </ac:spMkLst>
        </pc:spChg>
      </pc:sldChg>
      <pc:sldChg chg="modSp mod">
        <pc:chgData name="Wenzel, Brooke" userId="672bf8d3-b15b-4e02-a6d1-39319a0df09b" providerId="ADAL" clId="{69248BA4-544B-4AD6-8534-F7E9A2CCBFBB}" dt="2024-10-25T13:30:28.212" v="149" actId="13244"/>
        <pc:sldMkLst>
          <pc:docMk/>
          <pc:sldMk cId="1613519759" sldId="271"/>
        </pc:sldMkLst>
        <pc:spChg chg="mod ord">
          <ac:chgData name="Wenzel, Brooke" userId="672bf8d3-b15b-4e02-a6d1-39319a0df09b" providerId="ADAL" clId="{69248BA4-544B-4AD6-8534-F7E9A2CCBFBB}" dt="2024-10-25T13:30:24.921" v="148" actId="13244"/>
          <ac:spMkLst>
            <pc:docMk/>
            <pc:sldMk cId="1613519759" sldId="271"/>
            <ac:spMk id="2" creationId="{00000000-0000-0000-0000-000000000000}"/>
          </ac:spMkLst>
        </pc:spChg>
        <pc:picChg chg="mod">
          <ac:chgData name="Wenzel, Brooke" userId="672bf8d3-b15b-4e02-a6d1-39319a0df09b" providerId="ADAL" clId="{69248BA4-544B-4AD6-8534-F7E9A2CCBFBB}" dt="2024-10-25T13:27:09.384" v="3" actId="962"/>
          <ac:picMkLst>
            <pc:docMk/>
            <pc:sldMk cId="1613519759" sldId="271"/>
            <ac:picMk id="3" creationId="{669DD591-EA11-D4C5-3C72-EC42D5532137}"/>
          </ac:picMkLst>
        </pc:picChg>
        <pc:picChg chg="ord">
          <ac:chgData name="Wenzel, Brooke" userId="672bf8d3-b15b-4e02-a6d1-39319a0df09b" providerId="ADAL" clId="{69248BA4-544B-4AD6-8534-F7E9A2CCBFBB}" dt="2024-10-25T13:30:28.212" v="149" actId="13244"/>
          <ac:picMkLst>
            <pc:docMk/>
            <pc:sldMk cId="1613519759" sldId="271"/>
            <ac:picMk id="9" creationId="{7BAC1EF8-4264-48F7-8FA5-142BA7A34239}"/>
          </ac:picMkLst>
        </pc:picChg>
      </pc:sldChg>
      <pc:sldChg chg="modSp mod">
        <pc:chgData name="Wenzel, Brooke" userId="672bf8d3-b15b-4e02-a6d1-39319a0df09b" providerId="ADAL" clId="{69248BA4-544B-4AD6-8534-F7E9A2CCBFBB}" dt="2024-10-25T13:27:53.573" v="32" actId="20577"/>
        <pc:sldMkLst>
          <pc:docMk/>
          <pc:sldMk cId="1448587235" sldId="275"/>
        </pc:sldMkLst>
        <pc:spChg chg="mod">
          <ac:chgData name="Wenzel, Brooke" userId="672bf8d3-b15b-4e02-a6d1-39319a0df09b" providerId="ADAL" clId="{69248BA4-544B-4AD6-8534-F7E9A2CCBFBB}" dt="2024-10-25T13:27:48.213" v="30" actId="20577"/>
          <ac:spMkLst>
            <pc:docMk/>
            <pc:sldMk cId="1448587235" sldId="275"/>
            <ac:spMk id="2" creationId="{00000000-0000-0000-0000-000000000000}"/>
          </ac:spMkLst>
        </pc:spChg>
        <pc:spChg chg="mod">
          <ac:chgData name="Wenzel, Brooke" userId="672bf8d3-b15b-4e02-a6d1-39319a0df09b" providerId="ADAL" clId="{69248BA4-544B-4AD6-8534-F7E9A2CCBFBB}" dt="2024-10-25T13:27:53.573" v="32" actId="20577"/>
          <ac:spMkLst>
            <pc:docMk/>
            <pc:sldMk cId="1448587235" sldId="275"/>
            <ac:spMk id="3" creationId="{00000000-0000-0000-0000-000000000000}"/>
          </ac:spMkLst>
        </pc:spChg>
      </pc:sldChg>
      <pc:sldChg chg="modSp mod">
        <pc:chgData name="Wenzel, Brooke" userId="672bf8d3-b15b-4e02-a6d1-39319a0df09b" providerId="ADAL" clId="{69248BA4-544B-4AD6-8534-F7E9A2CCBFBB}" dt="2024-10-25T13:54:58.686" v="158" actId="20577"/>
        <pc:sldMkLst>
          <pc:docMk/>
          <pc:sldMk cId="716091549" sldId="288"/>
        </pc:sldMkLst>
        <pc:spChg chg="ord">
          <ac:chgData name="Wenzel, Brooke" userId="672bf8d3-b15b-4e02-a6d1-39319a0df09b" providerId="ADAL" clId="{69248BA4-544B-4AD6-8534-F7E9A2CCBFBB}" dt="2024-10-25T13:30:35.407" v="150" actId="13244"/>
          <ac:spMkLst>
            <pc:docMk/>
            <pc:sldMk cId="716091549" sldId="288"/>
            <ac:spMk id="2" creationId="{00000000-0000-0000-0000-000000000000}"/>
          </ac:spMkLst>
        </pc:spChg>
        <pc:spChg chg="mod">
          <ac:chgData name="Wenzel, Brooke" userId="672bf8d3-b15b-4e02-a6d1-39319a0df09b" providerId="ADAL" clId="{69248BA4-544B-4AD6-8534-F7E9A2CCBFBB}" dt="2024-10-25T13:54:58.686" v="158" actId="20577"/>
          <ac:spMkLst>
            <pc:docMk/>
            <pc:sldMk cId="716091549" sldId="288"/>
            <ac:spMk id="3" creationId="{00000000-0000-0000-0000-000000000000}"/>
          </ac:spMkLst>
        </pc:spChg>
        <pc:picChg chg="mod">
          <ac:chgData name="Wenzel, Brooke" userId="672bf8d3-b15b-4e02-a6d1-39319a0df09b" providerId="ADAL" clId="{69248BA4-544B-4AD6-8534-F7E9A2CCBFBB}" dt="2024-10-25T13:27:33.585" v="5" actId="962"/>
          <ac:picMkLst>
            <pc:docMk/>
            <pc:sldMk cId="716091549" sldId="288"/>
            <ac:picMk id="7" creationId="{E31A906A-F999-F841-0ADA-E49683C4FB46}"/>
          </ac:picMkLst>
        </pc:picChg>
      </pc:sldChg>
      <pc:sldChg chg="modSp mod">
        <pc:chgData name="Wenzel, Brooke" userId="672bf8d3-b15b-4e02-a6d1-39319a0df09b" providerId="ADAL" clId="{69248BA4-544B-4AD6-8534-F7E9A2CCBFBB}" dt="2024-10-25T13:30:11.308" v="147" actId="20577"/>
        <pc:sldMkLst>
          <pc:docMk/>
          <pc:sldMk cId="4031727241" sldId="289"/>
        </pc:sldMkLst>
        <pc:spChg chg="mod">
          <ac:chgData name="Wenzel, Brooke" userId="672bf8d3-b15b-4e02-a6d1-39319a0df09b" providerId="ADAL" clId="{69248BA4-544B-4AD6-8534-F7E9A2CCBFBB}" dt="2024-10-25T13:30:11.308" v="147" actId="20577"/>
          <ac:spMkLst>
            <pc:docMk/>
            <pc:sldMk cId="4031727241" sldId="289"/>
            <ac:spMk id="2" creationId="{00000000-0000-0000-0000-000000000000}"/>
          </ac:spMkLst>
        </pc:spChg>
      </pc:sldChg>
      <pc:sldChg chg="modSp mod">
        <pc:chgData name="Wenzel, Brooke" userId="672bf8d3-b15b-4e02-a6d1-39319a0df09b" providerId="ADAL" clId="{69248BA4-544B-4AD6-8534-F7E9A2CCBFBB}" dt="2024-10-25T13:30:04.472" v="137" actId="20577"/>
        <pc:sldMkLst>
          <pc:docMk/>
          <pc:sldMk cId="3938252842" sldId="310"/>
        </pc:sldMkLst>
        <pc:spChg chg="mod">
          <ac:chgData name="Wenzel, Brooke" userId="672bf8d3-b15b-4e02-a6d1-39319a0df09b" providerId="ADAL" clId="{69248BA4-544B-4AD6-8534-F7E9A2CCBFBB}" dt="2024-10-25T13:30:04.472" v="137" actId="20577"/>
          <ac:spMkLst>
            <pc:docMk/>
            <pc:sldMk cId="3938252842" sldId="310"/>
            <ac:spMk id="2" creationId="{00000000-0000-0000-0000-000000000000}"/>
          </ac:spMkLst>
        </pc:spChg>
      </pc:sldChg>
      <pc:sldChg chg="modSp mod">
        <pc:chgData name="Wenzel, Brooke" userId="672bf8d3-b15b-4e02-a6d1-39319a0df09b" providerId="ADAL" clId="{69248BA4-544B-4AD6-8534-F7E9A2CCBFBB}" dt="2024-10-25T13:28:19.584" v="52" actId="20577"/>
        <pc:sldMkLst>
          <pc:docMk/>
          <pc:sldMk cId="719549758" sldId="313"/>
        </pc:sldMkLst>
        <pc:spChg chg="mod">
          <ac:chgData name="Wenzel, Brooke" userId="672bf8d3-b15b-4e02-a6d1-39319a0df09b" providerId="ADAL" clId="{69248BA4-544B-4AD6-8534-F7E9A2CCBFBB}" dt="2024-10-25T13:28:19.584" v="52" actId="20577"/>
          <ac:spMkLst>
            <pc:docMk/>
            <pc:sldMk cId="719549758" sldId="313"/>
            <ac:spMk id="2" creationId="{00000000-0000-0000-0000-000000000000}"/>
          </ac:spMkLst>
        </pc:spChg>
      </pc:sldChg>
      <pc:sldChg chg="modSp">
        <pc:chgData name="Wenzel, Brooke" userId="672bf8d3-b15b-4e02-a6d1-39319a0df09b" providerId="ADAL" clId="{69248BA4-544B-4AD6-8534-F7E9A2CCBFBB}" dt="2024-10-25T13:55:35.010" v="161" actId="1076"/>
        <pc:sldMkLst>
          <pc:docMk/>
          <pc:sldMk cId="2760913808" sldId="1682"/>
        </pc:sldMkLst>
        <pc:spChg chg="mod">
          <ac:chgData name="Wenzel, Brooke" userId="672bf8d3-b15b-4e02-a6d1-39319a0df09b" providerId="ADAL" clId="{69248BA4-544B-4AD6-8534-F7E9A2CCBFBB}" dt="2024-10-25T13:55:35.010" v="161" actId="1076"/>
          <ac:spMkLst>
            <pc:docMk/>
            <pc:sldMk cId="2760913808" sldId="1682"/>
            <ac:spMk id="7" creationId="{00000000-0000-0000-0000-000000000000}"/>
          </ac:spMkLst>
        </pc:spChg>
        <pc:spChg chg="mod">
          <ac:chgData name="Wenzel, Brooke" userId="672bf8d3-b15b-4e02-a6d1-39319a0df09b" providerId="ADAL" clId="{69248BA4-544B-4AD6-8534-F7E9A2CCBFBB}" dt="2024-10-25T13:55:35.010" v="161" actId="1076"/>
          <ac:spMkLst>
            <pc:docMk/>
            <pc:sldMk cId="2760913808" sldId="1682"/>
            <ac:spMk id="8" creationId="{00000000-0000-0000-0000-000000000000}"/>
          </ac:spMkLst>
        </pc:spChg>
        <pc:grpChg chg="mod">
          <ac:chgData name="Wenzel, Brooke" userId="672bf8d3-b15b-4e02-a6d1-39319a0df09b" providerId="ADAL" clId="{69248BA4-544B-4AD6-8534-F7E9A2CCBFBB}" dt="2024-10-25T13:55:35.010" v="161" actId="1076"/>
          <ac:grpSpMkLst>
            <pc:docMk/>
            <pc:sldMk cId="2760913808" sldId="1682"/>
            <ac:grpSpMk id="5" creationId="{00000000-0000-0000-0000-000000000000}"/>
          </ac:grpSpMkLst>
        </pc:grpChg>
        <pc:picChg chg="mod">
          <ac:chgData name="Wenzel, Brooke" userId="672bf8d3-b15b-4e02-a6d1-39319a0df09b" providerId="ADAL" clId="{69248BA4-544B-4AD6-8534-F7E9A2CCBFBB}" dt="2024-10-25T13:55:35.010" v="161" actId="1076"/>
          <ac:picMkLst>
            <pc:docMk/>
            <pc:sldMk cId="2760913808" sldId="1682"/>
            <ac:picMk id="6" creationId="{00000000-0000-0000-0000-000000000000}"/>
          </ac:picMkLst>
        </pc:picChg>
      </pc:sldChg>
      <pc:sldChg chg="modSp mod">
        <pc:chgData name="Wenzel, Brooke" userId="672bf8d3-b15b-4e02-a6d1-39319a0df09b" providerId="ADAL" clId="{69248BA4-544B-4AD6-8534-F7E9A2CCBFBB}" dt="2024-10-25T13:26:16.346" v="1" actId="962"/>
        <pc:sldMkLst>
          <pc:docMk/>
          <pc:sldMk cId="975414042" sldId="4834"/>
        </pc:sldMkLst>
        <pc:picChg chg="mod">
          <ac:chgData name="Wenzel, Brooke" userId="672bf8d3-b15b-4e02-a6d1-39319a0df09b" providerId="ADAL" clId="{69248BA4-544B-4AD6-8534-F7E9A2CCBFBB}" dt="2024-10-25T13:26:16.346" v="1" actId="962"/>
          <ac:picMkLst>
            <pc:docMk/>
            <pc:sldMk cId="975414042" sldId="4834"/>
            <ac:picMk id="5" creationId="{4607F092-53E6-0C9E-4C2D-FEFFB0E850B8}"/>
          </ac:picMkLst>
        </pc:picChg>
      </pc:sldChg>
    </pc:docChg>
  </pc:docChgLst>
  <pc:docChgLst>
    <pc:chgData name="Ward, Reagan" userId="27291eb4-8241-4961-9e69-8c66e34cc5b0" providerId="ADAL" clId="{4C049EC3-3BCF-4195-8429-186EC1F606AA}"/>
    <pc:docChg chg="undo custSel addSld delSld modSld sldOrd modMainMaster">
      <pc:chgData name="Ward, Reagan" userId="27291eb4-8241-4961-9e69-8c66e34cc5b0" providerId="ADAL" clId="{4C049EC3-3BCF-4195-8429-186EC1F606AA}" dt="2023-07-25T16:25:40.308" v="4915" actId="13244"/>
      <pc:docMkLst>
        <pc:docMk/>
      </pc:docMkLst>
      <pc:sldChg chg="modSp mod">
        <pc:chgData name="Ward, Reagan" userId="27291eb4-8241-4961-9e69-8c66e34cc5b0" providerId="ADAL" clId="{4C049EC3-3BCF-4195-8429-186EC1F606AA}" dt="2023-07-18T19:02:29.061" v="48" actId="27636"/>
        <pc:sldMkLst>
          <pc:docMk/>
          <pc:sldMk cId="3044915438" sldId="256"/>
        </pc:sldMkLst>
        <pc:spChg chg="mod">
          <ac:chgData name="Ward, Reagan" userId="27291eb4-8241-4961-9e69-8c66e34cc5b0" providerId="ADAL" clId="{4C049EC3-3BCF-4195-8429-186EC1F606AA}" dt="2023-07-18T19:02:16.274" v="42" actId="20577"/>
          <ac:spMkLst>
            <pc:docMk/>
            <pc:sldMk cId="3044915438" sldId="256"/>
            <ac:spMk id="2" creationId="{00000000-0000-0000-0000-000000000000}"/>
          </ac:spMkLst>
        </pc:spChg>
        <pc:spChg chg="mod">
          <ac:chgData name="Ward, Reagan" userId="27291eb4-8241-4961-9e69-8c66e34cc5b0" providerId="ADAL" clId="{4C049EC3-3BCF-4195-8429-186EC1F606AA}" dt="2023-07-18T19:02:29.061" v="48" actId="27636"/>
          <ac:spMkLst>
            <pc:docMk/>
            <pc:sldMk cId="3044915438" sldId="256"/>
            <ac:spMk id="3" creationId="{00000000-0000-0000-0000-000000000000}"/>
          </ac:spMkLst>
        </pc:spChg>
      </pc:sldChg>
      <pc:sldChg chg="addSp delSp modSp add mod modClrScheme modAnim chgLayout modNotesTx">
        <pc:chgData name="Ward, Reagan" userId="27291eb4-8241-4961-9e69-8c66e34cc5b0" providerId="ADAL" clId="{4C049EC3-3BCF-4195-8429-186EC1F606AA}" dt="2023-07-18T22:04:35.395" v="4093" actId="13244"/>
        <pc:sldMkLst>
          <pc:docMk/>
          <pc:sldMk cId="3947354361" sldId="263"/>
        </pc:sldMkLst>
        <pc:spChg chg="mod ord">
          <ac:chgData name="Ward, Reagan" userId="27291eb4-8241-4961-9e69-8c66e34cc5b0" providerId="ADAL" clId="{4C049EC3-3BCF-4195-8429-186EC1F606AA}" dt="2023-07-18T21:49:11.727" v="3220" actId="700"/>
          <ac:spMkLst>
            <pc:docMk/>
            <pc:sldMk cId="3947354361" sldId="263"/>
            <ac:spMk id="2" creationId="{D716E0B3-BA4F-44B7-B718-2408F7CA9DD8}"/>
          </ac:spMkLst>
        </pc:spChg>
        <pc:spChg chg="del mod">
          <ac:chgData name="Ward, Reagan" userId="27291eb4-8241-4961-9e69-8c66e34cc5b0" providerId="ADAL" clId="{4C049EC3-3BCF-4195-8429-186EC1F606AA}" dt="2023-07-18T21:49:11.727" v="3220" actId="700"/>
          <ac:spMkLst>
            <pc:docMk/>
            <pc:sldMk cId="3947354361" sldId="263"/>
            <ac:spMk id="3" creationId="{29A3EA17-B8FD-4F3A-9B85-00F4068BCB97}"/>
          </ac:spMkLst>
        </pc:spChg>
        <pc:spChg chg="mod">
          <ac:chgData name="Ward, Reagan" userId="27291eb4-8241-4961-9e69-8c66e34cc5b0" providerId="ADAL" clId="{4C049EC3-3BCF-4195-8429-186EC1F606AA}" dt="2023-07-18T21:49:20.165" v="3221" actId="1076"/>
          <ac:spMkLst>
            <pc:docMk/>
            <pc:sldMk cId="3947354361" sldId="263"/>
            <ac:spMk id="4" creationId="{E1360E99-EE3B-4CF4-B289-591DD66F624D}"/>
          </ac:spMkLst>
        </pc:spChg>
        <pc:spChg chg="mod ord">
          <ac:chgData name="Ward, Reagan" userId="27291eb4-8241-4961-9e69-8c66e34cc5b0" providerId="ADAL" clId="{4C049EC3-3BCF-4195-8429-186EC1F606AA}" dt="2023-07-18T22:04:35.395" v="4093" actId="13244"/>
          <ac:spMkLst>
            <pc:docMk/>
            <pc:sldMk cId="3947354361" sldId="263"/>
            <ac:spMk id="5" creationId="{A189570E-80CF-400D-822E-33DE3633575B}"/>
          </ac:spMkLst>
        </pc:spChg>
        <pc:spChg chg="mod">
          <ac:chgData name="Ward, Reagan" userId="27291eb4-8241-4961-9e69-8c66e34cc5b0" providerId="ADAL" clId="{4C049EC3-3BCF-4195-8429-186EC1F606AA}" dt="2023-07-18T21:49:20.165" v="3221" actId="1076"/>
          <ac:spMkLst>
            <pc:docMk/>
            <pc:sldMk cId="3947354361" sldId="263"/>
            <ac:spMk id="6" creationId="{BE56F60D-0215-4F37-AD38-9A75C6EB71E7}"/>
          </ac:spMkLst>
        </pc:spChg>
        <pc:spChg chg="mod">
          <ac:chgData name="Ward, Reagan" userId="27291eb4-8241-4961-9e69-8c66e34cc5b0" providerId="ADAL" clId="{4C049EC3-3BCF-4195-8429-186EC1F606AA}" dt="2023-07-18T21:49:20.165" v="3221" actId="1076"/>
          <ac:spMkLst>
            <pc:docMk/>
            <pc:sldMk cId="3947354361" sldId="263"/>
            <ac:spMk id="7" creationId="{EEC0A8BF-376D-4EB0-AF61-FBA84F34F602}"/>
          </ac:spMkLst>
        </pc:spChg>
        <pc:spChg chg="mod">
          <ac:chgData name="Ward, Reagan" userId="27291eb4-8241-4961-9e69-8c66e34cc5b0" providerId="ADAL" clId="{4C049EC3-3BCF-4195-8429-186EC1F606AA}" dt="2023-07-18T21:49:20.165" v="3221" actId="1076"/>
          <ac:spMkLst>
            <pc:docMk/>
            <pc:sldMk cId="3947354361" sldId="263"/>
            <ac:spMk id="8" creationId="{B3432380-B9EC-48AC-89C0-60B51B572872}"/>
          </ac:spMkLst>
        </pc:spChg>
        <pc:spChg chg="mod">
          <ac:chgData name="Ward, Reagan" userId="27291eb4-8241-4961-9e69-8c66e34cc5b0" providerId="ADAL" clId="{4C049EC3-3BCF-4195-8429-186EC1F606AA}" dt="2023-07-18T21:49:20.165" v="3221" actId="1076"/>
          <ac:spMkLst>
            <pc:docMk/>
            <pc:sldMk cId="3947354361" sldId="263"/>
            <ac:spMk id="10" creationId="{9F875FC8-998E-46EC-A8A6-CAF6664D462F}"/>
          </ac:spMkLst>
        </pc:spChg>
        <pc:spChg chg="mod">
          <ac:chgData name="Ward, Reagan" userId="27291eb4-8241-4961-9e69-8c66e34cc5b0" providerId="ADAL" clId="{4C049EC3-3BCF-4195-8429-186EC1F606AA}" dt="2023-07-18T21:51:34.880" v="3241" actId="207"/>
          <ac:spMkLst>
            <pc:docMk/>
            <pc:sldMk cId="3947354361" sldId="263"/>
            <ac:spMk id="11" creationId="{2BD187D5-0B22-4346-B482-324BC6DE65A5}"/>
          </ac:spMkLst>
        </pc:spChg>
        <pc:spChg chg="mod">
          <ac:chgData name="Ward, Reagan" userId="27291eb4-8241-4961-9e69-8c66e34cc5b0" providerId="ADAL" clId="{4C049EC3-3BCF-4195-8429-186EC1F606AA}" dt="2023-07-18T21:49:20.165" v="3221" actId="1076"/>
          <ac:spMkLst>
            <pc:docMk/>
            <pc:sldMk cId="3947354361" sldId="263"/>
            <ac:spMk id="12" creationId="{21D0C3ED-2E53-4B4A-9B3D-27311E2DE505}"/>
          </ac:spMkLst>
        </pc:spChg>
        <pc:spChg chg="mod">
          <ac:chgData name="Ward, Reagan" userId="27291eb4-8241-4961-9e69-8c66e34cc5b0" providerId="ADAL" clId="{4C049EC3-3BCF-4195-8429-186EC1F606AA}" dt="2023-07-18T21:49:20.165" v="3221" actId="1076"/>
          <ac:spMkLst>
            <pc:docMk/>
            <pc:sldMk cId="3947354361" sldId="263"/>
            <ac:spMk id="13" creationId="{6E339DD3-5DDE-437B-B035-AB2086C63381}"/>
          </ac:spMkLst>
        </pc:spChg>
        <pc:spChg chg="mod">
          <ac:chgData name="Ward, Reagan" userId="27291eb4-8241-4961-9e69-8c66e34cc5b0" providerId="ADAL" clId="{4C049EC3-3BCF-4195-8429-186EC1F606AA}" dt="2023-07-18T21:49:20.165" v="3221" actId="1076"/>
          <ac:spMkLst>
            <pc:docMk/>
            <pc:sldMk cId="3947354361" sldId="263"/>
            <ac:spMk id="15" creationId="{4BDF07D1-144A-41E4-806D-5F369358463A}"/>
          </ac:spMkLst>
        </pc:spChg>
        <pc:spChg chg="mod">
          <ac:chgData name="Ward, Reagan" userId="27291eb4-8241-4961-9e69-8c66e34cc5b0" providerId="ADAL" clId="{4C049EC3-3BCF-4195-8429-186EC1F606AA}" dt="2023-07-18T21:49:20.165" v="3221" actId="1076"/>
          <ac:spMkLst>
            <pc:docMk/>
            <pc:sldMk cId="3947354361" sldId="263"/>
            <ac:spMk id="16" creationId="{9899A3AF-8526-43F3-9CBB-C496DDD71724}"/>
          </ac:spMkLst>
        </pc:spChg>
        <pc:spChg chg="add del mod">
          <ac:chgData name="Ward, Reagan" userId="27291eb4-8241-4961-9e69-8c66e34cc5b0" providerId="ADAL" clId="{4C049EC3-3BCF-4195-8429-186EC1F606AA}" dt="2023-07-18T21:49:49.487" v="3225" actId="478"/>
          <ac:spMkLst>
            <pc:docMk/>
            <pc:sldMk cId="3947354361" sldId="263"/>
            <ac:spMk id="19" creationId="{D5805DBE-73E2-5FC0-397C-F83BDCEAF517}"/>
          </ac:spMkLst>
        </pc:spChg>
        <pc:spChg chg="mod">
          <ac:chgData name="Ward, Reagan" userId="27291eb4-8241-4961-9e69-8c66e34cc5b0" providerId="ADAL" clId="{4C049EC3-3BCF-4195-8429-186EC1F606AA}" dt="2023-07-18T21:49:20.165" v="3221" actId="1076"/>
          <ac:spMkLst>
            <pc:docMk/>
            <pc:sldMk cId="3947354361" sldId="263"/>
            <ac:spMk id="24" creationId="{B5748245-4D12-41D3-90BC-E0EDFC5CCA3A}"/>
          </ac:spMkLst>
        </pc:spChg>
        <pc:spChg chg="mod">
          <ac:chgData name="Ward, Reagan" userId="27291eb4-8241-4961-9e69-8c66e34cc5b0" providerId="ADAL" clId="{4C049EC3-3BCF-4195-8429-186EC1F606AA}" dt="2023-07-18T21:49:20.165" v="3221" actId="1076"/>
          <ac:spMkLst>
            <pc:docMk/>
            <pc:sldMk cId="3947354361" sldId="263"/>
            <ac:spMk id="27" creationId="{746A09B2-FD82-4C22-9894-F2BBEAC8000C}"/>
          </ac:spMkLst>
        </pc:spChg>
        <pc:spChg chg="mod">
          <ac:chgData name="Ward, Reagan" userId="27291eb4-8241-4961-9e69-8c66e34cc5b0" providerId="ADAL" clId="{4C049EC3-3BCF-4195-8429-186EC1F606AA}" dt="2023-07-18T21:50:01.581" v="3227" actId="1076"/>
          <ac:spMkLst>
            <pc:docMk/>
            <pc:sldMk cId="3947354361" sldId="263"/>
            <ac:spMk id="28" creationId="{33CD47F1-2C87-454E-AABF-64E91ACF5123}"/>
          </ac:spMkLst>
        </pc:spChg>
        <pc:spChg chg="mod">
          <ac:chgData name="Ward, Reagan" userId="27291eb4-8241-4961-9e69-8c66e34cc5b0" providerId="ADAL" clId="{4C049EC3-3BCF-4195-8429-186EC1F606AA}" dt="2023-07-18T21:50:04.865" v="3228" actId="1076"/>
          <ac:spMkLst>
            <pc:docMk/>
            <pc:sldMk cId="3947354361" sldId="263"/>
            <ac:spMk id="29" creationId="{2CCBA643-346B-4380-AAA9-B9D7628B54F9}"/>
          </ac:spMkLst>
        </pc:spChg>
        <pc:spChg chg="mod">
          <ac:chgData name="Ward, Reagan" userId="27291eb4-8241-4961-9e69-8c66e34cc5b0" providerId="ADAL" clId="{4C049EC3-3BCF-4195-8429-186EC1F606AA}" dt="2023-07-18T21:49:20.165" v="3221" actId="1076"/>
          <ac:spMkLst>
            <pc:docMk/>
            <pc:sldMk cId="3947354361" sldId="263"/>
            <ac:spMk id="34" creationId="{48FE2DFB-7789-A79D-1007-03485B03EAE3}"/>
          </ac:spMkLst>
        </pc:spChg>
        <pc:cxnChg chg="add mod">
          <ac:chgData name="Ward, Reagan" userId="27291eb4-8241-4961-9e69-8c66e34cc5b0" providerId="ADAL" clId="{4C049EC3-3BCF-4195-8429-186EC1F606AA}" dt="2023-07-18T21:59:56.510" v="4051" actId="962"/>
          <ac:cxnSpMkLst>
            <pc:docMk/>
            <pc:sldMk cId="3947354361" sldId="263"/>
            <ac:cxnSpMk id="14" creationId="{0D56F836-4148-DFC5-5848-3AF3CA18E15E}"/>
          </ac:cxnSpMkLst>
        </pc:cxnChg>
        <pc:cxnChg chg="add mod">
          <ac:chgData name="Ward, Reagan" userId="27291eb4-8241-4961-9e69-8c66e34cc5b0" providerId="ADAL" clId="{4C049EC3-3BCF-4195-8429-186EC1F606AA}" dt="2023-07-18T22:00:03.036" v="4052" actId="962"/>
          <ac:cxnSpMkLst>
            <pc:docMk/>
            <pc:sldMk cId="3947354361" sldId="263"/>
            <ac:cxnSpMk id="17" creationId="{7F3C5D30-C4E2-236E-5AB5-B8E0A878DE66}"/>
          </ac:cxnSpMkLst>
        </pc:cxnChg>
        <pc:cxnChg chg="add mod">
          <ac:chgData name="Ward, Reagan" userId="27291eb4-8241-4961-9e69-8c66e34cc5b0" providerId="ADAL" clId="{4C049EC3-3BCF-4195-8429-186EC1F606AA}" dt="2023-07-18T22:00:04.639" v="4053" actId="962"/>
          <ac:cxnSpMkLst>
            <pc:docMk/>
            <pc:sldMk cId="3947354361" sldId="263"/>
            <ac:cxnSpMk id="21" creationId="{3BCF6045-6850-E1C1-3C28-1B11784153CE}"/>
          </ac:cxnSpMkLst>
        </pc:cxnChg>
        <pc:cxnChg chg="add mod">
          <ac:chgData name="Ward, Reagan" userId="27291eb4-8241-4961-9e69-8c66e34cc5b0" providerId="ADAL" clId="{4C049EC3-3BCF-4195-8429-186EC1F606AA}" dt="2023-07-18T22:00:05.958" v="4054" actId="962"/>
          <ac:cxnSpMkLst>
            <pc:docMk/>
            <pc:sldMk cId="3947354361" sldId="263"/>
            <ac:cxnSpMk id="26" creationId="{7C9CBE3B-802D-1405-607B-32D24E2706E4}"/>
          </ac:cxnSpMkLst>
        </pc:cxnChg>
        <pc:cxnChg chg="add mod">
          <ac:chgData name="Ward, Reagan" userId="27291eb4-8241-4961-9e69-8c66e34cc5b0" providerId="ADAL" clId="{4C049EC3-3BCF-4195-8429-186EC1F606AA}" dt="2023-07-18T22:00:26.123" v="4057" actId="962"/>
          <ac:cxnSpMkLst>
            <pc:docMk/>
            <pc:sldMk cId="3947354361" sldId="263"/>
            <ac:cxnSpMk id="31" creationId="{0A4018BE-13B3-6FE1-9C1B-8902F1D4FF8C}"/>
          </ac:cxnSpMkLst>
        </pc:cxnChg>
      </pc:sldChg>
      <pc:sldChg chg="addSp delSp modSp mod modClrScheme chgLayout modNotesTx">
        <pc:chgData name="Ward, Reagan" userId="27291eb4-8241-4961-9e69-8c66e34cc5b0" providerId="ADAL" clId="{4C049EC3-3BCF-4195-8429-186EC1F606AA}" dt="2023-07-18T22:02:37.683" v="4068" actId="13244"/>
        <pc:sldMkLst>
          <pc:docMk/>
          <pc:sldMk cId="3401448192" sldId="264"/>
        </pc:sldMkLst>
        <pc:spChg chg="mod ord">
          <ac:chgData name="Ward, Reagan" userId="27291eb4-8241-4961-9e69-8c66e34cc5b0" providerId="ADAL" clId="{4C049EC3-3BCF-4195-8429-186EC1F606AA}" dt="2023-07-18T19:02:45.139" v="74" actId="700"/>
          <ac:spMkLst>
            <pc:docMk/>
            <pc:sldMk cId="3401448192" sldId="264"/>
            <ac:spMk id="2" creationId="{00000000-0000-0000-0000-000000000000}"/>
          </ac:spMkLst>
        </pc:spChg>
        <pc:spChg chg="del mod ord">
          <ac:chgData name="Ward, Reagan" userId="27291eb4-8241-4961-9e69-8c66e34cc5b0" providerId="ADAL" clId="{4C049EC3-3BCF-4195-8429-186EC1F606AA}" dt="2023-07-18T19:02:45.139" v="74" actId="700"/>
          <ac:spMkLst>
            <pc:docMk/>
            <pc:sldMk cId="3401448192" sldId="264"/>
            <ac:spMk id="3" creationId="{00000000-0000-0000-0000-000000000000}"/>
          </ac:spMkLst>
        </pc:spChg>
        <pc:spChg chg="mod ord">
          <ac:chgData name="Ward, Reagan" userId="27291eb4-8241-4961-9e69-8c66e34cc5b0" providerId="ADAL" clId="{4C049EC3-3BCF-4195-8429-186EC1F606AA}" dt="2023-07-18T22:02:33.956" v="4067" actId="13244"/>
          <ac:spMkLst>
            <pc:docMk/>
            <pc:sldMk cId="3401448192" sldId="264"/>
            <ac:spMk id="4" creationId="{00000000-0000-0000-0000-000000000000}"/>
          </ac:spMkLst>
        </pc:spChg>
        <pc:spChg chg="add del mod ord">
          <ac:chgData name="Ward, Reagan" userId="27291eb4-8241-4961-9e69-8c66e34cc5b0" providerId="ADAL" clId="{4C049EC3-3BCF-4195-8429-186EC1F606AA}" dt="2023-07-18T19:03:56.861" v="108"/>
          <ac:spMkLst>
            <pc:docMk/>
            <pc:sldMk cId="3401448192" sldId="264"/>
            <ac:spMk id="5" creationId="{6C63E7F7-829D-416D-85F7-469DD050600F}"/>
          </ac:spMkLst>
        </pc:spChg>
        <pc:spChg chg="add del mod ord">
          <ac:chgData name="Ward, Reagan" userId="27291eb4-8241-4961-9e69-8c66e34cc5b0" providerId="ADAL" clId="{4C049EC3-3BCF-4195-8429-186EC1F606AA}" dt="2023-07-18T19:04:38.165" v="109" actId="1032"/>
          <ac:spMkLst>
            <pc:docMk/>
            <pc:sldMk cId="3401448192" sldId="264"/>
            <ac:spMk id="6" creationId="{D34E8F9D-DD3C-7799-DD5C-797A52039E33}"/>
          </ac:spMkLst>
        </pc:spChg>
        <pc:spChg chg="add mod ord">
          <ac:chgData name="Ward, Reagan" userId="27291eb4-8241-4961-9e69-8c66e34cc5b0" providerId="ADAL" clId="{4C049EC3-3BCF-4195-8429-186EC1F606AA}" dt="2023-07-18T19:03:45.111" v="106" actId="255"/>
          <ac:spMkLst>
            <pc:docMk/>
            <pc:sldMk cId="3401448192" sldId="264"/>
            <ac:spMk id="7" creationId="{D4663097-5D34-AA92-5C3E-AF15E0E731B5}"/>
          </ac:spMkLst>
        </pc:spChg>
        <pc:spChg chg="add mod ord">
          <ac:chgData name="Ward, Reagan" userId="27291eb4-8241-4961-9e69-8c66e34cc5b0" providerId="ADAL" clId="{4C049EC3-3BCF-4195-8429-186EC1F606AA}" dt="2023-07-18T19:03:50.188" v="107"/>
          <ac:spMkLst>
            <pc:docMk/>
            <pc:sldMk cId="3401448192" sldId="264"/>
            <ac:spMk id="8" creationId="{51CF8FD4-1D1F-5FD3-923D-F5E730432122}"/>
          </ac:spMkLst>
        </pc:spChg>
        <pc:spChg chg="add del mod">
          <ac:chgData name="Ward, Reagan" userId="27291eb4-8241-4961-9e69-8c66e34cc5b0" providerId="ADAL" clId="{4C049EC3-3BCF-4195-8429-186EC1F606AA}" dt="2023-07-18T19:07:38.135" v="226" actId="1032"/>
          <ac:spMkLst>
            <pc:docMk/>
            <pc:sldMk cId="3401448192" sldId="264"/>
            <ac:spMk id="12" creationId="{FB21937C-2E9A-E334-C78C-C7D3B7CC9636}"/>
          </ac:spMkLst>
        </pc:spChg>
        <pc:graphicFrameChg chg="add del mod modGraphic">
          <ac:chgData name="Ward, Reagan" userId="27291eb4-8241-4961-9e69-8c66e34cc5b0" providerId="ADAL" clId="{4C049EC3-3BCF-4195-8429-186EC1F606AA}" dt="2023-07-18T19:07:22.252" v="225" actId="478"/>
          <ac:graphicFrameMkLst>
            <pc:docMk/>
            <pc:sldMk cId="3401448192" sldId="264"/>
            <ac:graphicFrameMk id="10" creationId="{994F060D-87BD-87A5-3D40-82C43AC97988}"/>
          </ac:graphicFrameMkLst>
        </pc:graphicFrameChg>
        <pc:graphicFrameChg chg="add mod modGraphic">
          <ac:chgData name="Ward, Reagan" userId="27291eb4-8241-4961-9e69-8c66e34cc5b0" providerId="ADAL" clId="{4C049EC3-3BCF-4195-8429-186EC1F606AA}" dt="2023-07-18T21:58:37.982" v="3530" actId="962"/>
          <ac:graphicFrameMkLst>
            <pc:docMk/>
            <pc:sldMk cId="3401448192" sldId="264"/>
            <ac:graphicFrameMk id="13" creationId="{DBB74D78-566C-1E64-9940-47BBADDE1E1B}"/>
          </ac:graphicFrameMkLst>
        </pc:graphicFrameChg>
        <pc:picChg chg="add mod ord">
          <ac:chgData name="Ward, Reagan" userId="27291eb4-8241-4961-9e69-8c66e34cc5b0" providerId="ADAL" clId="{4C049EC3-3BCF-4195-8429-186EC1F606AA}" dt="2023-07-18T22:02:37.683" v="4068" actId="13244"/>
          <ac:picMkLst>
            <pc:docMk/>
            <pc:sldMk cId="3401448192" sldId="264"/>
            <ac:picMk id="9" creationId="{AD403769-ABE0-6A01-BE16-E1B316DD995E}"/>
          </ac:picMkLst>
        </pc:picChg>
      </pc:sldChg>
      <pc:sldChg chg="del">
        <pc:chgData name="Ward, Reagan" userId="27291eb4-8241-4961-9e69-8c66e34cc5b0" providerId="ADAL" clId="{4C049EC3-3BCF-4195-8429-186EC1F606AA}" dt="2023-07-18T19:12:39.053" v="255" actId="47"/>
        <pc:sldMkLst>
          <pc:docMk/>
          <pc:sldMk cId="299803553" sldId="265"/>
        </pc:sldMkLst>
      </pc:sldChg>
      <pc:sldChg chg="del">
        <pc:chgData name="Ward, Reagan" userId="27291eb4-8241-4961-9e69-8c66e34cc5b0" providerId="ADAL" clId="{4C049EC3-3BCF-4195-8429-186EC1F606AA}" dt="2023-07-18T19:12:39.053" v="255" actId="47"/>
        <pc:sldMkLst>
          <pc:docMk/>
          <pc:sldMk cId="2124329511" sldId="266"/>
        </pc:sldMkLst>
      </pc:sldChg>
      <pc:sldChg chg="del">
        <pc:chgData name="Ward, Reagan" userId="27291eb4-8241-4961-9e69-8c66e34cc5b0" providerId="ADAL" clId="{4C049EC3-3BCF-4195-8429-186EC1F606AA}" dt="2023-07-18T19:12:39.053" v="255" actId="47"/>
        <pc:sldMkLst>
          <pc:docMk/>
          <pc:sldMk cId="939137873" sldId="267"/>
        </pc:sldMkLst>
      </pc:sldChg>
      <pc:sldChg chg="del">
        <pc:chgData name="Ward, Reagan" userId="27291eb4-8241-4961-9e69-8c66e34cc5b0" providerId="ADAL" clId="{4C049EC3-3BCF-4195-8429-186EC1F606AA}" dt="2023-07-18T19:12:39.053" v="255" actId="47"/>
        <pc:sldMkLst>
          <pc:docMk/>
          <pc:sldMk cId="906607081" sldId="268"/>
        </pc:sldMkLst>
      </pc:sldChg>
      <pc:sldChg chg="del">
        <pc:chgData name="Ward, Reagan" userId="27291eb4-8241-4961-9e69-8c66e34cc5b0" providerId="ADAL" clId="{4C049EC3-3BCF-4195-8429-186EC1F606AA}" dt="2023-07-18T19:12:39.053" v="255" actId="47"/>
        <pc:sldMkLst>
          <pc:docMk/>
          <pc:sldMk cId="1895379267" sldId="269"/>
        </pc:sldMkLst>
      </pc:sldChg>
      <pc:sldChg chg="del">
        <pc:chgData name="Ward, Reagan" userId="27291eb4-8241-4961-9e69-8c66e34cc5b0" providerId="ADAL" clId="{4C049EC3-3BCF-4195-8429-186EC1F606AA}" dt="2023-07-18T19:12:39.053" v="255" actId="47"/>
        <pc:sldMkLst>
          <pc:docMk/>
          <pc:sldMk cId="812090992" sldId="270"/>
        </pc:sldMkLst>
      </pc:sldChg>
      <pc:sldChg chg="addSp delSp modSp mod modClrScheme chgLayout modNotesTx">
        <pc:chgData name="Ward, Reagan" userId="27291eb4-8241-4961-9e69-8c66e34cc5b0" providerId="ADAL" clId="{4C049EC3-3BCF-4195-8429-186EC1F606AA}" dt="2023-07-18T22:06:50.244" v="4106" actId="1076"/>
        <pc:sldMkLst>
          <pc:docMk/>
          <pc:sldMk cId="3613651240" sldId="271"/>
        </pc:sldMkLst>
        <pc:spChg chg="del mod ord">
          <ac:chgData name="Ward, Reagan" userId="27291eb4-8241-4961-9e69-8c66e34cc5b0" providerId="ADAL" clId="{4C049EC3-3BCF-4195-8429-186EC1F606AA}" dt="2023-07-18T19:12:48.291" v="256" actId="700"/>
          <ac:spMkLst>
            <pc:docMk/>
            <pc:sldMk cId="3613651240" sldId="271"/>
            <ac:spMk id="2" creationId="{00000000-0000-0000-0000-000000000000}"/>
          </ac:spMkLst>
        </pc:spChg>
        <pc:spChg chg="del">
          <ac:chgData name="Ward, Reagan" userId="27291eb4-8241-4961-9e69-8c66e34cc5b0" providerId="ADAL" clId="{4C049EC3-3BCF-4195-8429-186EC1F606AA}" dt="2023-07-18T19:12:48.291" v="256" actId="700"/>
          <ac:spMkLst>
            <pc:docMk/>
            <pc:sldMk cId="3613651240" sldId="271"/>
            <ac:spMk id="3" creationId="{00000000-0000-0000-0000-000000000000}"/>
          </ac:spMkLst>
        </pc:spChg>
        <pc:spChg chg="mod ord">
          <ac:chgData name="Ward, Reagan" userId="27291eb4-8241-4961-9e69-8c66e34cc5b0" providerId="ADAL" clId="{4C049EC3-3BCF-4195-8429-186EC1F606AA}" dt="2023-07-18T22:06:40.999" v="4104" actId="13244"/>
          <ac:spMkLst>
            <pc:docMk/>
            <pc:sldMk cId="3613651240" sldId="271"/>
            <ac:spMk id="4" creationId="{00000000-0000-0000-0000-000000000000}"/>
          </ac:spMkLst>
        </pc:spChg>
        <pc:spChg chg="del mod ord">
          <ac:chgData name="Ward, Reagan" userId="27291eb4-8241-4961-9e69-8c66e34cc5b0" providerId="ADAL" clId="{4C049EC3-3BCF-4195-8429-186EC1F606AA}" dt="2023-07-18T19:12:48.291" v="256" actId="700"/>
          <ac:spMkLst>
            <pc:docMk/>
            <pc:sldMk cId="3613651240" sldId="271"/>
            <ac:spMk id="5" creationId="{00000000-0000-0000-0000-000000000000}"/>
          </ac:spMkLst>
        </pc:spChg>
        <pc:spChg chg="add mod ord">
          <ac:chgData name="Ward, Reagan" userId="27291eb4-8241-4961-9e69-8c66e34cc5b0" providerId="ADAL" clId="{4C049EC3-3BCF-4195-8429-186EC1F606AA}" dt="2023-07-18T22:02:46.187" v="4069" actId="13244"/>
          <ac:spMkLst>
            <pc:docMk/>
            <pc:sldMk cId="3613651240" sldId="271"/>
            <ac:spMk id="6" creationId="{56C73B47-B89B-6E84-A0ED-0AD4A6D0985F}"/>
          </ac:spMkLst>
        </pc:spChg>
        <pc:spChg chg="add del mod ord">
          <ac:chgData name="Ward, Reagan" userId="27291eb4-8241-4961-9e69-8c66e34cc5b0" providerId="ADAL" clId="{4C049EC3-3BCF-4195-8429-186EC1F606AA}" dt="2023-07-18T19:12:51.866" v="257"/>
          <ac:spMkLst>
            <pc:docMk/>
            <pc:sldMk cId="3613651240" sldId="271"/>
            <ac:spMk id="7" creationId="{91F6BADC-CE3A-4585-5CB2-9C41D5F28979}"/>
          </ac:spMkLst>
        </pc:spChg>
        <pc:spChg chg="add mod ord">
          <ac:chgData name="Ward, Reagan" userId="27291eb4-8241-4961-9e69-8c66e34cc5b0" providerId="ADAL" clId="{4C049EC3-3BCF-4195-8429-186EC1F606AA}" dt="2023-07-18T22:06:42.989" v="4105" actId="13244"/>
          <ac:spMkLst>
            <pc:docMk/>
            <pc:sldMk cId="3613651240" sldId="271"/>
            <ac:spMk id="9" creationId="{63BFEB55-3F97-1689-F708-2900BD6F8441}"/>
          </ac:spMkLst>
        </pc:spChg>
        <pc:picChg chg="add mod">
          <ac:chgData name="Ward, Reagan" userId="27291eb4-8241-4961-9e69-8c66e34cc5b0" providerId="ADAL" clId="{4C049EC3-3BCF-4195-8429-186EC1F606AA}" dt="2023-07-18T22:06:50.244" v="4106" actId="1076"/>
          <ac:picMkLst>
            <pc:docMk/>
            <pc:sldMk cId="3613651240" sldId="271"/>
            <ac:picMk id="8" creationId="{BA590FD8-3F6D-2658-357B-AE71D7B007A0}"/>
          </ac:picMkLst>
        </pc:picChg>
      </pc:sldChg>
      <pc:sldChg chg="addSp delSp modSp mod modClrScheme chgLayout modNotesTx">
        <pc:chgData name="Ward, Reagan" userId="27291eb4-8241-4961-9e69-8c66e34cc5b0" providerId="ADAL" clId="{4C049EC3-3BCF-4195-8429-186EC1F606AA}" dt="2023-07-18T22:03:11.543" v="4074" actId="962"/>
        <pc:sldMkLst>
          <pc:docMk/>
          <pc:sldMk cId="1153159124" sldId="272"/>
        </pc:sldMkLst>
        <pc:spChg chg="del mod ord">
          <ac:chgData name="Ward, Reagan" userId="27291eb4-8241-4961-9e69-8c66e34cc5b0" providerId="ADAL" clId="{4C049EC3-3BCF-4195-8429-186EC1F606AA}" dt="2023-07-18T19:15:21.611" v="322" actId="700"/>
          <ac:spMkLst>
            <pc:docMk/>
            <pc:sldMk cId="1153159124" sldId="272"/>
            <ac:spMk id="2" creationId="{00000000-0000-0000-0000-000000000000}"/>
          </ac:spMkLst>
        </pc:spChg>
        <pc:spChg chg="mod ord">
          <ac:chgData name="Ward, Reagan" userId="27291eb4-8241-4961-9e69-8c66e34cc5b0" providerId="ADAL" clId="{4C049EC3-3BCF-4195-8429-186EC1F606AA}" dt="2023-07-18T22:03:03.807" v="4072" actId="13244"/>
          <ac:spMkLst>
            <pc:docMk/>
            <pc:sldMk cId="1153159124" sldId="272"/>
            <ac:spMk id="3" creationId="{00000000-0000-0000-0000-000000000000}"/>
          </ac:spMkLst>
        </pc:spChg>
        <pc:spChg chg="add mod ord">
          <ac:chgData name="Ward, Reagan" userId="27291eb4-8241-4961-9e69-8c66e34cc5b0" providerId="ADAL" clId="{4C049EC3-3BCF-4195-8429-186EC1F606AA}" dt="2023-07-18T19:15:26.260" v="345" actId="20577"/>
          <ac:spMkLst>
            <pc:docMk/>
            <pc:sldMk cId="1153159124" sldId="272"/>
            <ac:spMk id="4" creationId="{EA54946B-305C-79FB-BD0A-9A74BC099775}"/>
          </ac:spMkLst>
        </pc:spChg>
        <pc:spChg chg="add del mod ord">
          <ac:chgData name="Ward, Reagan" userId="27291eb4-8241-4961-9e69-8c66e34cc5b0" providerId="ADAL" clId="{4C049EC3-3BCF-4195-8429-186EC1F606AA}" dt="2023-07-18T19:26:52.299" v="901"/>
          <ac:spMkLst>
            <pc:docMk/>
            <pc:sldMk cId="1153159124" sldId="272"/>
            <ac:spMk id="5" creationId="{993332EE-3283-B2CE-00D8-F99C1201FF6F}"/>
          </ac:spMkLst>
        </pc:spChg>
        <pc:spChg chg="add del mod">
          <ac:chgData name="Ward, Reagan" userId="27291eb4-8241-4961-9e69-8c66e34cc5b0" providerId="ADAL" clId="{4C049EC3-3BCF-4195-8429-186EC1F606AA}" dt="2023-07-18T19:28:21.777" v="925" actId="478"/>
          <ac:spMkLst>
            <pc:docMk/>
            <pc:sldMk cId="1153159124" sldId="272"/>
            <ac:spMk id="7" creationId="{4B55DFBF-69D6-61CF-1AE6-FD2A5BD6862E}"/>
          </ac:spMkLst>
        </pc:spChg>
        <pc:spChg chg="add mod">
          <ac:chgData name="Ward, Reagan" userId="27291eb4-8241-4961-9e69-8c66e34cc5b0" providerId="ADAL" clId="{4C049EC3-3BCF-4195-8429-186EC1F606AA}" dt="2023-07-18T19:29:06.341" v="1078" actId="17032"/>
          <ac:spMkLst>
            <pc:docMk/>
            <pc:sldMk cId="1153159124" sldId="272"/>
            <ac:spMk id="9" creationId="{92860A0E-7410-2D0E-C6EB-EFA72AB2337F}"/>
          </ac:spMkLst>
        </pc:spChg>
        <pc:picChg chg="add mod">
          <ac:chgData name="Ward, Reagan" userId="27291eb4-8241-4961-9e69-8c66e34cc5b0" providerId="ADAL" clId="{4C049EC3-3BCF-4195-8429-186EC1F606AA}" dt="2023-07-18T19:27:54.635" v="914" actId="1076"/>
          <ac:picMkLst>
            <pc:docMk/>
            <pc:sldMk cId="1153159124" sldId="272"/>
            <ac:picMk id="6" creationId="{624F8CDE-BBFB-5395-405B-5BFEA381F7AE}"/>
          </ac:picMkLst>
        </pc:picChg>
        <pc:picChg chg="add mod ord">
          <ac:chgData name="Ward, Reagan" userId="27291eb4-8241-4961-9e69-8c66e34cc5b0" providerId="ADAL" clId="{4C049EC3-3BCF-4195-8429-186EC1F606AA}" dt="2023-07-18T22:03:11.543" v="4074" actId="962"/>
          <ac:picMkLst>
            <pc:docMk/>
            <pc:sldMk cId="1153159124" sldId="272"/>
            <ac:picMk id="8" creationId="{99C28D2C-716F-AEF7-941D-F43CEF2582A3}"/>
          </ac:picMkLst>
        </pc:picChg>
      </pc:sldChg>
      <pc:sldChg chg="addSp delSp modSp mod modClrScheme chgLayout">
        <pc:chgData name="Ward, Reagan" userId="27291eb4-8241-4961-9e69-8c66e34cc5b0" providerId="ADAL" clId="{4C049EC3-3BCF-4195-8429-186EC1F606AA}" dt="2023-07-18T21:59:06.255" v="3796" actId="962"/>
        <pc:sldMkLst>
          <pc:docMk/>
          <pc:sldMk cId="550158751" sldId="273"/>
        </pc:sldMkLst>
        <pc:spChg chg="add mod">
          <ac:chgData name="Ward, Reagan" userId="27291eb4-8241-4961-9e69-8c66e34cc5b0" providerId="ADAL" clId="{4C049EC3-3BCF-4195-8429-186EC1F606AA}" dt="2023-07-18T19:16:22.641" v="390" actId="20577"/>
          <ac:spMkLst>
            <pc:docMk/>
            <pc:sldMk cId="550158751" sldId="273"/>
            <ac:spMk id="2" creationId="{1CCA50E3-1F53-FE15-D7E4-664239AD5547}"/>
          </ac:spMkLst>
        </pc:spChg>
        <pc:spChg chg="add del mod">
          <ac:chgData name="Ward, Reagan" userId="27291eb4-8241-4961-9e69-8c66e34cc5b0" providerId="ADAL" clId="{4C049EC3-3BCF-4195-8429-186EC1F606AA}" dt="2023-07-18T19:16:45.180" v="391" actId="1032"/>
          <ac:spMkLst>
            <pc:docMk/>
            <pc:sldMk cId="550158751" sldId="273"/>
            <ac:spMk id="3" creationId="{CFA497E5-F779-550A-1508-2FB5E999A962}"/>
          </ac:spMkLst>
        </pc:spChg>
        <pc:graphicFrameChg chg="add mod modGraphic">
          <ac:chgData name="Ward, Reagan" userId="27291eb4-8241-4961-9e69-8c66e34cc5b0" providerId="ADAL" clId="{4C049EC3-3BCF-4195-8429-186EC1F606AA}" dt="2023-07-18T21:59:06.255" v="3796" actId="962"/>
          <ac:graphicFrameMkLst>
            <pc:docMk/>
            <pc:sldMk cId="550158751" sldId="273"/>
            <ac:graphicFrameMk id="4" creationId="{305AB2F5-1C2D-2A68-449D-F13EDA280A09}"/>
          </ac:graphicFrameMkLst>
        </pc:graphicFrameChg>
      </pc:sldChg>
      <pc:sldChg chg="del">
        <pc:chgData name="Ward, Reagan" userId="27291eb4-8241-4961-9e69-8c66e34cc5b0" providerId="ADAL" clId="{4C049EC3-3BCF-4195-8429-186EC1F606AA}" dt="2023-07-18T19:29:25.729" v="1079" actId="47"/>
        <pc:sldMkLst>
          <pc:docMk/>
          <pc:sldMk cId="2748458431" sldId="274"/>
        </pc:sldMkLst>
      </pc:sldChg>
      <pc:sldChg chg="addSp modSp mod">
        <pc:chgData name="Ward, Reagan" userId="27291eb4-8241-4961-9e69-8c66e34cc5b0" providerId="ADAL" clId="{4C049EC3-3BCF-4195-8429-186EC1F606AA}" dt="2023-07-18T19:33:30.959" v="1651" actId="1076"/>
        <pc:sldMkLst>
          <pc:docMk/>
          <pc:sldMk cId="675032686" sldId="275"/>
        </pc:sldMkLst>
        <pc:spChg chg="mod">
          <ac:chgData name="Ward, Reagan" userId="27291eb4-8241-4961-9e69-8c66e34cc5b0" providerId="ADAL" clId="{4C049EC3-3BCF-4195-8429-186EC1F606AA}" dt="2023-07-18T19:33:22.407" v="1649"/>
          <ac:spMkLst>
            <pc:docMk/>
            <pc:sldMk cId="675032686" sldId="275"/>
            <ac:spMk id="2" creationId="{00000000-0000-0000-0000-000000000000}"/>
          </ac:spMkLst>
        </pc:spChg>
        <pc:spChg chg="add mod">
          <ac:chgData name="Ward, Reagan" userId="27291eb4-8241-4961-9e69-8c66e34cc5b0" providerId="ADAL" clId="{4C049EC3-3BCF-4195-8429-186EC1F606AA}" dt="2023-07-18T19:33:30.959" v="1651" actId="1076"/>
          <ac:spMkLst>
            <pc:docMk/>
            <pc:sldMk cId="675032686" sldId="275"/>
            <ac:spMk id="4" creationId="{283900CC-8FB0-5B30-FAE2-A27682B105D4}"/>
          </ac:spMkLst>
        </pc:spChg>
      </pc:sldChg>
      <pc:sldChg chg="addSp delSp modSp new mod modNotesTx">
        <pc:chgData name="Ward, Reagan" userId="27291eb4-8241-4961-9e69-8c66e34cc5b0" providerId="ADAL" clId="{4C049EC3-3BCF-4195-8429-186EC1F606AA}" dt="2023-07-18T21:59:44.442" v="4049" actId="962"/>
        <pc:sldMkLst>
          <pc:docMk/>
          <pc:sldMk cId="18158055" sldId="276"/>
        </pc:sldMkLst>
        <pc:spChg chg="mod">
          <ac:chgData name="Ward, Reagan" userId="27291eb4-8241-4961-9e69-8c66e34cc5b0" providerId="ADAL" clId="{4C049EC3-3BCF-4195-8429-186EC1F606AA}" dt="2023-07-18T19:18:59.557" v="425" actId="20577"/>
          <ac:spMkLst>
            <pc:docMk/>
            <pc:sldMk cId="18158055" sldId="276"/>
            <ac:spMk id="2" creationId="{34F212D2-5C5C-B133-87B2-D7470164342D}"/>
          </ac:spMkLst>
        </pc:spChg>
        <pc:spChg chg="del">
          <ac:chgData name="Ward, Reagan" userId="27291eb4-8241-4961-9e69-8c66e34cc5b0" providerId="ADAL" clId="{4C049EC3-3BCF-4195-8429-186EC1F606AA}" dt="2023-07-18T19:19:54.092" v="426" actId="1032"/>
          <ac:spMkLst>
            <pc:docMk/>
            <pc:sldMk cId="18158055" sldId="276"/>
            <ac:spMk id="3" creationId="{3CCD4BAA-24BD-6BBA-F312-D80CBA494070}"/>
          </ac:spMkLst>
        </pc:spChg>
        <pc:graphicFrameChg chg="add mod modGraphic">
          <ac:chgData name="Ward, Reagan" userId="27291eb4-8241-4961-9e69-8c66e34cc5b0" providerId="ADAL" clId="{4C049EC3-3BCF-4195-8429-186EC1F606AA}" dt="2023-07-18T21:59:44.442" v="4049" actId="962"/>
          <ac:graphicFrameMkLst>
            <pc:docMk/>
            <pc:sldMk cId="18158055" sldId="276"/>
            <ac:graphicFrameMk id="5" creationId="{7AE81F07-0236-7F76-4E3F-8983F074DF17}"/>
          </ac:graphicFrameMkLst>
        </pc:graphicFrameChg>
      </pc:sldChg>
      <pc:sldChg chg="addSp delSp modSp new mod modClrScheme chgLayout modNotesTx">
        <pc:chgData name="Ward, Reagan" userId="27291eb4-8241-4961-9e69-8c66e34cc5b0" providerId="ADAL" clId="{4C049EC3-3BCF-4195-8429-186EC1F606AA}" dt="2023-07-25T14:52:04.385" v="4214" actId="20577"/>
        <pc:sldMkLst>
          <pc:docMk/>
          <pc:sldMk cId="554350832" sldId="277"/>
        </pc:sldMkLst>
        <pc:spChg chg="del mod ord">
          <ac:chgData name="Ward, Reagan" userId="27291eb4-8241-4961-9e69-8c66e34cc5b0" providerId="ADAL" clId="{4C049EC3-3BCF-4195-8429-186EC1F606AA}" dt="2023-07-18T19:29:36.807" v="1081" actId="700"/>
          <ac:spMkLst>
            <pc:docMk/>
            <pc:sldMk cId="554350832" sldId="277"/>
            <ac:spMk id="2" creationId="{080CD518-B607-A1F3-ADEE-ED89BA3FD3A4}"/>
          </ac:spMkLst>
        </pc:spChg>
        <pc:spChg chg="del mod ord">
          <ac:chgData name="Ward, Reagan" userId="27291eb4-8241-4961-9e69-8c66e34cc5b0" providerId="ADAL" clId="{4C049EC3-3BCF-4195-8429-186EC1F606AA}" dt="2023-07-18T19:29:36.807" v="1081" actId="700"/>
          <ac:spMkLst>
            <pc:docMk/>
            <pc:sldMk cId="554350832" sldId="277"/>
            <ac:spMk id="3" creationId="{6C1206C7-6232-C153-23AF-941B003C19F8}"/>
          </ac:spMkLst>
        </pc:spChg>
        <pc:spChg chg="mod ord">
          <ac:chgData name="Ward, Reagan" userId="27291eb4-8241-4961-9e69-8c66e34cc5b0" providerId="ADAL" clId="{4C049EC3-3BCF-4195-8429-186EC1F606AA}" dt="2023-07-18T22:03:19.425" v="4076" actId="13244"/>
          <ac:spMkLst>
            <pc:docMk/>
            <pc:sldMk cId="554350832" sldId="277"/>
            <ac:spMk id="4" creationId="{B0AA4F6F-174A-2489-D99F-135805062AC0}"/>
          </ac:spMkLst>
        </pc:spChg>
        <pc:spChg chg="add mod ord">
          <ac:chgData name="Ward, Reagan" userId="27291eb4-8241-4961-9e69-8c66e34cc5b0" providerId="ADAL" clId="{4C049EC3-3BCF-4195-8429-186EC1F606AA}" dt="2023-07-18T22:03:18.108" v="4075" actId="13244"/>
          <ac:spMkLst>
            <pc:docMk/>
            <pc:sldMk cId="554350832" sldId="277"/>
            <ac:spMk id="5" creationId="{D2B779D0-855B-925C-A149-01E4C8F18E2D}"/>
          </ac:spMkLst>
        </pc:spChg>
        <pc:spChg chg="add del mod ord">
          <ac:chgData name="Ward, Reagan" userId="27291eb4-8241-4961-9e69-8c66e34cc5b0" providerId="ADAL" clId="{4C049EC3-3BCF-4195-8429-186EC1F606AA}" dt="2023-07-18T19:29:41.825" v="1082"/>
          <ac:spMkLst>
            <pc:docMk/>
            <pc:sldMk cId="554350832" sldId="277"/>
            <ac:spMk id="6" creationId="{789018B9-5F05-98B6-063E-F5359B47E87F}"/>
          </ac:spMkLst>
        </pc:spChg>
        <pc:spChg chg="add mod ord">
          <ac:chgData name="Ward, Reagan" userId="27291eb4-8241-4961-9e69-8c66e34cc5b0" providerId="ADAL" clId="{4C049EC3-3BCF-4195-8429-186EC1F606AA}" dt="2023-07-18T19:29:46.270" v="1083"/>
          <ac:spMkLst>
            <pc:docMk/>
            <pc:sldMk cId="554350832" sldId="277"/>
            <ac:spMk id="7" creationId="{A9DA6340-B1F5-EE84-37F1-FF7298116D1F}"/>
          </ac:spMkLst>
        </pc:spChg>
        <pc:spChg chg="add mod ord">
          <ac:chgData name="Ward, Reagan" userId="27291eb4-8241-4961-9e69-8c66e34cc5b0" providerId="ADAL" clId="{4C049EC3-3BCF-4195-8429-186EC1F606AA}" dt="2023-07-18T22:03:24.381" v="4077" actId="13244"/>
          <ac:spMkLst>
            <pc:docMk/>
            <pc:sldMk cId="554350832" sldId="277"/>
            <ac:spMk id="9" creationId="{D4BC0556-8D9F-8A6A-24DE-D437EE2AA8F4}"/>
          </ac:spMkLst>
        </pc:spChg>
        <pc:picChg chg="add mod ord">
          <ac:chgData name="Ward, Reagan" userId="27291eb4-8241-4961-9e69-8c66e34cc5b0" providerId="ADAL" clId="{4C049EC3-3BCF-4195-8429-186EC1F606AA}" dt="2023-07-18T22:03:26.824" v="4078" actId="13244"/>
          <ac:picMkLst>
            <pc:docMk/>
            <pc:sldMk cId="554350832" sldId="277"/>
            <ac:picMk id="8" creationId="{A4D3C31B-598C-628C-41DA-FDCD10EB8741}"/>
          </ac:picMkLst>
        </pc:picChg>
      </pc:sldChg>
      <pc:sldChg chg="addSp delSp modSp new mod modNotesTx">
        <pc:chgData name="Ward, Reagan" userId="27291eb4-8241-4961-9e69-8c66e34cc5b0" providerId="ADAL" clId="{4C049EC3-3BCF-4195-8429-186EC1F606AA}" dt="2023-07-25T16:25:40.308" v="4915" actId="13244"/>
        <pc:sldMkLst>
          <pc:docMk/>
          <pc:sldMk cId="4190871184" sldId="278"/>
        </pc:sldMkLst>
        <pc:spChg chg="del">
          <ac:chgData name="Ward, Reagan" userId="27291eb4-8241-4961-9e69-8c66e34cc5b0" providerId="ADAL" clId="{4C049EC3-3BCF-4195-8429-186EC1F606AA}" dt="2023-07-18T19:30:30.655" v="1163"/>
          <ac:spMkLst>
            <pc:docMk/>
            <pc:sldMk cId="4190871184" sldId="278"/>
            <ac:spMk id="2" creationId="{CA651530-1384-EFC0-D5E7-1DF26BCFD37A}"/>
          </ac:spMkLst>
        </pc:spChg>
        <pc:spChg chg="mod">
          <ac:chgData name="Ward, Reagan" userId="27291eb4-8241-4961-9e69-8c66e34cc5b0" providerId="ADAL" clId="{4C049EC3-3BCF-4195-8429-186EC1F606AA}" dt="2023-07-25T16:20:01.489" v="4581" actId="27636"/>
          <ac:spMkLst>
            <pc:docMk/>
            <pc:sldMk cId="4190871184" sldId="278"/>
            <ac:spMk id="3" creationId="{A83E1E78-FA38-8F63-8553-D626B52B9B07}"/>
          </ac:spMkLst>
        </pc:spChg>
        <pc:spChg chg="ord">
          <ac:chgData name="Ward, Reagan" userId="27291eb4-8241-4961-9e69-8c66e34cc5b0" providerId="ADAL" clId="{4C049EC3-3BCF-4195-8429-186EC1F606AA}" dt="2023-07-25T16:25:38.908" v="4914" actId="13244"/>
          <ac:spMkLst>
            <pc:docMk/>
            <pc:sldMk cId="4190871184" sldId="278"/>
            <ac:spMk id="4" creationId="{0273585C-A98E-7431-06AE-03774C89C9BC}"/>
          </ac:spMkLst>
        </pc:spChg>
        <pc:spChg chg="mod ord">
          <ac:chgData name="Ward, Reagan" userId="27291eb4-8241-4961-9e69-8c66e34cc5b0" providerId="ADAL" clId="{4C049EC3-3BCF-4195-8429-186EC1F606AA}" dt="2023-07-18T22:04:00.369" v="4086" actId="13244"/>
          <ac:spMkLst>
            <pc:docMk/>
            <pc:sldMk cId="4190871184" sldId="278"/>
            <ac:spMk id="5" creationId="{211ED651-6147-A673-F785-5B14B429599D}"/>
          </ac:spMkLst>
        </pc:spChg>
        <pc:spChg chg="add mod ord">
          <ac:chgData name="Ward, Reagan" userId="27291eb4-8241-4961-9e69-8c66e34cc5b0" providerId="ADAL" clId="{4C049EC3-3BCF-4195-8429-186EC1F606AA}" dt="2023-07-18T22:04:01.668" v="4087" actId="13244"/>
          <ac:spMkLst>
            <pc:docMk/>
            <pc:sldMk cId="4190871184" sldId="278"/>
            <ac:spMk id="7" creationId="{51715EDE-9845-D7BD-8B24-DAD9107FC1F9}"/>
          </ac:spMkLst>
        </pc:spChg>
        <pc:spChg chg="add del mod">
          <ac:chgData name="Ward, Reagan" userId="27291eb4-8241-4961-9e69-8c66e34cc5b0" providerId="ADAL" clId="{4C049EC3-3BCF-4195-8429-186EC1F606AA}" dt="2023-07-25T16:24:09.906" v="4867" actId="22"/>
          <ac:spMkLst>
            <pc:docMk/>
            <pc:sldMk cId="4190871184" sldId="278"/>
            <ac:spMk id="8" creationId="{1077A64F-CC7C-B5A2-0338-7891B255DC72}"/>
          </ac:spMkLst>
        </pc:spChg>
        <pc:picChg chg="add del mod ord">
          <ac:chgData name="Ward, Reagan" userId="27291eb4-8241-4961-9e69-8c66e34cc5b0" providerId="ADAL" clId="{4C049EC3-3BCF-4195-8429-186EC1F606AA}" dt="2023-07-25T16:22:43.647" v="4858" actId="478"/>
          <ac:picMkLst>
            <pc:docMk/>
            <pc:sldMk cId="4190871184" sldId="278"/>
            <ac:picMk id="6" creationId="{9170AE8C-F9CA-51F4-3B44-53C759E508E5}"/>
          </ac:picMkLst>
        </pc:picChg>
        <pc:picChg chg="add del">
          <ac:chgData name="Ward, Reagan" userId="27291eb4-8241-4961-9e69-8c66e34cc5b0" providerId="ADAL" clId="{4C049EC3-3BCF-4195-8429-186EC1F606AA}" dt="2023-07-25T16:22:45.990" v="4860" actId="478"/>
          <ac:picMkLst>
            <pc:docMk/>
            <pc:sldMk cId="4190871184" sldId="278"/>
            <ac:picMk id="10" creationId="{6492134A-5DAE-7508-8305-876425DE060A}"/>
          </ac:picMkLst>
        </pc:picChg>
        <pc:picChg chg="add del mod ord">
          <ac:chgData name="Ward, Reagan" userId="27291eb4-8241-4961-9e69-8c66e34cc5b0" providerId="ADAL" clId="{4C049EC3-3BCF-4195-8429-186EC1F606AA}" dt="2023-07-25T16:22:54.496" v="4866" actId="22"/>
          <ac:picMkLst>
            <pc:docMk/>
            <pc:sldMk cId="4190871184" sldId="278"/>
            <ac:picMk id="12" creationId="{E825919E-3207-1EA9-4ABD-DE78918887E0}"/>
          </ac:picMkLst>
        </pc:picChg>
        <pc:picChg chg="add mod ord">
          <ac:chgData name="Ward, Reagan" userId="27291eb4-8241-4961-9e69-8c66e34cc5b0" providerId="ADAL" clId="{4C049EC3-3BCF-4195-8429-186EC1F606AA}" dt="2023-07-25T16:25:40.308" v="4915" actId="13244"/>
          <ac:picMkLst>
            <pc:docMk/>
            <pc:sldMk cId="4190871184" sldId="278"/>
            <ac:picMk id="14" creationId="{91148927-4C5B-51F8-B8A8-40E125AE36E4}"/>
          </ac:picMkLst>
        </pc:picChg>
      </pc:sldChg>
      <pc:sldChg chg="addSp delSp modSp new mod">
        <pc:chgData name="Ward, Reagan" userId="27291eb4-8241-4961-9e69-8c66e34cc5b0" providerId="ADAL" clId="{4C049EC3-3BCF-4195-8429-186EC1F606AA}" dt="2023-07-18T22:04:19.771" v="4091" actId="13244"/>
        <pc:sldMkLst>
          <pc:docMk/>
          <pc:sldMk cId="2291496335" sldId="279"/>
        </pc:sldMkLst>
        <pc:spChg chg="del">
          <ac:chgData name="Ward, Reagan" userId="27291eb4-8241-4961-9e69-8c66e34cc5b0" providerId="ADAL" clId="{4C049EC3-3BCF-4195-8429-186EC1F606AA}" dt="2023-07-18T21:45:19.165" v="3190" actId="22"/>
          <ac:spMkLst>
            <pc:docMk/>
            <pc:sldMk cId="2291496335" sldId="279"/>
            <ac:spMk id="2" creationId="{B57B0003-23E0-2BBB-5140-901F8B2C5F9F}"/>
          </ac:spMkLst>
        </pc:spChg>
        <pc:spChg chg="mod">
          <ac:chgData name="Ward, Reagan" userId="27291eb4-8241-4961-9e69-8c66e34cc5b0" providerId="ADAL" clId="{4C049EC3-3BCF-4195-8429-186EC1F606AA}" dt="2023-07-18T21:56:30.477" v="3345" actId="20577"/>
          <ac:spMkLst>
            <pc:docMk/>
            <pc:sldMk cId="2291496335" sldId="279"/>
            <ac:spMk id="3" creationId="{F06B2C8E-0FFB-4A67-E350-88BAC9B98AA4}"/>
          </ac:spMkLst>
        </pc:spChg>
        <pc:spChg chg="ord">
          <ac:chgData name="Ward, Reagan" userId="27291eb4-8241-4961-9e69-8c66e34cc5b0" providerId="ADAL" clId="{4C049EC3-3BCF-4195-8429-186EC1F606AA}" dt="2023-07-18T22:04:16.867" v="4089" actId="13244"/>
          <ac:spMkLst>
            <pc:docMk/>
            <pc:sldMk cId="2291496335" sldId="279"/>
            <ac:spMk id="4" creationId="{40B1DD2E-8FB8-94F6-7E38-FB889DB7E992}"/>
          </ac:spMkLst>
        </pc:spChg>
        <pc:spChg chg="mod ord">
          <ac:chgData name="Ward, Reagan" userId="27291eb4-8241-4961-9e69-8c66e34cc5b0" providerId="ADAL" clId="{4C049EC3-3BCF-4195-8429-186EC1F606AA}" dt="2023-07-18T22:04:18.808" v="4090" actId="13244"/>
          <ac:spMkLst>
            <pc:docMk/>
            <pc:sldMk cId="2291496335" sldId="279"/>
            <ac:spMk id="5" creationId="{64733319-95E8-0EB0-EDB5-F1E42B46EF92}"/>
          </ac:spMkLst>
        </pc:spChg>
        <pc:spChg chg="add mod ord">
          <ac:chgData name="Ward, Reagan" userId="27291eb4-8241-4961-9e69-8c66e34cc5b0" providerId="ADAL" clId="{4C049EC3-3BCF-4195-8429-186EC1F606AA}" dt="2023-07-18T22:04:19.771" v="4091" actId="13244"/>
          <ac:spMkLst>
            <pc:docMk/>
            <pc:sldMk cId="2291496335" sldId="279"/>
            <ac:spMk id="6" creationId="{70825229-9124-5308-0920-26D43756FA66}"/>
          </ac:spMkLst>
        </pc:spChg>
        <pc:spChg chg="add del mod">
          <ac:chgData name="Ward, Reagan" userId="27291eb4-8241-4961-9e69-8c66e34cc5b0" providerId="ADAL" clId="{4C049EC3-3BCF-4195-8429-186EC1F606AA}" dt="2023-07-18T21:45:54.994" v="3195" actId="22"/>
          <ac:spMkLst>
            <pc:docMk/>
            <pc:sldMk cId="2291496335" sldId="279"/>
            <ac:spMk id="10" creationId="{93E2BCA3-FC5C-05D7-ECDE-F386A85B3020}"/>
          </ac:spMkLst>
        </pc:spChg>
        <pc:picChg chg="add del mod ord">
          <ac:chgData name="Ward, Reagan" userId="27291eb4-8241-4961-9e69-8c66e34cc5b0" providerId="ADAL" clId="{4C049EC3-3BCF-4195-8429-186EC1F606AA}" dt="2023-07-18T21:45:50.366" v="3192" actId="478"/>
          <ac:picMkLst>
            <pc:docMk/>
            <pc:sldMk cId="2291496335" sldId="279"/>
            <ac:picMk id="8" creationId="{5901A6B4-4990-CF2A-9168-DA18C9364518}"/>
          </ac:picMkLst>
        </pc:picChg>
        <pc:picChg chg="add del">
          <ac:chgData name="Ward, Reagan" userId="27291eb4-8241-4961-9e69-8c66e34cc5b0" providerId="ADAL" clId="{4C049EC3-3BCF-4195-8429-186EC1F606AA}" dt="2023-07-18T21:45:54.156" v="3194" actId="22"/>
          <ac:picMkLst>
            <pc:docMk/>
            <pc:sldMk cId="2291496335" sldId="279"/>
            <ac:picMk id="12" creationId="{5EEDF2E5-977D-52F6-B523-D35481410B9C}"/>
          </ac:picMkLst>
        </pc:picChg>
        <pc:picChg chg="add mod ord">
          <ac:chgData name="Ward, Reagan" userId="27291eb4-8241-4961-9e69-8c66e34cc5b0" providerId="ADAL" clId="{4C049EC3-3BCF-4195-8429-186EC1F606AA}" dt="2023-07-18T21:59:52.290" v="4050" actId="962"/>
          <ac:picMkLst>
            <pc:docMk/>
            <pc:sldMk cId="2291496335" sldId="279"/>
            <ac:picMk id="14" creationId="{EFBBA409-534B-36DB-AE18-7829C5D68CC3}"/>
          </ac:picMkLst>
        </pc:picChg>
      </pc:sldChg>
      <pc:sldChg chg="addSp delSp modSp new mod ord modNotesTx">
        <pc:chgData name="Ward, Reagan" userId="27291eb4-8241-4961-9e69-8c66e34cc5b0" providerId="ADAL" clId="{4C049EC3-3BCF-4195-8429-186EC1F606AA}" dt="2023-07-25T16:19:10.026" v="4494" actId="20577"/>
        <pc:sldMkLst>
          <pc:docMk/>
          <pc:sldMk cId="3628294174" sldId="280"/>
        </pc:sldMkLst>
        <pc:spChg chg="del">
          <ac:chgData name="Ward, Reagan" userId="27291eb4-8241-4961-9e69-8c66e34cc5b0" providerId="ADAL" clId="{4C049EC3-3BCF-4195-8429-186EC1F606AA}" dt="2023-07-18T19:30:07.312" v="1119"/>
          <ac:spMkLst>
            <pc:docMk/>
            <pc:sldMk cId="3628294174" sldId="280"/>
            <ac:spMk id="2" creationId="{EFB5A6DA-BD51-CD46-73DD-B77BE5A1AD11}"/>
          </ac:spMkLst>
        </pc:spChg>
        <pc:spChg chg="mod">
          <ac:chgData name="Ward, Reagan" userId="27291eb4-8241-4961-9e69-8c66e34cc5b0" providerId="ADAL" clId="{4C049EC3-3BCF-4195-8429-186EC1F606AA}" dt="2023-07-25T16:18:31.403" v="4287" actId="20577"/>
          <ac:spMkLst>
            <pc:docMk/>
            <pc:sldMk cId="3628294174" sldId="280"/>
            <ac:spMk id="3" creationId="{F5BCAE1D-C0A6-AED9-227D-914D883A40D0}"/>
          </ac:spMkLst>
        </pc:spChg>
        <pc:spChg chg="ord">
          <ac:chgData name="Ward, Reagan" userId="27291eb4-8241-4961-9e69-8c66e34cc5b0" providerId="ADAL" clId="{4C049EC3-3BCF-4195-8429-186EC1F606AA}" dt="2023-07-18T22:03:43.828" v="4081" actId="13244"/>
          <ac:spMkLst>
            <pc:docMk/>
            <pc:sldMk cId="3628294174" sldId="280"/>
            <ac:spMk id="4" creationId="{CF5B4F9E-376D-9FAF-7D56-94DD1C7CC644}"/>
          </ac:spMkLst>
        </pc:spChg>
        <pc:spChg chg="mod ord">
          <ac:chgData name="Ward, Reagan" userId="27291eb4-8241-4961-9e69-8c66e34cc5b0" providerId="ADAL" clId="{4C049EC3-3BCF-4195-8429-186EC1F606AA}" dt="2023-07-18T22:03:45.313" v="4082" actId="13244"/>
          <ac:spMkLst>
            <pc:docMk/>
            <pc:sldMk cId="3628294174" sldId="280"/>
            <ac:spMk id="5" creationId="{915F5BD8-A5E6-2FA9-6BFE-5CC034F1028D}"/>
          </ac:spMkLst>
        </pc:spChg>
        <pc:spChg chg="add mod ord">
          <ac:chgData name="Ward, Reagan" userId="27291eb4-8241-4961-9e69-8c66e34cc5b0" providerId="ADAL" clId="{4C049EC3-3BCF-4195-8429-186EC1F606AA}" dt="2023-07-18T22:03:49.778" v="4083" actId="13244"/>
          <ac:spMkLst>
            <pc:docMk/>
            <pc:sldMk cId="3628294174" sldId="280"/>
            <ac:spMk id="7" creationId="{FD526534-B5EA-069C-A782-E1D95076C756}"/>
          </ac:spMkLst>
        </pc:spChg>
        <pc:picChg chg="add mod ord">
          <ac:chgData name="Ward, Reagan" userId="27291eb4-8241-4961-9e69-8c66e34cc5b0" providerId="ADAL" clId="{4C049EC3-3BCF-4195-8429-186EC1F606AA}" dt="2023-07-18T22:03:52.414" v="4084" actId="13244"/>
          <ac:picMkLst>
            <pc:docMk/>
            <pc:sldMk cId="3628294174" sldId="280"/>
            <ac:picMk id="6" creationId="{5820D6BC-4CF3-CCBE-C6A7-D40DB4B0EEBF}"/>
          </ac:picMkLst>
        </pc:picChg>
      </pc:sldChg>
      <pc:sldChg chg="addSp delSp modSp new mod modClrScheme chgLayout modNotesTx">
        <pc:chgData name="Ward, Reagan" userId="27291eb4-8241-4961-9e69-8c66e34cc5b0" providerId="ADAL" clId="{4C049EC3-3BCF-4195-8429-186EC1F606AA}" dt="2023-07-18T22:04:27.282" v="4092" actId="13244"/>
        <pc:sldMkLst>
          <pc:docMk/>
          <pc:sldMk cId="17045339" sldId="281"/>
        </pc:sldMkLst>
        <pc:spChg chg="del mod ord">
          <ac:chgData name="Ward, Reagan" userId="27291eb4-8241-4961-9e69-8c66e34cc5b0" providerId="ADAL" clId="{4C049EC3-3BCF-4195-8429-186EC1F606AA}" dt="2023-07-18T19:32:47.270" v="1642" actId="700"/>
          <ac:spMkLst>
            <pc:docMk/>
            <pc:sldMk cId="17045339" sldId="281"/>
            <ac:spMk id="2" creationId="{A86558E3-7CEE-C1B1-72AF-401194B66C71}"/>
          </ac:spMkLst>
        </pc:spChg>
        <pc:spChg chg="del">
          <ac:chgData name="Ward, Reagan" userId="27291eb4-8241-4961-9e69-8c66e34cc5b0" providerId="ADAL" clId="{4C049EC3-3BCF-4195-8429-186EC1F606AA}" dt="2023-07-18T19:32:47.270" v="1642" actId="700"/>
          <ac:spMkLst>
            <pc:docMk/>
            <pc:sldMk cId="17045339" sldId="281"/>
            <ac:spMk id="3" creationId="{45FC86C5-1D7B-7E3B-8B6D-1BC15B85F3E5}"/>
          </ac:spMkLst>
        </pc:spChg>
        <pc:spChg chg="mod ord">
          <ac:chgData name="Ward, Reagan" userId="27291eb4-8241-4961-9e69-8c66e34cc5b0" providerId="ADAL" clId="{4C049EC3-3BCF-4195-8429-186EC1F606AA}" dt="2023-07-18T22:04:27.282" v="4092" actId="13244"/>
          <ac:spMkLst>
            <pc:docMk/>
            <pc:sldMk cId="17045339" sldId="281"/>
            <ac:spMk id="4" creationId="{F916CC31-5BDD-798F-0233-D2243A8D68DD}"/>
          </ac:spMkLst>
        </pc:spChg>
        <pc:spChg chg="mod ord">
          <ac:chgData name="Ward, Reagan" userId="27291eb4-8241-4961-9e69-8c66e34cc5b0" providerId="ADAL" clId="{4C049EC3-3BCF-4195-8429-186EC1F606AA}" dt="2023-07-18T19:32:47.270" v="1642" actId="700"/>
          <ac:spMkLst>
            <pc:docMk/>
            <pc:sldMk cId="17045339" sldId="281"/>
            <ac:spMk id="5" creationId="{DDF2044F-E05E-B5C5-A714-09C9A54307AD}"/>
          </ac:spMkLst>
        </pc:spChg>
        <pc:spChg chg="add mod ord">
          <ac:chgData name="Ward, Reagan" userId="27291eb4-8241-4961-9e69-8c66e34cc5b0" providerId="ADAL" clId="{4C049EC3-3BCF-4195-8429-186EC1F606AA}" dt="2023-07-18T21:47:39.373" v="3215" actId="21"/>
          <ac:spMkLst>
            <pc:docMk/>
            <pc:sldMk cId="17045339" sldId="281"/>
            <ac:spMk id="6" creationId="{D2D4151A-39B9-9F1A-19D2-1171EF22F590}"/>
          </ac:spMkLst>
        </pc:spChg>
        <pc:graphicFrameChg chg="add mod">
          <ac:chgData name="Ward, Reagan" userId="27291eb4-8241-4961-9e69-8c66e34cc5b0" providerId="ADAL" clId="{4C049EC3-3BCF-4195-8429-186EC1F606AA}" dt="2023-07-18T22:01:07.930" v="4059" actId="12100"/>
          <ac:graphicFrameMkLst>
            <pc:docMk/>
            <pc:sldMk cId="17045339" sldId="281"/>
            <ac:graphicFrameMk id="7" creationId="{E319F73E-4969-D025-1D9C-5F134D2A3017}"/>
          </ac:graphicFrameMkLst>
        </pc:graphicFrameChg>
      </pc:sldChg>
      <pc:sldChg chg="modSp new del mod">
        <pc:chgData name="Ward, Reagan" userId="27291eb4-8241-4961-9e69-8c66e34cc5b0" providerId="ADAL" clId="{4C049EC3-3BCF-4195-8429-186EC1F606AA}" dt="2023-07-18T21:55:08.284" v="3252" actId="47"/>
        <pc:sldMkLst>
          <pc:docMk/>
          <pc:sldMk cId="2282793248" sldId="282"/>
        </pc:sldMkLst>
        <pc:spChg chg="mod">
          <ac:chgData name="Ward, Reagan" userId="27291eb4-8241-4961-9e69-8c66e34cc5b0" providerId="ADAL" clId="{4C049EC3-3BCF-4195-8429-186EC1F606AA}" dt="2023-07-18T19:33:48.216" v="1670" actId="20577"/>
          <ac:spMkLst>
            <pc:docMk/>
            <pc:sldMk cId="2282793248" sldId="282"/>
            <ac:spMk id="2" creationId="{F7B523FE-329B-ED1B-966F-26C0F92DA0AB}"/>
          </ac:spMkLst>
        </pc:spChg>
      </pc:sldChg>
      <pc:sldChg chg="addSp delSp modSp new mod modClrScheme chgLayout">
        <pc:chgData name="Ward, Reagan" userId="27291eb4-8241-4961-9e69-8c66e34cc5b0" providerId="ADAL" clId="{4C049EC3-3BCF-4195-8429-186EC1F606AA}" dt="2023-07-18T22:05:28.879" v="4096" actId="13244"/>
        <pc:sldMkLst>
          <pc:docMk/>
          <pc:sldMk cId="3518144378" sldId="283"/>
        </pc:sldMkLst>
        <pc:spChg chg="mod ord">
          <ac:chgData name="Ward, Reagan" userId="27291eb4-8241-4961-9e69-8c66e34cc5b0" providerId="ADAL" clId="{4C049EC3-3BCF-4195-8429-186EC1F606AA}" dt="2023-07-18T22:05:27.252" v="4095" actId="13244"/>
          <ac:spMkLst>
            <pc:docMk/>
            <pc:sldMk cId="3518144378" sldId="283"/>
            <ac:spMk id="2" creationId="{02D94753-4522-CAD5-AC1A-EAE175C7D2B0}"/>
          </ac:spMkLst>
        </pc:spChg>
        <pc:spChg chg="del">
          <ac:chgData name="Ward, Reagan" userId="27291eb4-8241-4961-9e69-8c66e34cc5b0" providerId="ADAL" clId="{4C049EC3-3BCF-4195-8429-186EC1F606AA}" dt="2023-07-18T19:33:57.531" v="1672"/>
          <ac:spMkLst>
            <pc:docMk/>
            <pc:sldMk cId="3518144378" sldId="283"/>
            <ac:spMk id="3" creationId="{D400AE78-4D81-6230-0E64-1F3E85D301F1}"/>
          </ac:spMkLst>
        </pc:spChg>
        <pc:spChg chg="mod ord">
          <ac:chgData name="Ward, Reagan" userId="27291eb4-8241-4961-9e69-8c66e34cc5b0" providerId="ADAL" clId="{4C049EC3-3BCF-4195-8429-186EC1F606AA}" dt="2023-07-18T22:05:28.879" v="4096" actId="13244"/>
          <ac:spMkLst>
            <pc:docMk/>
            <pc:sldMk cId="3518144378" sldId="283"/>
            <ac:spMk id="4" creationId="{A0D8C184-9CF5-738F-C46B-A5988D331BEA}"/>
          </ac:spMkLst>
        </pc:spChg>
        <pc:graphicFrameChg chg="add mod ord modGraphic">
          <ac:chgData name="Ward, Reagan" userId="27291eb4-8241-4961-9e69-8c66e34cc5b0" providerId="ADAL" clId="{4C049EC3-3BCF-4195-8429-186EC1F606AA}" dt="2023-07-18T22:05:15.837" v="4094" actId="20577"/>
          <ac:graphicFrameMkLst>
            <pc:docMk/>
            <pc:sldMk cId="3518144378" sldId="283"/>
            <ac:graphicFrameMk id="5" creationId="{DE861D3E-C80C-9653-752C-2614BBC8D2A8}"/>
          </ac:graphicFrameMkLst>
        </pc:graphicFrameChg>
      </pc:sldChg>
      <pc:sldChg chg="addSp delSp modSp new mod modClrScheme chgLayout">
        <pc:chgData name="Ward, Reagan" userId="27291eb4-8241-4961-9e69-8c66e34cc5b0" providerId="ADAL" clId="{4C049EC3-3BCF-4195-8429-186EC1F606AA}" dt="2023-07-18T22:05:36.530" v="4099" actId="13244"/>
        <pc:sldMkLst>
          <pc:docMk/>
          <pc:sldMk cId="2072880432" sldId="284"/>
        </pc:sldMkLst>
        <pc:spChg chg="mod ord">
          <ac:chgData name="Ward, Reagan" userId="27291eb4-8241-4961-9e69-8c66e34cc5b0" providerId="ADAL" clId="{4C049EC3-3BCF-4195-8429-186EC1F606AA}" dt="2023-07-18T22:05:35.303" v="4098" actId="13244"/>
          <ac:spMkLst>
            <pc:docMk/>
            <pc:sldMk cId="2072880432" sldId="284"/>
            <ac:spMk id="2" creationId="{D94B2E27-9A7D-51A7-16B6-83AC5B8CC628}"/>
          </ac:spMkLst>
        </pc:spChg>
        <pc:spChg chg="del mod ord">
          <ac:chgData name="Ward, Reagan" userId="27291eb4-8241-4961-9e69-8c66e34cc5b0" providerId="ADAL" clId="{4C049EC3-3BCF-4195-8429-186EC1F606AA}" dt="2023-07-18T21:38:16.640" v="2880" actId="700"/>
          <ac:spMkLst>
            <pc:docMk/>
            <pc:sldMk cId="2072880432" sldId="284"/>
            <ac:spMk id="3" creationId="{268F5E1B-BFFD-AEE3-2A49-11792752A682}"/>
          </ac:spMkLst>
        </pc:spChg>
        <pc:spChg chg="mod ord">
          <ac:chgData name="Ward, Reagan" userId="27291eb4-8241-4961-9e69-8c66e34cc5b0" providerId="ADAL" clId="{4C049EC3-3BCF-4195-8429-186EC1F606AA}" dt="2023-07-18T22:05:36.530" v="4099" actId="13244"/>
          <ac:spMkLst>
            <pc:docMk/>
            <pc:sldMk cId="2072880432" sldId="284"/>
            <ac:spMk id="4" creationId="{69684784-50FB-B0A6-3EBB-E61137ED1CE6}"/>
          </ac:spMkLst>
        </pc:spChg>
        <pc:spChg chg="add del mod ord">
          <ac:chgData name="Ward, Reagan" userId="27291eb4-8241-4961-9e69-8c66e34cc5b0" providerId="ADAL" clId="{4C049EC3-3BCF-4195-8429-186EC1F606AA}" dt="2023-07-18T21:41:38.247" v="3134" actId="22"/>
          <ac:spMkLst>
            <pc:docMk/>
            <pc:sldMk cId="2072880432" sldId="284"/>
            <ac:spMk id="5" creationId="{D4B35D31-EB56-B719-1240-F5D0E513F970}"/>
          </ac:spMkLst>
        </pc:spChg>
        <pc:spChg chg="add mod ord">
          <ac:chgData name="Ward, Reagan" userId="27291eb4-8241-4961-9e69-8c66e34cc5b0" providerId="ADAL" clId="{4C049EC3-3BCF-4195-8429-186EC1F606AA}" dt="2023-07-18T22:05:33.913" v="4097" actId="13244"/>
          <ac:spMkLst>
            <pc:docMk/>
            <pc:sldMk cId="2072880432" sldId="284"/>
            <ac:spMk id="6" creationId="{D713FECF-0FC0-C1CA-65CC-A06170778942}"/>
          </ac:spMkLst>
        </pc:spChg>
        <pc:picChg chg="add mod ord">
          <ac:chgData name="Ward, Reagan" userId="27291eb4-8241-4961-9e69-8c66e34cc5b0" providerId="ADAL" clId="{4C049EC3-3BCF-4195-8429-186EC1F606AA}" dt="2023-07-18T22:00:17.918" v="4055" actId="962"/>
          <ac:picMkLst>
            <pc:docMk/>
            <pc:sldMk cId="2072880432" sldId="284"/>
            <ac:picMk id="8" creationId="{1CB12278-C0CB-0CDA-139D-11E4B782259D}"/>
          </ac:picMkLst>
        </pc:picChg>
        <pc:picChg chg="add mod">
          <ac:chgData name="Ward, Reagan" userId="27291eb4-8241-4961-9e69-8c66e34cc5b0" providerId="ADAL" clId="{4C049EC3-3BCF-4195-8429-186EC1F606AA}" dt="2023-07-18T22:00:20.721" v="4056" actId="962"/>
          <ac:picMkLst>
            <pc:docMk/>
            <pc:sldMk cId="2072880432" sldId="284"/>
            <ac:picMk id="10" creationId="{B2E45BE8-05F6-0287-66C2-88639100647F}"/>
          </ac:picMkLst>
        </pc:picChg>
      </pc:sldChg>
      <pc:sldChg chg="addSp delSp modSp new mod modClrScheme chgLayout">
        <pc:chgData name="Ward, Reagan" userId="27291eb4-8241-4961-9e69-8c66e34cc5b0" providerId="ADAL" clId="{4C049EC3-3BCF-4195-8429-186EC1F606AA}" dt="2023-07-18T22:05:41.899" v="4101" actId="13244"/>
        <pc:sldMkLst>
          <pc:docMk/>
          <pc:sldMk cId="2698435197" sldId="285"/>
        </pc:sldMkLst>
        <pc:spChg chg="mod ord">
          <ac:chgData name="Ward, Reagan" userId="27291eb4-8241-4961-9e69-8c66e34cc5b0" providerId="ADAL" clId="{4C049EC3-3BCF-4195-8429-186EC1F606AA}" dt="2023-07-18T22:05:40.735" v="4100" actId="13244"/>
          <ac:spMkLst>
            <pc:docMk/>
            <pc:sldMk cId="2698435197" sldId="285"/>
            <ac:spMk id="2" creationId="{B3479DBC-5F57-9391-954D-B5230DBBD185}"/>
          </ac:spMkLst>
        </pc:spChg>
        <pc:spChg chg="del mod">
          <ac:chgData name="Ward, Reagan" userId="27291eb4-8241-4961-9e69-8c66e34cc5b0" providerId="ADAL" clId="{4C049EC3-3BCF-4195-8429-186EC1F606AA}" dt="2023-07-18T19:40:21.643" v="2166"/>
          <ac:spMkLst>
            <pc:docMk/>
            <pc:sldMk cId="2698435197" sldId="285"/>
            <ac:spMk id="3" creationId="{D1A47838-F652-8804-F71B-8A068B176D55}"/>
          </ac:spMkLst>
        </pc:spChg>
        <pc:spChg chg="mod ord">
          <ac:chgData name="Ward, Reagan" userId="27291eb4-8241-4961-9e69-8c66e34cc5b0" providerId="ADAL" clId="{4C049EC3-3BCF-4195-8429-186EC1F606AA}" dt="2023-07-18T22:05:41.899" v="4101" actId="13244"/>
          <ac:spMkLst>
            <pc:docMk/>
            <pc:sldMk cId="2698435197" sldId="285"/>
            <ac:spMk id="4" creationId="{62B1ED34-0357-083E-A560-B1B9A5D0B616}"/>
          </ac:spMkLst>
        </pc:spChg>
        <pc:spChg chg="add del mod">
          <ac:chgData name="Ward, Reagan" userId="27291eb4-8241-4961-9e69-8c66e34cc5b0" providerId="ADAL" clId="{4C049EC3-3BCF-4195-8429-186EC1F606AA}" dt="2023-07-18T19:40:59.210" v="2172" actId="6264"/>
          <ac:spMkLst>
            <pc:docMk/>
            <pc:sldMk cId="2698435197" sldId="285"/>
            <ac:spMk id="6" creationId="{D91F4812-C344-BB60-5ED5-143DF8023F2F}"/>
          </ac:spMkLst>
        </pc:spChg>
        <pc:spChg chg="add del mod">
          <ac:chgData name="Ward, Reagan" userId="27291eb4-8241-4961-9e69-8c66e34cc5b0" providerId="ADAL" clId="{4C049EC3-3BCF-4195-8429-186EC1F606AA}" dt="2023-07-18T19:40:59.210" v="2172" actId="6264"/>
          <ac:spMkLst>
            <pc:docMk/>
            <pc:sldMk cId="2698435197" sldId="285"/>
            <ac:spMk id="7" creationId="{46EADD78-6A37-A523-F7AA-32DF5053CCAA}"/>
          </ac:spMkLst>
        </pc:spChg>
        <pc:spChg chg="add del mod">
          <ac:chgData name="Ward, Reagan" userId="27291eb4-8241-4961-9e69-8c66e34cc5b0" providerId="ADAL" clId="{4C049EC3-3BCF-4195-8429-186EC1F606AA}" dt="2023-07-18T19:40:59.210" v="2172" actId="6264"/>
          <ac:spMkLst>
            <pc:docMk/>
            <pc:sldMk cId="2698435197" sldId="285"/>
            <ac:spMk id="8" creationId="{4C11E70B-EA58-2AF9-E89D-E17EB44CE806}"/>
          </ac:spMkLst>
        </pc:spChg>
        <pc:spChg chg="add del mod">
          <ac:chgData name="Ward, Reagan" userId="27291eb4-8241-4961-9e69-8c66e34cc5b0" providerId="ADAL" clId="{4C049EC3-3BCF-4195-8429-186EC1F606AA}" dt="2023-07-18T19:41:01.445" v="2173" actId="6264"/>
          <ac:spMkLst>
            <pc:docMk/>
            <pc:sldMk cId="2698435197" sldId="285"/>
            <ac:spMk id="9" creationId="{729026C2-B5FD-E9CE-D597-B985CCFE3649}"/>
          </ac:spMkLst>
        </pc:spChg>
        <pc:spChg chg="add del mod">
          <ac:chgData name="Ward, Reagan" userId="27291eb4-8241-4961-9e69-8c66e34cc5b0" providerId="ADAL" clId="{4C049EC3-3BCF-4195-8429-186EC1F606AA}" dt="2023-07-18T19:41:01.445" v="2173" actId="6264"/>
          <ac:spMkLst>
            <pc:docMk/>
            <pc:sldMk cId="2698435197" sldId="285"/>
            <ac:spMk id="10" creationId="{E5652A98-BF7D-89BD-62C1-1B27936BF972}"/>
          </ac:spMkLst>
        </pc:spChg>
        <pc:spChg chg="add del mod">
          <ac:chgData name="Ward, Reagan" userId="27291eb4-8241-4961-9e69-8c66e34cc5b0" providerId="ADAL" clId="{4C049EC3-3BCF-4195-8429-186EC1F606AA}" dt="2023-07-18T19:41:01.445" v="2173" actId="6264"/>
          <ac:spMkLst>
            <pc:docMk/>
            <pc:sldMk cId="2698435197" sldId="285"/>
            <ac:spMk id="11" creationId="{BC9EA829-9656-F8EC-63AC-06D607B63684}"/>
          </ac:spMkLst>
        </pc:spChg>
        <pc:graphicFrameChg chg="add mod ord modGraphic">
          <ac:chgData name="Ward, Reagan" userId="27291eb4-8241-4961-9e69-8c66e34cc5b0" providerId="ADAL" clId="{4C049EC3-3BCF-4195-8429-186EC1F606AA}" dt="2023-07-18T22:02:15.849" v="4065" actId="207"/>
          <ac:graphicFrameMkLst>
            <pc:docMk/>
            <pc:sldMk cId="2698435197" sldId="285"/>
            <ac:graphicFrameMk id="5" creationId="{517A27D4-F41C-BB84-6D52-6A5212E9D859}"/>
          </ac:graphicFrameMkLst>
        </pc:graphicFrameChg>
      </pc:sldChg>
      <pc:sldChg chg="addSp delSp modSp new mod modClrScheme chgLayout">
        <pc:chgData name="Ward, Reagan" userId="27291eb4-8241-4961-9e69-8c66e34cc5b0" providerId="ADAL" clId="{4C049EC3-3BCF-4195-8429-186EC1F606AA}" dt="2023-07-18T22:07:33.687" v="4108" actId="14100"/>
        <pc:sldMkLst>
          <pc:docMk/>
          <pc:sldMk cId="1428793590" sldId="286"/>
        </pc:sldMkLst>
        <pc:spChg chg="mod ord">
          <ac:chgData name="Ward, Reagan" userId="27291eb4-8241-4961-9e69-8c66e34cc5b0" providerId="ADAL" clId="{4C049EC3-3BCF-4195-8429-186EC1F606AA}" dt="2023-07-18T21:28:40.704" v="2575" actId="700"/>
          <ac:spMkLst>
            <pc:docMk/>
            <pc:sldMk cId="1428793590" sldId="286"/>
            <ac:spMk id="2" creationId="{C1A26155-D183-D12A-683A-F8A933BBBB5C}"/>
          </ac:spMkLst>
        </pc:spChg>
        <pc:spChg chg="mod ord">
          <ac:chgData name="Ward, Reagan" userId="27291eb4-8241-4961-9e69-8c66e34cc5b0" providerId="ADAL" clId="{4C049EC3-3BCF-4195-8429-186EC1F606AA}" dt="2023-07-18T21:28:40.704" v="2575" actId="700"/>
          <ac:spMkLst>
            <pc:docMk/>
            <pc:sldMk cId="1428793590" sldId="286"/>
            <ac:spMk id="3" creationId="{44468A90-B5E7-33A0-A4A8-7920331DE8DF}"/>
          </ac:spMkLst>
        </pc:spChg>
        <pc:spChg chg="del mod ord">
          <ac:chgData name="Ward, Reagan" userId="27291eb4-8241-4961-9e69-8c66e34cc5b0" providerId="ADAL" clId="{4C049EC3-3BCF-4195-8429-186EC1F606AA}" dt="2023-07-18T19:41:59.974" v="2187" actId="700"/>
          <ac:spMkLst>
            <pc:docMk/>
            <pc:sldMk cId="1428793590" sldId="286"/>
            <ac:spMk id="4" creationId="{0262CB7B-BE61-5873-57E6-A4BC1DE41DC0}"/>
          </ac:spMkLst>
        </pc:spChg>
        <pc:spChg chg="add del mod ord">
          <ac:chgData name="Ward, Reagan" userId="27291eb4-8241-4961-9e69-8c66e34cc5b0" providerId="ADAL" clId="{4C049EC3-3BCF-4195-8429-186EC1F606AA}" dt="2023-07-18T21:27:34.348" v="2570"/>
          <ac:spMkLst>
            <pc:docMk/>
            <pc:sldMk cId="1428793590" sldId="286"/>
            <ac:spMk id="4" creationId="{99C548C7-AA11-7AA0-BE39-E8B10E08C87A}"/>
          </ac:spMkLst>
        </pc:spChg>
        <pc:spChg chg="add del mod ord">
          <ac:chgData name="Ward, Reagan" userId="27291eb4-8241-4961-9e69-8c66e34cc5b0" providerId="ADAL" clId="{4C049EC3-3BCF-4195-8429-186EC1F606AA}" dt="2023-07-18T21:34:52.354" v="2879" actId="14100"/>
          <ac:spMkLst>
            <pc:docMk/>
            <pc:sldMk cId="1428793590" sldId="286"/>
            <ac:spMk id="5" creationId="{F921382D-46DE-0C1A-C1FB-5C192E4948DD}"/>
          </ac:spMkLst>
        </pc:spChg>
        <pc:spChg chg="add del mod ord">
          <ac:chgData name="Ward, Reagan" userId="27291eb4-8241-4961-9e69-8c66e34cc5b0" providerId="ADAL" clId="{4C049EC3-3BCF-4195-8429-186EC1F606AA}" dt="2023-07-18T21:29:00.662" v="2582" actId="478"/>
          <ac:spMkLst>
            <pc:docMk/>
            <pc:sldMk cId="1428793590" sldId="286"/>
            <ac:spMk id="6" creationId="{A8171E49-1492-1B56-06A9-2AB12475FB8F}"/>
          </ac:spMkLst>
        </pc:spChg>
        <pc:spChg chg="add del mod ord">
          <ac:chgData name="Ward, Reagan" userId="27291eb4-8241-4961-9e69-8c66e34cc5b0" providerId="ADAL" clId="{4C049EC3-3BCF-4195-8429-186EC1F606AA}" dt="2023-07-18T19:42:44.698" v="2198" actId="478"/>
          <ac:spMkLst>
            <pc:docMk/>
            <pc:sldMk cId="1428793590" sldId="286"/>
            <ac:spMk id="6" creationId="{B29C97C2-BD0B-98F8-89AA-3251C35C407B}"/>
          </ac:spMkLst>
        </pc:spChg>
        <pc:spChg chg="add del mod">
          <ac:chgData name="Ward, Reagan" userId="27291eb4-8241-4961-9e69-8c66e34cc5b0" providerId="ADAL" clId="{4C049EC3-3BCF-4195-8429-186EC1F606AA}" dt="2023-07-18T21:27:33.075" v="2569" actId="21"/>
          <ac:spMkLst>
            <pc:docMk/>
            <pc:sldMk cId="1428793590" sldId="286"/>
            <ac:spMk id="7" creationId="{1104FD0B-E4D8-09A6-D9EB-2D2B422C6DAD}"/>
          </ac:spMkLst>
        </pc:spChg>
        <pc:spChg chg="add mod ord">
          <ac:chgData name="Ward, Reagan" userId="27291eb4-8241-4961-9e69-8c66e34cc5b0" providerId="ADAL" clId="{4C049EC3-3BCF-4195-8429-186EC1F606AA}" dt="2023-07-18T22:07:33.687" v="4108" actId="14100"/>
          <ac:spMkLst>
            <pc:docMk/>
            <pc:sldMk cId="1428793590" sldId="286"/>
            <ac:spMk id="9" creationId="{A1E0C787-ABB5-01D7-7445-988A1AD27FA7}"/>
          </ac:spMkLst>
        </pc:spChg>
        <pc:graphicFrameChg chg="add del">
          <ac:chgData name="Ward, Reagan" userId="27291eb4-8241-4961-9e69-8c66e34cc5b0" providerId="ADAL" clId="{4C049EC3-3BCF-4195-8429-186EC1F606AA}" dt="2023-07-18T21:27:49.612" v="2572" actId="26606"/>
          <ac:graphicFrameMkLst>
            <pc:docMk/>
            <pc:sldMk cId="1428793590" sldId="286"/>
            <ac:graphicFrameMk id="8" creationId="{30007A81-A928-2167-2C7E-77D8CC42B4ED}"/>
          </ac:graphicFrameMkLst>
        </pc:graphicFrameChg>
        <pc:picChg chg="add del mod modCrop">
          <ac:chgData name="Ward, Reagan" userId="27291eb4-8241-4961-9e69-8c66e34cc5b0" providerId="ADAL" clId="{4C049EC3-3BCF-4195-8429-186EC1F606AA}" dt="2023-07-18T21:33:21.881" v="2828" actId="478"/>
          <ac:picMkLst>
            <pc:docMk/>
            <pc:sldMk cId="1428793590" sldId="286"/>
            <ac:picMk id="10" creationId="{50E7B34D-2669-1243-2F0B-6F7E780B75B1}"/>
          </ac:picMkLst>
        </pc:picChg>
      </pc:sldChg>
      <pc:sldMasterChg chg="delSldLayout modSldLayout">
        <pc:chgData name="Ward, Reagan" userId="27291eb4-8241-4961-9e69-8c66e34cc5b0" providerId="ADAL" clId="{4C049EC3-3BCF-4195-8429-186EC1F606AA}" dt="2023-07-18T21:34:20.586" v="2877" actId="207"/>
        <pc:sldMasterMkLst>
          <pc:docMk/>
          <pc:sldMasterMk cId="2150711039" sldId="2147483676"/>
        </pc:sldMasterMkLst>
        <pc:sldLayoutChg chg="addSp modSp mod">
          <pc:chgData name="Ward, Reagan" userId="27291eb4-8241-4961-9e69-8c66e34cc5b0" providerId="ADAL" clId="{4C049EC3-3BCF-4195-8429-186EC1F606AA}" dt="2023-07-18T21:34:20.586" v="2877" actId="207"/>
          <pc:sldLayoutMkLst>
            <pc:docMk/>
            <pc:sldMasterMk cId="2150711039" sldId="2147483676"/>
            <pc:sldLayoutMk cId="2183644682" sldId="2147483682"/>
          </pc:sldLayoutMkLst>
          <pc:spChg chg="add mod ord">
            <ac:chgData name="Ward, Reagan" userId="27291eb4-8241-4961-9e69-8c66e34cc5b0" providerId="ADAL" clId="{4C049EC3-3BCF-4195-8429-186EC1F606AA}" dt="2023-07-18T21:34:20.586" v="2877" actId="207"/>
            <ac:spMkLst>
              <pc:docMk/>
              <pc:sldMasterMk cId="2150711039" sldId="2147483676"/>
              <pc:sldLayoutMk cId="2183644682" sldId="2147483682"/>
              <ac:spMk id="4" creationId="{35196EB3-5174-49F1-5220-DF7BFF3ED17C}"/>
            </ac:spMkLst>
          </pc:spChg>
        </pc:sldLayoutChg>
        <pc:sldLayoutChg chg="del">
          <pc:chgData name="Ward, Reagan" userId="27291eb4-8241-4961-9e69-8c66e34cc5b0" providerId="ADAL" clId="{4C049EC3-3BCF-4195-8429-186EC1F606AA}" dt="2023-07-18T19:29:25.729" v="1079" actId="47"/>
          <pc:sldLayoutMkLst>
            <pc:docMk/>
            <pc:sldMasterMk cId="2150711039" sldId="2147483676"/>
            <pc:sldLayoutMk cId="438918846" sldId="2147483689"/>
          </pc:sldLayoutMkLst>
        </pc:sldLayoutChg>
      </pc:sldMasterChg>
    </pc:docChg>
  </pc:docChgLst>
  <pc:docChgLst>
    <pc:chgData name="McRee, Rebecca" userId="S::mcree_r@cde.state.co.us::3a10fa13-9d60-4c0b-b361-471945732c34" providerId="AD" clId="Web-{8BE25336-643B-EE50-6396-305C5AFF5B55}"/>
    <pc:docChg chg="addSld modSld sldOrd">
      <pc:chgData name="McRee, Rebecca" userId="S::mcree_r@cde.state.co.us::3a10fa13-9d60-4c0b-b361-471945732c34" providerId="AD" clId="Web-{8BE25336-643B-EE50-6396-305C5AFF5B55}" dt="2024-10-10T17:12:17.559" v="997" actId="20577"/>
      <pc:docMkLst>
        <pc:docMk/>
      </pc:docMkLst>
      <pc:sldChg chg="modSp">
        <pc:chgData name="McRee, Rebecca" userId="S::mcree_r@cde.state.co.us::3a10fa13-9d60-4c0b-b361-471945732c34" providerId="AD" clId="Web-{8BE25336-643B-EE50-6396-305C5AFF5B55}" dt="2024-10-10T16:54:59.974" v="451" actId="20577"/>
        <pc:sldMkLst>
          <pc:docMk/>
          <pc:sldMk cId="1240596601" sldId="279"/>
        </pc:sldMkLst>
        <pc:spChg chg="mod">
          <ac:chgData name="McRee, Rebecca" userId="S::mcree_r@cde.state.co.us::3a10fa13-9d60-4c0b-b361-471945732c34" providerId="AD" clId="Web-{8BE25336-643B-EE50-6396-305C5AFF5B55}" dt="2024-10-10T16:54:59.974" v="451" actId="20577"/>
          <ac:spMkLst>
            <pc:docMk/>
            <pc:sldMk cId="1240596601" sldId="279"/>
            <ac:spMk id="14" creationId="{5EDC854B-D3EA-B00F-CDA8-8A07ACD37E29}"/>
          </ac:spMkLst>
        </pc:spChg>
      </pc:sldChg>
      <pc:sldChg chg="modSp">
        <pc:chgData name="McRee, Rebecca" userId="S::mcree_r@cde.state.co.us::3a10fa13-9d60-4c0b-b361-471945732c34" providerId="AD" clId="Web-{8BE25336-643B-EE50-6396-305C5AFF5B55}" dt="2024-10-10T16:55:25.178" v="455" actId="20577"/>
        <pc:sldMkLst>
          <pc:docMk/>
          <pc:sldMk cId="869527156" sldId="280"/>
        </pc:sldMkLst>
        <pc:spChg chg="mod">
          <ac:chgData name="McRee, Rebecca" userId="S::mcree_r@cde.state.co.us::3a10fa13-9d60-4c0b-b361-471945732c34" providerId="AD" clId="Web-{8BE25336-643B-EE50-6396-305C5AFF5B55}" dt="2024-10-10T16:55:25.178" v="455" actId="20577"/>
          <ac:spMkLst>
            <pc:docMk/>
            <pc:sldMk cId="869527156" sldId="280"/>
            <ac:spMk id="3" creationId="{00000000-0000-0000-0000-000000000000}"/>
          </ac:spMkLst>
        </pc:spChg>
      </pc:sldChg>
      <pc:sldChg chg="modSp">
        <pc:chgData name="McRee, Rebecca" userId="S::mcree_r@cde.state.co.us::3a10fa13-9d60-4c0b-b361-471945732c34" providerId="AD" clId="Web-{8BE25336-643B-EE50-6396-305C5AFF5B55}" dt="2024-10-10T16:57:40.806" v="461" actId="20577"/>
        <pc:sldMkLst>
          <pc:docMk/>
          <pc:sldMk cId="110722940" sldId="281"/>
        </pc:sldMkLst>
        <pc:spChg chg="mod">
          <ac:chgData name="McRee, Rebecca" userId="S::mcree_r@cde.state.co.us::3a10fa13-9d60-4c0b-b361-471945732c34" providerId="AD" clId="Web-{8BE25336-643B-EE50-6396-305C5AFF5B55}" dt="2024-10-10T16:57:40.806" v="461" actId="20577"/>
          <ac:spMkLst>
            <pc:docMk/>
            <pc:sldMk cId="110722940" sldId="281"/>
            <ac:spMk id="3" creationId="{00000000-0000-0000-0000-000000000000}"/>
          </ac:spMkLst>
        </pc:spChg>
      </pc:sldChg>
      <pc:sldChg chg="modSp">
        <pc:chgData name="McRee, Rebecca" userId="S::mcree_r@cde.state.co.us::3a10fa13-9d60-4c0b-b361-471945732c34" providerId="AD" clId="Web-{8BE25336-643B-EE50-6396-305C5AFF5B55}" dt="2024-10-10T16:59:08.901" v="472" actId="20577"/>
        <pc:sldMkLst>
          <pc:docMk/>
          <pc:sldMk cId="828348456" sldId="286"/>
        </pc:sldMkLst>
        <pc:spChg chg="mod">
          <ac:chgData name="McRee, Rebecca" userId="S::mcree_r@cde.state.co.us::3a10fa13-9d60-4c0b-b361-471945732c34" providerId="AD" clId="Web-{8BE25336-643B-EE50-6396-305C5AFF5B55}" dt="2024-10-10T16:59:08.901" v="472" actId="20577"/>
          <ac:spMkLst>
            <pc:docMk/>
            <pc:sldMk cId="828348456" sldId="286"/>
            <ac:spMk id="3" creationId="{00000000-0000-0000-0000-000000000000}"/>
          </ac:spMkLst>
        </pc:spChg>
        <pc:spChg chg="mod">
          <ac:chgData name="McRee, Rebecca" userId="S::mcree_r@cde.state.co.us::3a10fa13-9d60-4c0b-b361-471945732c34" providerId="AD" clId="Web-{8BE25336-643B-EE50-6396-305C5AFF5B55}" dt="2024-10-10T16:58:39.713" v="469" actId="1076"/>
          <ac:spMkLst>
            <pc:docMk/>
            <pc:sldMk cId="828348456" sldId="286"/>
            <ac:spMk id="7" creationId="{E8A74B40-5836-40CB-8961-7E4B5CE079BF}"/>
          </ac:spMkLst>
        </pc:spChg>
      </pc:sldChg>
      <pc:sldChg chg="modSp">
        <pc:chgData name="McRee, Rebecca" userId="S::mcree_r@cde.state.co.us::3a10fa13-9d60-4c0b-b361-471945732c34" providerId="AD" clId="Web-{8BE25336-643B-EE50-6396-305C5AFF5B55}" dt="2024-10-10T17:10:32.713" v="994" actId="20577"/>
        <pc:sldMkLst>
          <pc:docMk/>
          <pc:sldMk cId="4031727241" sldId="289"/>
        </pc:sldMkLst>
        <pc:spChg chg="mod">
          <ac:chgData name="McRee, Rebecca" userId="S::mcree_r@cde.state.co.us::3a10fa13-9d60-4c0b-b361-471945732c34" providerId="AD" clId="Web-{8BE25336-643B-EE50-6396-305C5AFF5B55}" dt="2024-10-10T17:10:32.713" v="994" actId="20577"/>
          <ac:spMkLst>
            <pc:docMk/>
            <pc:sldMk cId="4031727241" sldId="289"/>
            <ac:spMk id="3" creationId="{00000000-0000-0000-0000-000000000000}"/>
          </ac:spMkLst>
        </pc:spChg>
      </pc:sldChg>
      <pc:sldChg chg="modSp">
        <pc:chgData name="McRee, Rebecca" userId="S::mcree_r@cde.state.co.us::3a10fa13-9d60-4c0b-b361-471945732c34" providerId="AD" clId="Web-{8BE25336-643B-EE50-6396-305C5AFF5B55}" dt="2024-10-10T17:12:17.559" v="997" actId="20577"/>
        <pc:sldMkLst>
          <pc:docMk/>
          <pc:sldMk cId="835723716" sldId="292"/>
        </pc:sldMkLst>
        <pc:spChg chg="mod">
          <ac:chgData name="McRee, Rebecca" userId="S::mcree_r@cde.state.co.us::3a10fa13-9d60-4c0b-b361-471945732c34" providerId="AD" clId="Web-{8BE25336-643B-EE50-6396-305C5AFF5B55}" dt="2024-10-10T17:12:17.559" v="997" actId="20577"/>
          <ac:spMkLst>
            <pc:docMk/>
            <pc:sldMk cId="835723716" sldId="292"/>
            <ac:spMk id="3" creationId="{1ACE3711-F811-412F-AD9D-EFE652D0E886}"/>
          </ac:spMkLst>
        </pc:spChg>
      </pc:sldChg>
      <pc:sldChg chg="modSp">
        <pc:chgData name="McRee, Rebecca" userId="S::mcree_r@cde.state.co.us::3a10fa13-9d60-4c0b-b361-471945732c34" providerId="AD" clId="Web-{8BE25336-643B-EE50-6396-305C5AFF5B55}" dt="2024-10-10T17:00:52.904" v="528" actId="20577"/>
        <pc:sldMkLst>
          <pc:docMk/>
          <pc:sldMk cId="3899276003" sldId="295"/>
        </pc:sldMkLst>
        <pc:spChg chg="mod">
          <ac:chgData name="McRee, Rebecca" userId="S::mcree_r@cde.state.co.us::3a10fa13-9d60-4c0b-b361-471945732c34" providerId="AD" clId="Web-{8BE25336-643B-EE50-6396-305C5AFF5B55}" dt="2024-10-10T17:00:52.904" v="528" actId="20577"/>
          <ac:spMkLst>
            <pc:docMk/>
            <pc:sldMk cId="3899276003" sldId="295"/>
            <ac:spMk id="3" creationId="{00000000-0000-0000-0000-000000000000}"/>
          </ac:spMkLst>
        </pc:spChg>
      </pc:sldChg>
      <pc:sldChg chg="modSp">
        <pc:chgData name="McRee, Rebecca" userId="S::mcree_r@cde.state.co.us::3a10fa13-9d60-4c0b-b361-471945732c34" providerId="AD" clId="Web-{8BE25336-643B-EE50-6396-305C5AFF5B55}" dt="2024-10-10T17:02:58.625" v="598" actId="20577"/>
        <pc:sldMkLst>
          <pc:docMk/>
          <pc:sldMk cId="3091622691" sldId="306"/>
        </pc:sldMkLst>
        <pc:spChg chg="mod">
          <ac:chgData name="McRee, Rebecca" userId="S::mcree_r@cde.state.co.us::3a10fa13-9d60-4c0b-b361-471945732c34" providerId="AD" clId="Web-{8BE25336-643B-EE50-6396-305C5AFF5B55}" dt="2024-10-10T17:02:58.625" v="598" actId="20577"/>
          <ac:spMkLst>
            <pc:docMk/>
            <pc:sldMk cId="3091622691" sldId="306"/>
            <ac:spMk id="3" creationId="{00000000-0000-0000-0000-000000000000}"/>
          </ac:spMkLst>
        </pc:spChg>
      </pc:sldChg>
      <pc:sldChg chg="modSp">
        <pc:chgData name="McRee, Rebecca" userId="S::mcree_r@cde.state.co.us::3a10fa13-9d60-4c0b-b361-471945732c34" providerId="AD" clId="Web-{8BE25336-643B-EE50-6396-305C5AFF5B55}" dt="2024-10-10T16:44:04.991" v="123" actId="20577"/>
        <pc:sldMkLst>
          <pc:docMk/>
          <pc:sldMk cId="3938252842" sldId="310"/>
        </pc:sldMkLst>
        <pc:spChg chg="mod">
          <ac:chgData name="McRee, Rebecca" userId="S::mcree_r@cde.state.co.us::3a10fa13-9d60-4c0b-b361-471945732c34" providerId="AD" clId="Web-{8BE25336-643B-EE50-6396-305C5AFF5B55}" dt="2024-10-10T16:44:04.991" v="123" actId="20577"/>
          <ac:spMkLst>
            <pc:docMk/>
            <pc:sldMk cId="3938252842" sldId="310"/>
            <ac:spMk id="3" creationId="{00000000-0000-0000-0000-000000000000}"/>
          </ac:spMkLst>
        </pc:spChg>
      </pc:sldChg>
      <pc:sldChg chg="modSp">
        <pc:chgData name="McRee, Rebecca" userId="S::mcree_r@cde.state.co.us::3a10fa13-9d60-4c0b-b361-471945732c34" providerId="AD" clId="Web-{8BE25336-643B-EE50-6396-305C5AFF5B55}" dt="2024-10-10T16:51:59.861" v="448" actId="20577"/>
        <pc:sldMkLst>
          <pc:docMk/>
          <pc:sldMk cId="227009867" sldId="321"/>
        </pc:sldMkLst>
        <pc:spChg chg="mod">
          <ac:chgData name="McRee, Rebecca" userId="S::mcree_r@cde.state.co.us::3a10fa13-9d60-4c0b-b361-471945732c34" providerId="AD" clId="Web-{8BE25336-643B-EE50-6396-305C5AFF5B55}" dt="2024-10-10T16:44:47.477" v="146" actId="20577"/>
          <ac:spMkLst>
            <pc:docMk/>
            <pc:sldMk cId="227009867" sldId="321"/>
            <ac:spMk id="2" creationId="{00000000-0000-0000-0000-000000000000}"/>
          </ac:spMkLst>
        </pc:spChg>
        <pc:spChg chg="mod">
          <ac:chgData name="McRee, Rebecca" userId="S::mcree_r@cde.state.co.us::3a10fa13-9d60-4c0b-b361-471945732c34" providerId="AD" clId="Web-{8BE25336-643B-EE50-6396-305C5AFF5B55}" dt="2024-10-10T16:51:59.861" v="448" actId="20577"/>
          <ac:spMkLst>
            <pc:docMk/>
            <pc:sldMk cId="227009867" sldId="321"/>
            <ac:spMk id="3" creationId="{00000000-0000-0000-0000-000000000000}"/>
          </ac:spMkLst>
        </pc:spChg>
      </pc:sldChg>
      <pc:sldChg chg="modSp new ord">
        <pc:chgData name="McRee, Rebecca" userId="S::mcree_r@cde.state.co.us::3a10fa13-9d60-4c0b-b361-471945732c34" providerId="AD" clId="Web-{8BE25336-643B-EE50-6396-305C5AFF5B55}" dt="2024-10-10T17:10:40.916" v="995" actId="20577"/>
        <pc:sldMkLst>
          <pc:docMk/>
          <pc:sldMk cId="1310212616" sldId="4837"/>
        </pc:sldMkLst>
        <pc:spChg chg="mod">
          <ac:chgData name="McRee, Rebecca" userId="S::mcree_r@cde.state.co.us::3a10fa13-9d60-4c0b-b361-471945732c34" providerId="AD" clId="Web-{8BE25336-643B-EE50-6396-305C5AFF5B55}" dt="2024-10-10T16:46:04.900" v="178" actId="20577"/>
          <ac:spMkLst>
            <pc:docMk/>
            <pc:sldMk cId="1310212616" sldId="4837"/>
            <ac:spMk id="2" creationId="{14200B92-F065-E737-A773-EF2CDE1B1D2E}"/>
          </ac:spMkLst>
        </pc:spChg>
        <pc:spChg chg="mod">
          <ac:chgData name="McRee, Rebecca" userId="S::mcree_r@cde.state.co.us::3a10fa13-9d60-4c0b-b361-471945732c34" providerId="AD" clId="Web-{8BE25336-643B-EE50-6396-305C5AFF5B55}" dt="2024-10-10T17:10:40.916" v="995" actId="20577"/>
          <ac:spMkLst>
            <pc:docMk/>
            <pc:sldMk cId="1310212616" sldId="4837"/>
            <ac:spMk id="3" creationId="{DE4289A2-6AD6-5779-26EB-2161B8C5E3A0}"/>
          </ac:spMkLst>
        </pc:spChg>
      </pc:sldChg>
    </pc:docChg>
  </pc:docChgLst>
  <pc:docChgLst>
    <pc:chgData name="Wenzel, Brooke" userId="672bf8d3-b15b-4e02-a6d1-39319a0df09b" providerId="ADAL" clId="{39CFD9E3-1CE0-47A1-AB5E-216557F970AD}"/>
    <pc:docChg chg="custSel addSld delSld modSld">
      <pc:chgData name="Wenzel, Brooke" userId="672bf8d3-b15b-4e02-a6d1-39319a0df09b" providerId="ADAL" clId="{39CFD9E3-1CE0-47A1-AB5E-216557F970AD}" dt="2024-08-19T18:40:50.712" v="30" actId="20577"/>
      <pc:docMkLst>
        <pc:docMk/>
      </pc:docMkLst>
      <pc:sldChg chg="addSp modSp mod">
        <pc:chgData name="Wenzel, Brooke" userId="672bf8d3-b15b-4e02-a6d1-39319a0df09b" providerId="ADAL" clId="{39CFD9E3-1CE0-47A1-AB5E-216557F970AD}" dt="2024-07-17T19:51:57.687" v="9"/>
        <pc:sldMkLst>
          <pc:docMk/>
          <pc:sldMk cId="893087381" sldId="287"/>
        </pc:sldMkLst>
        <pc:spChg chg="mod">
          <ac:chgData name="Wenzel, Brooke" userId="672bf8d3-b15b-4e02-a6d1-39319a0df09b" providerId="ADAL" clId="{39CFD9E3-1CE0-47A1-AB5E-216557F970AD}" dt="2024-07-17T19:51:42.639" v="8" actId="20577"/>
          <ac:spMkLst>
            <pc:docMk/>
            <pc:sldMk cId="893087381" sldId="287"/>
            <ac:spMk id="2" creationId="{00000000-0000-0000-0000-000000000000}"/>
          </ac:spMkLst>
        </pc:spChg>
        <pc:spChg chg="add mod">
          <ac:chgData name="Wenzel, Brooke" userId="672bf8d3-b15b-4e02-a6d1-39319a0df09b" providerId="ADAL" clId="{39CFD9E3-1CE0-47A1-AB5E-216557F970AD}" dt="2024-07-17T19:51:57.687" v="9"/>
          <ac:spMkLst>
            <pc:docMk/>
            <pc:sldMk cId="893087381" sldId="287"/>
            <ac:spMk id="3" creationId="{3BA62D87-A49E-B0F3-7C2B-EC12CA53317E}"/>
          </ac:spMkLst>
        </pc:spChg>
      </pc:sldChg>
      <pc:sldChg chg="modSp mod">
        <pc:chgData name="Wenzel, Brooke" userId="672bf8d3-b15b-4e02-a6d1-39319a0df09b" providerId="ADAL" clId="{39CFD9E3-1CE0-47A1-AB5E-216557F970AD}" dt="2024-07-17T19:53:37.199" v="23" actId="313"/>
        <pc:sldMkLst>
          <pc:docMk/>
          <pc:sldMk cId="587468274" sldId="312"/>
        </pc:sldMkLst>
        <pc:spChg chg="mod">
          <ac:chgData name="Wenzel, Brooke" userId="672bf8d3-b15b-4e02-a6d1-39319a0df09b" providerId="ADAL" clId="{39CFD9E3-1CE0-47A1-AB5E-216557F970AD}" dt="2024-07-17T19:53:37.199" v="23" actId="313"/>
          <ac:spMkLst>
            <pc:docMk/>
            <pc:sldMk cId="587468274" sldId="312"/>
            <ac:spMk id="2" creationId="{00000000-0000-0000-0000-000000000000}"/>
          </ac:spMkLst>
        </pc:spChg>
      </pc:sldChg>
      <pc:sldChg chg="del">
        <pc:chgData name="Wenzel, Brooke" userId="672bf8d3-b15b-4e02-a6d1-39319a0df09b" providerId="ADAL" clId="{39CFD9E3-1CE0-47A1-AB5E-216557F970AD}" dt="2024-07-17T19:52:08.599" v="11" actId="47"/>
        <pc:sldMkLst>
          <pc:docMk/>
          <pc:sldMk cId="519031636" sldId="1688"/>
        </pc:sldMkLst>
      </pc:sldChg>
      <pc:sldChg chg="del">
        <pc:chgData name="Wenzel, Brooke" userId="672bf8d3-b15b-4e02-a6d1-39319a0df09b" providerId="ADAL" clId="{39CFD9E3-1CE0-47A1-AB5E-216557F970AD}" dt="2024-07-17T19:52:08.831" v="12" actId="47"/>
        <pc:sldMkLst>
          <pc:docMk/>
          <pc:sldMk cId="3297797391" sldId="2680"/>
        </pc:sldMkLst>
      </pc:sldChg>
      <pc:sldChg chg="add">
        <pc:chgData name="Wenzel, Brooke" userId="672bf8d3-b15b-4e02-a6d1-39319a0df09b" providerId="ADAL" clId="{39CFD9E3-1CE0-47A1-AB5E-216557F970AD}" dt="2024-07-17T19:52:06.892" v="10"/>
        <pc:sldMkLst>
          <pc:docMk/>
          <pc:sldMk cId="1416566920" sldId="4806"/>
        </pc:sldMkLst>
      </pc:sldChg>
      <pc:sldChg chg="modSp add mod">
        <pc:chgData name="Wenzel, Brooke" userId="672bf8d3-b15b-4e02-a6d1-39319a0df09b" providerId="ADAL" clId="{39CFD9E3-1CE0-47A1-AB5E-216557F970AD}" dt="2024-07-31T13:42:25.729" v="26" actId="27636"/>
        <pc:sldMkLst>
          <pc:docMk/>
          <pc:sldMk cId="2787693820" sldId="4807"/>
        </pc:sldMkLst>
        <pc:spChg chg="mod">
          <ac:chgData name="Wenzel, Brooke" userId="672bf8d3-b15b-4e02-a6d1-39319a0df09b" providerId="ADAL" clId="{39CFD9E3-1CE0-47A1-AB5E-216557F970AD}" dt="2024-07-31T13:42:25.729" v="26" actId="27636"/>
          <ac:spMkLst>
            <pc:docMk/>
            <pc:sldMk cId="2787693820" sldId="4807"/>
            <ac:spMk id="7" creationId="{0C7764C8-453F-CEAA-A4BD-A1604AFB08B6}"/>
          </ac:spMkLst>
        </pc:spChg>
      </pc:sldChg>
      <pc:sldChg chg="modSp mod">
        <pc:chgData name="Wenzel, Brooke" userId="672bf8d3-b15b-4e02-a6d1-39319a0df09b" providerId="ADAL" clId="{39CFD9E3-1CE0-47A1-AB5E-216557F970AD}" dt="2024-08-19T18:40:50.712" v="30" actId="20577"/>
        <pc:sldMkLst>
          <pc:docMk/>
          <pc:sldMk cId="2751195742" sldId="4813"/>
        </pc:sldMkLst>
        <pc:spChg chg="mod">
          <ac:chgData name="Wenzel, Brooke" userId="672bf8d3-b15b-4e02-a6d1-39319a0df09b" providerId="ADAL" clId="{39CFD9E3-1CE0-47A1-AB5E-216557F970AD}" dt="2024-08-19T18:40:50.712" v="30" actId="20577"/>
          <ac:spMkLst>
            <pc:docMk/>
            <pc:sldMk cId="2751195742" sldId="4813"/>
            <ac:spMk id="3" creationId="{00000000-0000-0000-0000-000000000000}"/>
          </ac:spMkLst>
        </pc:spChg>
      </pc:sldChg>
      <pc:sldChg chg="del">
        <pc:chgData name="Wenzel, Brooke" userId="672bf8d3-b15b-4e02-a6d1-39319a0df09b" providerId="ADAL" clId="{39CFD9E3-1CE0-47A1-AB5E-216557F970AD}" dt="2024-07-17T19:52:44.635" v="22" actId="47"/>
        <pc:sldMkLst>
          <pc:docMk/>
          <pc:sldMk cId="1837097080" sldId="4835"/>
        </pc:sldMkLst>
      </pc:sldChg>
      <pc:sldChg chg="modSp add mod">
        <pc:chgData name="Wenzel, Brooke" userId="672bf8d3-b15b-4e02-a6d1-39319a0df09b" providerId="ADAL" clId="{39CFD9E3-1CE0-47A1-AB5E-216557F970AD}" dt="2024-07-31T13:42:31.229" v="29" actId="27636"/>
        <pc:sldMkLst>
          <pc:docMk/>
          <pc:sldMk cId="3068235793" sldId="4836"/>
        </pc:sldMkLst>
        <pc:spChg chg="mod">
          <ac:chgData name="Wenzel, Brooke" userId="672bf8d3-b15b-4e02-a6d1-39319a0df09b" providerId="ADAL" clId="{39CFD9E3-1CE0-47A1-AB5E-216557F970AD}" dt="2024-07-31T13:42:31.229" v="29" actId="27636"/>
          <ac:spMkLst>
            <pc:docMk/>
            <pc:sldMk cId="3068235793" sldId="4836"/>
            <ac:spMk id="7" creationId="{0C7764C8-453F-CEAA-A4BD-A1604AFB08B6}"/>
          </ac:spMkLst>
        </pc:spChg>
        <pc:spChg chg="mod">
          <ac:chgData name="Wenzel, Brooke" userId="672bf8d3-b15b-4e02-a6d1-39319a0df09b" providerId="ADAL" clId="{39CFD9E3-1CE0-47A1-AB5E-216557F970AD}" dt="2024-07-17T19:52:42.882" v="21" actId="20577"/>
          <ac:spMkLst>
            <pc:docMk/>
            <pc:sldMk cId="3068235793" sldId="4836"/>
            <ac:spMk id="14" creationId="{32CB49A5-DB2F-45E6-8AAA-08C282AE4016}"/>
          </ac:spMkLst>
        </pc:spChg>
      </pc:sldChg>
    </pc:docChg>
  </pc:docChgLst>
  <pc:docChgLst>
    <pc:chgData name="Wenzel, Brooke" userId="S::wenzel_b@cde.state.co.us::672bf8d3-b15b-4e02-a6d1-39319a0df09b" providerId="AD" clId="Web-{8712B863-4B7B-16CB-9441-AC9BEAC862E0}"/>
    <pc:docChg chg="modSld">
      <pc:chgData name="Wenzel, Brooke" userId="S::wenzel_b@cde.state.co.us::672bf8d3-b15b-4e02-a6d1-39319a0df09b" providerId="AD" clId="Web-{8712B863-4B7B-16CB-9441-AC9BEAC862E0}" dt="2023-07-18T22:06:20.338" v="0" actId="1076"/>
      <pc:docMkLst>
        <pc:docMk/>
      </pc:docMkLst>
      <pc:sldChg chg="modSp">
        <pc:chgData name="Wenzel, Brooke" userId="S::wenzel_b@cde.state.co.us::672bf8d3-b15b-4e02-a6d1-39319a0df09b" providerId="AD" clId="Web-{8712B863-4B7B-16CB-9441-AC9BEAC862E0}" dt="2023-07-18T22:06:20.338" v="0" actId="1076"/>
        <pc:sldMkLst>
          <pc:docMk/>
          <pc:sldMk cId="3401448192" sldId="264"/>
        </pc:sldMkLst>
        <pc:spChg chg="mod">
          <ac:chgData name="Wenzel, Brooke" userId="S::wenzel_b@cde.state.co.us::672bf8d3-b15b-4e02-a6d1-39319a0df09b" providerId="AD" clId="Web-{8712B863-4B7B-16CB-9441-AC9BEAC862E0}" dt="2023-07-18T22:06:20.338" v="0" actId="1076"/>
          <ac:spMkLst>
            <pc:docMk/>
            <pc:sldMk cId="3401448192" sldId="264"/>
            <ac:spMk id="8" creationId="{51CF8FD4-1D1F-5FD3-923D-F5E730432122}"/>
          </ac:spMkLst>
        </pc:spChg>
      </pc:sldChg>
    </pc:docChg>
  </pc:docChgLst>
  <pc:docChgLst>
    <pc:chgData name="Wenzel, Brooke" userId="S::wenzel_b@cde.state.co.us::672bf8d3-b15b-4e02-a6d1-39319a0df09b" providerId="AD" clId="Web-{F86A7923-8458-D16D-607E-B2746D7AB0DE}"/>
    <pc:docChg chg="modSld sldOrd">
      <pc:chgData name="Wenzel, Brooke" userId="S::wenzel_b@cde.state.co.us::672bf8d3-b15b-4e02-a6d1-39319a0df09b" providerId="AD" clId="Web-{F86A7923-8458-D16D-607E-B2746D7AB0DE}" dt="2023-07-18T22:03:39.904" v="510" actId="20577"/>
      <pc:docMkLst>
        <pc:docMk/>
      </pc:docMkLst>
      <pc:sldChg chg="modSp">
        <pc:chgData name="Wenzel, Brooke" userId="S::wenzel_b@cde.state.co.us::672bf8d3-b15b-4e02-a6d1-39319a0df09b" providerId="AD" clId="Web-{F86A7923-8458-D16D-607E-B2746D7AB0DE}" dt="2023-07-18T22:03:20.998" v="509"/>
        <pc:sldMkLst>
          <pc:docMk/>
          <pc:sldMk cId="3613651240" sldId="271"/>
        </pc:sldMkLst>
        <pc:spChg chg="ord">
          <ac:chgData name="Wenzel, Brooke" userId="S::wenzel_b@cde.state.co.us::672bf8d3-b15b-4e02-a6d1-39319a0df09b" providerId="AD" clId="Web-{F86A7923-8458-D16D-607E-B2746D7AB0DE}" dt="2023-07-18T22:03:20.998" v="509"/>
          <ac:spMkLst>
            <pc:docMk/>
            <pc:sldMk cId="3613651240" sldId="271"/>
            <ac:spMk id="9" creationId="{63BFEB55-3F97-1689-F708-2900BD6F8441}"/>
          </ac:spMkLst>
        </pc:spChg>
      </pc:sldChg>
      <pc:sldChg chg="modSp">
        <pc:chgData name="Wenzel, Brooke" userId="S::wenzel_b@cde.state.co.us::672bf8d3-b15b-4e02-a6d1-39319a0df09b" providerId="AD" clId="Web-{F86A7923-8458-D16D-607E-B2746D7AB0DE}" dt="2023-07-18T22:03:39.904" v="510" actId="20577"/>
        <pc:sldMkLst>
          <pc:docMk/>
          <pc:sldMk cId="1153159124" sldId="272"/>
        </pc:sldMkLst>
        <pc:spChg chg="mod">
          <ac:chgData name="Wenzel, Brooke" userId="S::wenzel_b@cde.state.co.us::672bf8d3-b15b-4e02-a6d1-39319a0df09b" providerId="AD" clId="Web-{F86A7923-8458-D16D-607E-B2746D7AB0DE}" dt="2023-07-18T22:03:39.904" v="510" actId="20577"/>
          <ac:spMkLst>
            <pc:docMk/>
            <pc:sldMk cId="1153159124" sldId="272"/>
            <ac:spMk id="9" creationId="{92860A0E-7410-2D0E-C6EB-EFA72AB2337F}"/>
          </ac:spMkLst>
        </pc:spChg>
      </pc:sldChg>
      <pc:sldChg chg="modNotes">
        <pc:chgData name="Wenzel, Brooke" userId="S::wenzel_b@cde.state.co.us::672bf8d3-b15b-4e02-a6d1-39319a0df09b" providerId="AD" clId="Web-{F86A7923-8458-D16D-607E-B2746D7AB0DE}" dt="2023-07-18T22:02:11.231" v="508"/>
        <pc:sldMkLst>
          <pc:docMk/>
          <pc:sldMk cId="550158751" sldId="273"/>
        </pc:sldMkLst>
      </pc:sldChg>
      <pc:sldChg chg="modSp ord modNotes">
        <pc:chgData name="Wenzel, Brooke" userId="S::wenzel_b@cde.state.co.us::672bf8d3-b15b-4e02-a6d1-39319a0df09b" providerId="AD" clId="Web-{F86A7923-8458-D16D-607E-B2746D7AB0DE}" dt="2023-07-18T22:01:27.575" v="506"/>
        <pc:sldMkLst>
          <pc:docMk/>
          <pc:sldMk cId="18158055" sldId="276"/>
        </pc:sldMkLst>
        <pc:graphicFrameChg chg="modGraphic">
          <ac:chgData name="Wenzel, Brooke" userId="S::wenzel_b@cde.state.co.us::672bf8d3-b15b-4e02-a6d1-39319a0df09b" providerId="AD" clId="Web-{F86A7923-8458-D16D-607E-B2746D7AB0DE}" dt="2023-07-18T22:00:39.027" v="348" actId="20577"/>
          <ac:graphicFrameMkLst>
            <pc:docMk/>
            <pc:sldMk cId="18158055" sldId="276"/>
            <ac:graphicFrameMk id="5" creationId="{7AE81F07-0236-7F76-4E3F-8983F074DF17}"/>
          </ac:graphicFrameMkLst>
        </pc:graphicFrameChg>
      </pc:sldChg>
    </pc:docChg>
  </pc:docChgLst>
  <pc:docChgLst>
    <pc:chgData name="Wenzel, Brooke" userId="672bf8d3-b15b-4e02-a6d1-39319a0df09b" providerId="ADAL" clId="{27E84CC3-7E24-4C8B-8970-163A1652DDB2}"/>
    <pc:docChg chg="modSld">
      <pc:chgData name="Wenzel, Brooke" userId="672bf8d3-b15b-4e02-a6d1-39319a0df09b" providerId="ADAL" clId="{27E84CC3-7E24-4C8B-8970-163A1652DDB2}" dt="2023-07-25T12:47:52.998" v="3" actId="20577"/>
      <pc:docMkLst>
        <pc:docMk/>
      </pc:docMkLst>
      <pc:sldChg chg="modSp mod">
        <pc:chgData name="Wenzel, Brooke" userId="672bf8d3-b15b-4e02-a6d1-39319a0df09b" providerId="ADAL" clId="{27E84CC3-7E24-4C8B-8970-163A1652DDB2}" dt="2023-07-25T12:47:52.998" v="3" actId="20577"/>
        <pc:sldMkLst>
          <pc:docMk/>
          <pc:sldMk cId="1428793590" sldId="286"/>
        </pc:sldMkLst>
        <pc:spChg chg="mod">
          <ac:chgData name="Wenzel, Brooke" userId="672bf8d3-b15b-4e02-a6d1-39319a0df09b" providerId="ADAL" clId="{27E84CC3-7E24-4C8B-8970-163A1652DDB2}" dt="2023-07-25T12:47:52.998" v="3" actId="20577"/>
          <ac:spMkLst>
            <pc:docMk/>
            <pc:sldMk cId="1428793590" sldId="286"/>
            <ac:spMk id="5" creationId="{F921382D-46DE-0C1A-C1FB-5C192E4948DD}"/>
          </ac:spMkLst>
        </pc:spChg>
      </pc:sldChg>
    </pc:docChg>
  </pc:docChgLst>
  <pc:docChgLst>
    <pc:chgData clId="Web-{E85E41B0-F132-1301-C6F8-DD77DF93BB92}"/>
    <pc:docChg chg="modSld">
      <pc:chgData name="" userId="" providerId="" clId="Web-{E85E41B0-F132-1301-C6F8-DD77DF93BB92}" dt="2023-09-27T19:33:43.630" v="1" actId="20577"/>
      <pc:docMkLst>
        <pc:docMk/>
      </pc:docMkLst>
      <pc:sldChg chg="modSp">
        <pc:chgData name="" userId="" providerId="" clId="Web-{E85E41B0-F132-1301-C6F8-DD77DF93BB92}" dt="2023-09-27T19:33:43.630" v="1" actId="20577"/>
        <pc:sldMkLst>
          <pc:docMk/>
          <pc:sldMk cId="893087381" sldId="287"/>
        </pc:sldMkLst>
        <pc:spChg chg="mod">
          <ac:chgData name="" userId="" providerId="" clId="Web-{E85E41B0-F132-1301-C6F8-DD77DF93BB92}" dt="2023-09-27T19:33:43.630" v="1" actId="20577"/>
          <ac:spMkLst>
            <pc:docMk/>
            <pc:sldMk cId="893087381" sldId="287"/>
            <ac:spMk id="2" creationId="{00000000-0000-0000-0000-000000000000}"/>
          </ac:spMkLst>
        </pc:spChg>
      </pc:sldChg>
    </pc:docChg>
  </pc:docChgLst>
  <pc:docChgLst>
    <pc:chgData name="Wenzel, Brooke" userId="672bf8d3-b15b-4e02-a6d1-39319a0df09b" providerId="ADAL" clId="{9E6DDAAB-23FA-423C-B18B-2511D57A0764}"/>
    <pc:docChg chg="undo custSel addSld delSld modSld sldOrd">
      <pc:chgData name="Wenzel, Brooke" userId="672bf8d3-b15b-4e02-a6d1-39319a0df09b" providerId="ADAL" clId="{9E6DDAAB-23FA-423C-B18B-2511D57A0764}" dt="2023-09-11T18:59:55.323" v="498" actId="47"/>
      <pc:docMkLst>
        <pc:docMk/>
      </pc:docMkLst>
      <pc:sldChg chg="del">
        <pc:chgData name="Wenzel, Brooke" userId="672bf8d3-b15b-4e02-a6d1-39319a0df09b" providerId="ADAL" clId="{9E6DDAAB-23FA-423C-B18B-2511D57A0764}" dt="2023-08-29T21:18:34.107" v="136" actId="47"/>
        <pc:sldMkLst>
          <pc:docMk/>
          <pc:sldMk cId="638276779" sldId="257"/>
        </pc:sldMkLst>
      </pc:sldChg>
      <pc:sldChg chg="del">
        <pc:chgData name="Wenzel, Brooke" userId="672bf8d3-b15b-4e02-a6d1-39319a0df09b" providerId="ADAL" clId="{9E6DDAAB-23FA-423C-B18B-2511D57A0764}" dt="2023-08-29T21:06:07.129" v="37" actId="47"/>
        <pc:sldMkLst>
          <pc:docMk/>
          <pc:sldMk cId="1540298492" sldId="259"/>
        </pc:sldMkLst>
      </pc:sldChg>
      <pc:sldChg chg="add del">
        <pc:chgData name="Wenzel, Brooke" userId="672bf8d3-b15b-4e02-a6d1-39319a0df09b" providerId="ADAL" clId="{9E6DDAAB-23FA-423C-B18B-2511D57A0764}" dt="2023-08-29T21:06:39.621" v="40" actId="47"/>
        <pc:sldMkLst>
          <pc:docMk/>
          <pc:sldMk cId="3947354361" sldId="263"/>
        </pc:sldMkLst>
      </pc:sldChg>
      <pc:sldChg chg="del">
        <pc:chgData name="Wenzel, Brooke" userId="672bf8d3-b15b-4e02-a6d1-39319a0df09b" providerId="ADAL" clId="{9E6DDAAB-23FA-423C-B18B-2511D57A0764}" dt="2023-08-29T21:06:07.129" v="37" actId="47"/>
        <pc:sldMkLst>
          <pc:docMk/>
          <pc:sldMk cId="4021586310" sldId="269"/>
        </pc:sldMkLst>
      </pc:sldChg>
      <pc:sldChg chg="del">
        <pc:chgData name="Wenzel, Brooke" userId="672bf8d3-b15b-4e02-a6d1-39319a0df09b" providerId="ADAL" clId="{9E6DDAAB-23FA-423C-B18B-2511D57A0764}" dt="2023-08-29T21:08:13.177" v="44" actId="47"/>
        <pc:sldMkLst>
          <pc:docMk/>
          <pc:sldMk cId="1323397142" sldId="271"/>
        </pc:sldMkLst>
      </pc:sldChg>
      <pc:sldChg chg="del">
        <pc:chgData name="Wenzel, Brooke" userId="672bf8d3-b15b-4e02-a6d1-39319a0df09b" providerId="ADAL" clId="{9E6DDAAB-23FA-423C-B18B-2511D57A0764}" dt="2023-08-29T21:08:13.177" v="44" actId="47"/>
        <pc:sldMkLst>
          <pc:docMk/>
          <pc:sldMk cId="2071112812" sldId="272"/>
        </pc:sldMkLst>
      </pc:sldChg>
      <pc:sldChg chg="del">
        <pc:chgData name="Wenzel, Brooke" userId="672bf8d3-b15b-4e02-a6d1-39319a0df09b" providerId="ADAL" clId="{9E6DDAAB-23FA-423C-B18B-2511D57A0764}" dt="2023-08-29T21:08:13.177" v="44" actId="47"/>
        <pc:sldMkLst>
          <pc:docMk/>
          <pc:sldMk cId="755488237" sldId="273"/>
        </pc:sldMkLst>
      </pc:sldChg>
      <pc:sldChg chg="del">
        <pc:chgData name="Wenzel, Brooke" userId="672bf8d3-b15b-4e02-a6d1-39319a0df09b" providerId="ADAL" clId="{9E6DDAAB-23FA-423C-B18B-2511D57A0764}" dt="2023-08-29T21:08:13.177" v="44" actId="47"/>
        <pc:sldMkLst>
          <pc:docMk/>
          <pc:sldMk cId="3053211302" sldId="276"/>
        </pc:sldMkLst>
      </pc:sldChg>
      <pc:sldChg chg="del">
        <pc:chgData name="Wenzel, Brooke" userId="672bf8d3-b15b-4e02-a6d1-39319a0df09b" providerId="ADAL" clId="{9E6DDAAB-23FA-423C-B18B-2511D57A0764}" dt="2023-08-29T21:08:13.177" v="44" actId="47"/>
        <pc:sldMkLst>
          <pc:docMk/>
          <pc:sldMk cId="1764662604" sldId="277"/>
        </pc:sldMkLst>
      </pc:sldChg>
      <pc:sldChg chg="add del">
        <pc:chgData name="Wenzel, Brooke" userId="672bf8d3-b15b-4e02-a6d1-39319a0df09b" providerId="ADAL" clId="{9E6DDAAB-23FA-423C-B18B-2511D57A0764}" dt="2023-08-29T21:09:40.304" v="45" actId="2696"/>
        <pc:sldMkLst>
          <pc:docMk/>
          <pc:sldMk cId="378223955" sldId="278"/>
        </pc:sldMkLst>
      </pc:sldChg>
      <pc:sldChg chg="add del">
        <pc:chgData name="Wenzel, Brooke" userId="672bf8d3-b15b-4e02-a6d1-39319a0df09b" providerId="ADAL" clId="{9E6DDAAB-23FA-423C-B18B-2511D57A0764}" dt="2023-08-29T21:18:32.483" v="135" actId="47"/>
        <pc:sldMkLst>
          <pc:docMk/>
          <pc:sldMk cId="910645603" sldId="278"/>
        </pc:sldMkLst>
      </pc:sldChg>
      <pc:sldChg chg="add del">
        <pc:chgData name="Wenzel, Brooke" userId="672bf8d3-b15b-4e02-a6d1-39319a0df09b" providerId="ADAL" clId="{9E6DDAAB-23FA-423C-B18B-2511D57A0764}" dt="2023-08-29T21:04:44.090" v="29" actId="47"/>
        <pc:sldMkLst>
          <pc:docMk/>
          <pc:sldMk cId="1696938830" sldId="279"/>
        </pc:sldMkLst>
      </pc:sldChg>
      <pc:sldChg chg="del">
        <pc:chgData name="Wenzel, Brooke" userId="672bf8d3-b15b-4e02-a6d1-39319a0df09b" providerId="ADAL" clId="{9E6DDAAB-23FA-423C-B18B-2511D57A0764}" dt="2023-08-29T21:08:13.177" v="44" actId="47"/>
        <pc:sldMkLst>
          <pc:docMk/>
          <pc:sldMk cId="2818208491" sldId="280"/>
        </pc:sldMkLst>
      </pc:sldChg>
      <pc:sldChg chg="del">
        <pc:chgData name="Wenzel, Brooke" userId="672bf8d3-b15b-4e02-a6d1-39319a0df09b" providerId="ADAL" clId="{9E6DDAAB-23FA-423C-B18B-2511D57A0764}" dt="2023-08-29T21:08:13.177" v="44" actId="47"/>
        <pc:sldMkLst>
          <pc:docMk/>
          <pc:sldMk cId="2829407219" sldId="281"/>
        </pc:sldMkLst>
      </pc:sldChg>
      <pc:sldChg chg="del">
        <pc:chgData name="Wenzel, Brooke" userId="672bf8d3-b15b-4e02-a6d1-39319a0df09b" providerId="ADAL" clId="{9E6DDAAB-23FA-423C-B18B-2511D57A0764}" dt="2023-08-29T21:18:37.683" v="137" actId="47"/>
        <pc:sldMkLst>
          <pc:docMk/>
          <pc:sldMk cId="622237424" sldId="282"/>
        </pc:sldMkLst>
      </pc:sldChg>
      <pc:sldChg chg="del">
        <pc:chgData name="Wenzel, Brooke" userId="672bf8d3-b15b-4e02-a6d1-39319a0df09b" providerId="ADAL" clId="{9E6DDAAB-23FA-423C-B18B-2511D57A0764}" dt="2023-08-29T21:08:13.177" v="44" actId="47"/>
        <pc:sldMkLst>
          <pc:docMk/>
          <pc:sldMk cId="1607998157" sldId="283"/>
        </pc:sldMkLst>
      </pc:sldChg>
      <pc:sldChg chg="del">
        <pc:chgData name="Wenzel, Brooke" userId="672bf8d3-b15b-4e02-a6d1-39319a0df09b" providerId="ADAL" clId="{9E6DDAAB-23FA-423C-B18B-2511D57A0764}" dt="2023-08-29T21:06:02.043" v="36" actId="47"/>
        <pc:sldMkLst>
          <pc:docMk/>
          <pc:sldMk cId="2161256257" sldId="284"/>
        </pc:sldMkLst>
      </pc:sldChg>
      <pc:sldChg chg="del">
        <pc:chgData name="Wenzel, Brooke" userId="672bf8d3-b15b-4e02-a6d1-39319a0df09b" providerId="ADAL" clId="{9E6DDAAB-23FA-423C-B18B-2511D57A0764}" dt="2023-08-29T21:06:02.043" v="36" actId="47"/>
        <pc:sldMkLst>
          <pc:docMk/>
          <pc:sldMk cId="3031627108" sldId="285"/>
        </pc:sldMkLst>
      </pc:sldChg>
      <pc:sldChg chg="modSp mod">
        <pc:chgData name="Wenzel, Brooke" userId="672bf8d3-b15b-4e02-a6d1-39319a0df09b" providerId="ADAL" clId="{9E6DDAAB-23FA-423C-B18B-2511D57A0764}" dt="2023-08-29T21:03:41.544" v="26" actId="20577"/>
        <pc:sldMkLst>
          <pc:docMk/>
          <pc:sldMk cId="893087381" sldId="287"/>
        </pc:sldMkLst>
        <pc:spChg chg="mod">
          <ac:chgData name="Wenzel, Brooke" userId="672bf8d3-b15b-4e02-a6d1-39319a0df09b" providerId="ADAL" clId="{9E6DDAAB-23FA-423C-B18B-2511D57A0764}" dt="2023-08-29T21:03:41.544" v="26" actId="20577"/>
          <ac:spMkLst>
            <pc:docMk/>
            <pc:sldMk cId="893087381" sldId="287"/>
            <ac:spMk id="2" creationId="{00000000-0000-0000-0000-000000000000}"/>
          </ac:spMkLst>
        </pc:spChg>
      </pc:sldChg>
      <pc:sldChg chg="del">
        <pc:chgData name="Wenzel, Brooke" userId="672bf8d3-b15b-4e02-a6d1-39319a0df09b" providerId="ADAL" clId="{9E6DDAAB-23FA-423C-B18B-2511D57A0764}" dt="2023-08-29T21:08:13.177" v="44" actId="47"/>
        <pc:sldMkLst>
          <pc:docMk/>
          <pc:sldMk cId="3455376667" sldId="289"/>
        </pc:sldMkLst>
      </pc:sldChg>
      <pc:sldChg chg="del">
        <pc:chgData name="Wenzel, Brooke" userId="672bf8d3-b15b-4e02-a6d1-39319a0df09b" providerId="ADAL" clId="{9E6DDAAB-23FA-423C-B18B-2511D57A0764}" dt="2023-08-29T21:08:13.177" v="44" actId="47"/>
        <pc:sldMkLst>
          <pc:docMk/>
          <pc:sldMk cId="3740445396" sldId="290"/>
        </pc:sldMkLst>
      </pc:sldChg>
      <pc:sldChg chg="del">
        <pc:chgData name="Wenzel, Brooke" userId="672bf8d3-b15b-4e02-a6d1-39319a0df09b" providerId="ADAL" clId="{9E6DDAAB-23FA-423C-B18B-2511D57A0764}" dt="2023-08-29T21:07:51.028" v="43" actId="47"/>
        <pc:sldMkLst>
          <pc:docMk/>
          <pc:sldMk cId="4169492278" sldId="296"/>
        </pc:sldMkLst>
      </pc:sldChg>
      <pc:sldChg chg="add del">
        <pc:chgData name="Wenzel, Brooke" userId="672bf8d3-b15b-4e02-a6d1-39319a0df09b" providerId="ADAL" clId="{9E6DDAAB-23FA-423C-B18B-2511D57A0764}" dt="2023-08-29T21:06:39.621" v="40" actId="47"/>
        <pc:sldMkLst>
          <pc:docMk/>
          <pc:sldMk cId="1863329499" sldId="299"/>
        </pc:sldMkLst>
      </pc:sldChg>
      <pc:sldChg chg="add del">
        <pc:chgData name="Wenzel, Brooke" userId="672bf8d3-b15b-4e02-a6d1-39319a0df09b" providerId="ADAL" clId="{9E6DDAAB-23FA-423C-B18B-2511D57A0764}" dt="2023-08-29T21:06:39.621" v="40" actId="47"/>
        <pc:sldMkLst>
          <pc:docMk/>
          <pc:sldMk cId="3295923357" sldId="303"/>
        </pc:sldMkLst>
      </pc:sldChg>
      <pc:sldChg chg="add del">
        <pc:chgData name="Wenzel, Brooke" userId="672bf8d3-b15b-4e02-a6d1-39319a0df09b" providerId="ADAL" clId="{9E6DDAAB-23FA-423C-B18B-2511D57A0764}" dt="2023-08-29T21:06:39.621" v="40" actId="47"/>
        <pc:sldMkLst>
          <pc:docMk/>
          <pc:sldMk cId="1519479922" sldId="304"/>
        </pc:sldMkLst>
      </pc:sldChg>
      <pc:sldChg chg="add del">
        <pc:chgData name="Wenzel, Brooke" userId="672bf8d3-b15b-4e02-a6d1-39319a0df09b" providerId="ADAL" clId="{9E6DDAAB-23FA-423C-B18B-2511D57A0764}" dt="2023-08-29T21:06:39.621" v="40" actId="47"/>
        <pc:sldMkLst>
          <pc:docMk/>
          <pc:sldMk cId="739887787" sldId="305"/>
        </pc:sldMkLst>
      </pc:sldChg>
      <pc:sldChg chg="add del">
        <pc:chgData name="Wenzel, Brooke" userId="672bf8d3-b15b-4e02-a6d1-39319a0df09b" providerId="ADAL" clId="{9E6DDAAB-23FA-423C-B18B-2511D57A0764}" dt="2023-08-29T21:06:39.621" v="40" actId="47"/>
        <pc:sldMkLst>
          <pc:docMk/>
          <pc:sldMk cId="2163767969" sldId="306"/>
        </pc:sldMkLst>
      </pc:sldChg>
      <pc:sldChg chg="del">
        <pc:chgData name="Wenzel, Brooke" userId="672bf8d3-b15b-4e02-a6d1-39319a0df09b" providerId="ADAL" clId="{9E6DDAAB-23FA-423C-B18B-2511D57A0764}" dt="2023-08-29T21:09:51.677" v="47" actId="47"/>
        <pc:sldMkLst>
          <pc:docMk/>
          <pc:sldMk cId="3565049080" sldId="394"/>
        </pc:sldMkLst>
      </pc:sldChg>
      <pc:sldChg chg="modSp add del mod">
        <pc:chgData name="Wenzel, Brooke" userId="672bf8d3-b15b-4e02-a6d1-39319a0df09b" providerId="ADAL" clId="{9E6DDAAB-23FA-423C-B18B-2511D57A0764}" dt="2023-08-29T21:13:57.490" v="83" actId="47"/>
        <pc:sldMkLst>
          <pc:docMk/>
          <pc:sldMk cId="1962486295" sldId="398"/>
        </pc:sldMkLst>
        <pc:spChg chg="mod">
          <ac:chgData name="Wenzel, Brooke" userId="672bf8d3-b15b-4e02-a6d1-39319a0df09b" providerId="ADAL" clId="{9E6DDAAB-23FA-423C-B18B-2511D57A0764}" dt="2023-08-29T21:13:18.639" v="80" actId="1076"/>
          <ac:spMkLst>
            <pc:docMk/>
            <pc:sldMk cId="1962486295" sldId="398"/>
            <ac:spMk id="8" creationId="{B0B121C7-CBA0-4B6A-882C-2B519717469A}"/>
          </ac:spMkLst>
        </pc:spChg>
      </pc:sldChg>
      <pc:sldChg chg="add del">
        <pc:chgData name="Wenzel, Brooke" userId="672bf8d3-b15b-4e02-a6d1-39319a0df09b" providerId="ADAL" clId="{9E6DDAAB-23FA-423C-B18B-2511D57A0764}" dt="2023-08-29T21:09:40.304" v="45" actId="2696"/>
        <pc:sldMkLst>
          <pc:docMk/>
          <pc:sldMk cId="2430945754" sldId="398"/>
        </pc:sldMkLst>
      </pc:sldChg>
      <pc:sldChg chg="modSp add del mod">
        <pc:chgData name="Wenzel, Brooke" userId="672bf8d3-b15b-4e02-a6d1-39319a0df09b" providerId="ADAL" clId="{9E6DDAAB-23FA-423C-B18B-2511D57A0764}" dt="2023-08-29T21:15:15.887" v="84" actId="47"/>
        <pc:sldMkLst>
          <pc:docMk/>
          <pc:sldMk cId="2092931053" sldId="399"/>
        </pc:sldMkLst>
        <pc:spChg chg="mod">
          <ac:chgData name="Wenzel, Brooke" userId="672bf8d3-b15b-4e02-a6d1-39319a0df09b" providerId="ADAL" clId="{9E6DDAAB-23FA-423C-B18B-2511D57A0764}" dt="2023-08-29T21:13:52.504" v="82" actId="1076"/>
          <ac:spMkLst>
            <pc:docMk/>
            <pc:sldMk cId="2092931053" sldId="399"/>
            <ac:spMk id="8" creationId="{BC296506-273A-46DC-ACD1-259A26DE4657}"/>
          </ac:spMkLst>
        </pc:spChg>
      </pc:sldChg>
      <pc:sldChg chg="add del">
        <pc:chgData name="Wenzel, Brooke" userId="672bf8d3-b15b-4e02-a6d1-39319a0df09b" providerId="ADAL" clId="{9E6DDAAB-23FA-423C-B18B-2511D57A0764}" dt="2023-08-29T21:09:40.304" v="45" actId="2696"/>
        <pc:sldMkLst>
          <pc:docMk/>
          <pc:sldMk cId="4002925911" sldId="399"/>
        </pc:sldMkLst>
      </pc:sldChg>
      <pc:sldChg chg="add">
        <pc:chgData name="Wenzel, Brooke" userId="672bf8d3-b15b-4e02-a6d1-39319a0df09b" providerId="ADAL" clId="{9E6DDAAB-23FA-423C-B18B-2511D57A0764}" dt="2023-08-29T21:09:46.577" v="46"/>
        <pc:sldMkLst>
          <pc:docMk/>
          <pc:sldMk cId="528717801" sldId="400"/>
        </pc:sldMkLst>
      </pc:sldChg>
      <pc:sldChg chg="add del">
        <pc:chgData name="Wenzel, Brooke" userId="672bf8d3-b15b-4e02-a6d1-39319a0df09b" providerId="ADAL" clId="{9E6DDAAB-23FA-423C-B18B-2511D57A0764}" dt="2023-08-29T21:09:40.304" v="45" actId="2696"/>
        <pc:sldMkLst>
          <pc:docMk/>
          <pc:sldMk cId="2219822245" sldId="400"/>
        </pc:sldMkLst>
      </pc:sldChg>
      <pc:sldChg chg="modSp add mod">
        <pc:chgData name="Wenzel, Brooke" userId="672bf8d3-b15b-4e02-a6d1-39319a0df09b" providerId="ADAL" clId="{9E6DDAAB-23FA-423C-B18B-2511D57A0764}" dt="2023-08-29T21:30:35.605" v="476" actId="207"/>
        <pc:sldMkLst>
          <pc:docMk/>
          <pc:sldMk cId="1051127642" sldId="401"/>
        </pc:sldMkLst>
        <pc:spChg chg="mod">
          <ac:chgData name="Wenzel, Brooke" userId="672bf8d3-b15b-4e02-a6d1-39319a0df09b" providerId="ADAL" clId="{9E6DDAAB-23FA-423C-B18B-2511D57A0764}" dt="2023-08-29T21:27:15.350" v="268" actId="1076"/>
          <ac:spMkLst>
            <pc:docMk/>
            <pc:sldMk cId="1051127642" sldId="401"/>
            <ac:spMk id="12" creationId="{48AC826B-BF13-4218-93BE-91BCB0329BB9}"/>
          </ac:spMkLst>
        </pc:spChg>
        <pc:grpChg chg="mod">
          <ac:chgData name="Wenzel, Brooke" userId="672bf8d3-b15b-4e02-a6d1-39319a0df09b" providerId="ADAL" clId="{9E6DDAAB-23FA-423C-B18B-2511D57A0764}" dt="2023-08-29T21:27:11.943" v="267" actId="1076"/>
          <ac:grpSpMkLst>
            <pc:docMk/>
            <pc:sldMk cId="1051127642" sldId="401"/>
            <ac:grpSpMk id="7" creationId="{D6D322C9-8391-4EFD-AA14-E87B27E08B28}"/>
          </ac:grpSpMkLst>
        </pc:grpChg>
        <pc:graphicFrameChg chg="mod modGraphic">
          <ac:chgData name="Wenzel, Brooke" userId="672bf8d3-b15b-4e02-a6d1-39319a0df09b" providerId="ADAL" clId="{9E6DDAAB-23FA-423C-B18B-2511D57A0764}" dt="2023-08-29T21:30:35.605" v="476" actId="207"/>
          <ac:graphicFrameMkLst>
            <pc:docMk/>
            <pc:sldMk cId="1051127642" sldId="401"/>
            <ac:graphicFrameMk id="6" creationId="{FBBF10AE-5656-4B61-8C8D-B1E67289F572}"/>
          </ac:graphicFrameMkLst>
        </pc:graphicFrameChg>
      </pc:sldChg>
      <pc:sldChg chg="add del">
        <pc:chgData name="Wenzel, Brooke" userId="672bf8d3-b15b-4e02-a6d1-39319a0df09b" providerId="ADAL" clId="{9E6DDAAB-23FA-423C-B18B-2511D57A0764}" dt="2023-08-29T21:09:40.304" v="45" actId="2696"/>
        <pc:sldMkLst>
          <pc:docMk/>
          <pc:sldMk cId="2144086413" sldId="401"/>
        </pc:sldMkLst>
      </pc:sldChg>
      <pc:sldChg chg="modSp add mod">
        <pc:chgData name="Wenzel, Brooke" userId="672bf8d3-b15b-4e02-a6d1-39319a0df09b" providerId="ADAL" clId="{9E6DDAAB-23FA-423C-B18B-2511D57A0764}" dt="2023-08-29T21:16:50.394" v="112" actId="1076"/>
        <pc:sldMkLst>
          <pc:docMk/>
          <pc:sldMk cId="1242963669" sldId="403"/>
        </pc:sldMkLst>
        <pc:picChg chg="mod">
          <ac:chgData name="Wenzel, Brooke" userId="672bf8d3-b15b-4e02-a6d1-39319a0df09b" providerId="ADAL" clId="{9E6DDAAB-23FA-423C-B18B-2511D57A0764}" dt="2023-08-29T21:16:50.394" v="112" actId="1076"/>
          <ac:picMkLst>
            <pc:docMk/>
            <pc:sldMk cId="1242963669" sldId="403"/>
            <ac:picMk id="11" creationId="{A77DFAFB-B56A-3680-A499-27FA1B4606C4}"/>
          </ac:picMkLst>
        </pc:picChg>
      </pc:sldChg>
      <pc:sldChg chg="add del">
        <pc:chgData name="Wenzel, Brooke" userId="672bf8d3-b15b-4e02-a6d1-39319a0df09b" providerId="ADAL" clId="{9E6DDAAB-23FA-423C-B18B-2511D57A0764}" dt="2023-08-29T21:09:40.304" v="45" actId="2696"/>
        <pc:sldMkLst>
          <pc:docMk/>
          <pc:sldMk cId="3163627477" sldId="403"/>
        </pc:sldMkLst>
      </pc:sldChg>
      <pc:sldChg chg="add">
        <pc:chgData name="Wenzel, Brooke" userId="672bf8d3-b15b-4e02-a6d1-39319a0df09b" providerId="ADAL" clId="{9E6DDAAB-23FA-423C-B18B-2511D57A0764}" dt="2023-08-29T21:09:46.577" v="46"/>
        <pc:sldMkLst>
          <pc:docMk/>
          <pc:sldMk cId="469614598" sldId="404"/>
        </pc:sldMkLst>
      </pc:sldChg>
      <pc:sldChg chg="modSp add del mod">
        <pc:chgData name="Wenzel, Brooke" userId="672bf8d3-b15b-4e02-a6d1-39319a0df09b" providerId="ADAL" clId="{9E6DDAAB-23FA-423C-B18B-2511D57A0764}" dt="2023-08-29T21:09:40.304" v="45" actId="2696"/>
        <pc:sldMkLst>
          <pc:docMk/>
          <pc:sldMk cId="1517149289" sldId="404"/>
        </pc:sldMkLst>
        <pc:spChg chg="mod">
          <ac:chgData name="Wenzel, Brooke" userId="672bf8d3-b15b-4e02-a6d1-39319a0df09b" providerId="ADAL" clId="{9E6DDAAB-23FA-423C-B18B-2511D57A0764}" dt="2023-08-29T21:05:57.810" v="35" actId="1076"/>
          <ac:spMkLst>
            <pc:docMk/>
            <pc:sldMk cId="1517149289" sldId="404"/>
            <ac:spMk id="2" creationId="{00000000-0000-0000-0000-000000000000}"/>
          </ac:spMkLst>
        </pc:spChg>
        <pc:spChg chg="mod">
          <ac:chgData name="Wenzel, Brooke" userId="672bf8d3-b15b-4e02-a6d1-39319a0df09b" providerId="ADAL" clId="{9E6DDAAB-23FA-423C-B18B-2511D57A0764}" dt="2023-08-29T21:05:53.640" v="34" actId="1076"/>
          <ac:spMkLst>
            <pc:docMk/>
            <pc:sldMk cId="1517149289" sldId="404"/>
            <ac:spMk id="3" creationId="{00000000-0000-0000-0000-000000000000}"/>
          </ac:spMkLst>
        </pc:spChg>
        <pc:graphicFrameChg chg="mod">
          <ac:chgData name="Wenzel, Brooke" userId="672bf8d3-b15b-4e02-a6d1-39319a0df09b" providerId="ADAL" clId="{9E6DDAAB-23FA-423C-B18B-2511D57A0764}" dt="2023-08-29T21:05:47.335" v="33" actId="1076"/>
          <ac:graphicFrameMkLst>
            <pc:docMk/>
            <pc:sldMk cId="1517149289" sldId="404"/>
            <ac:graphicFrameMk id="5" creationId="{EFCCFBAE-0E76-3C67-A47A-D45426FDDD3A}"/>
          </ac:graphicFrameMkLst>
        </pc:graphicFrameChg>
      </pc:sldChg>
      <pc:sldChg chg="del">
        <pc:chgData name="Wenzel, Brooke" userId="672bf8d3-b15b-4e02-a6d1-39319a0df09b" providerId="ADAL" clId="{9E6DDAAB-23FA-423C-B18B-2511D57A0764}" dt="2023-08-29T21:06:07.129" v="37" actId="47"/>
        <pc:sldMkLst>
          <pc:docMk/>
          <pc:sldMk cId="3847495857" sldId="410"/>
        </pc:sldMkLst>
      </pc:sldChg>
      <pc:sldChg chg="add del ord">
        <pc:chgData name="Wenzel, Brooke" userId="672bf8d3-b15b-4e02-a6d1-39319a0df09b" providerId="ADAL" clId="{9E6DDAAB-23FA-423C-B18B-2511D57A0764}" dt="2023-08-29T21:09:40.304" v="45" actId="2696"/>
        <pc:sldMkLst>
          <pc:docMk/>
          <pc:sldMk cId="2435853885" sldId="1682"/>
        </pc:sldMkLst>
      </pc:sldChg>
      <pc:sldChg chg="modSp add mod">
        <pc:chgData name="Wenzel, Brooke" userId="672bf8d3-b15b-4e02-a6d1-39319a0df09b" providerId="ADAL" clId="{9E6DDAAB-23FA-423C-B18B-2511D57A0764}" dt="2023-08-29T21:19:04.390" v="144" actId="113"/>
        <pc:sldMkLst>
          <pc:docMk/>
          <pc:sldMk cId="2760913808" sldId="1682"/>
        </pc:sldMkLst>
        <pc:spChg chg="mod">
          <ac:chgData name="Wenzel, Brooke" userId="672bf8d3-b15b-4e02-a6d1-39319a0df09b" providerId="ADAL" clId="{9E6DDAAB-23FA-423C-B18B-2511D57A0764}" dt="2023-08-29T21:19:04.390" v="144" actId="113"/>
          <ac:spMkLst>
            <pc:docMk/>
            <pc:sldMk cId="2760913808" sldId="1682"/>
            <ac:spMk id="3" creationId="{00000000-0000-0000-0000-000000000000}"/>
          </ac:spMkLst>
        </pc:spChg>
      </pc:sldChg>
      <pc:sldChg chg="del">
        <pc:chgData name="Wenzel, Brooke" userId="672bf8d3-b15b-4e02-a6d1-39319a0df09b" providerId="ADAL" clId="{9E6DDAAB-23FA-423C-B18B-2511D57A0764}" dt="2023-08-29T21:18:44.340" v="138" actId="47"/>
        <pc:sldMkLst>
          <pc:docMk/>
          <pc:sldMk cId="3835383189" sldId="1684"/>
        </pc:sldMkLst>
      </pc:sldChg>
      <pc:sldChg chg="addSp modSp add mod">
        <pc:chgData name="Wenzel, Brooke" userId="672bf8d3-b15b-4e02-a6d1-39319a0df09b" providerId="ADAL" clId="{9E6DDAAB-23FA-423C-B18B-2511D57A0764}" dt="2023-09-11T18:47:31.875" v="497" actId="962"/>
        <pc:sldMkLst>
          <pc:docMk/>
          <pc:sldMk cId="519031636" sldId="1688"/>
        </pc:sldMkLst>
        <pc:cxnChg chg="add mod">
          <ac:chgData name="Wenzel, Brooke" userId="672bf8d3-b15b-4e02-a6d1-39319a0df09b" providerId="ADAL" clId="{9E6DDAAB-23FA-423C-B18B-2511D57A0764}" dt="2023-09-11T18:47:31.875" v="497" actId="962"/>
          <ac:cxnSpMkLst>
            <pc:docMk/>
            <pc:sldMk cId="519031636" sldId="1688"/>
            <ac:cxnSpMk id="5" creationId="{8AEDACC8-67C3-9DCF-06C1-309C55BDD452}"/>
          </ac:cxnSpMkLst>
        </pc:cxnChg>
      </pc:sldChg>
      <pc:sldChg chg="del">
        <pc:chgData name="Wenzel, Brooke" userId="672bf8d3-b15b-4e02-a6d1-39319a0df09b" providerId="ADAL" clId="{9E6DDAAB-23FA-423C-B18B-2511D57A0764}" dt="2023-08-29T21:10:09.480" v="51" actId="2696"/>
        <pc:sldMkLst>
          <pc:docMk/>
          <pc:sldMk cId="3887159436" sldId="1688"/>
        </pc:sldMkLst>
      </pc:sldChg>
      <pc:sldChg chg="del">
        <pc:chgData name="Wenzel, Brooke" userId="672bf8d3-b15b-4e02-a6d1-39319a0df09b" providerId="ADAL" clId="{9E6DDAAB-23FA-423C-B18B-2511D57A0764}" dt="2023-08-29T21:09:53.093" v="48" actId="47"/>
        <pc:sldMkLst>
          <pc:docMk/>
          <pc:sldMk cId="706753193" sldId="2669"/>
        </pc:sldMkLst>
      </pc:sldChg>
      <pc:sldChg chg="del">
        <pc:chgData name="Wenzel, Brooke" userId="672bf8d3-b15b-4e02-a6d1-39319a0df09b" providerId="ADAL" clId="{9E6DDAAB-23FA-423C-B18B-2511D57A0764}" dt="2023-08-29T21:09:53.670" v="49" actId="47"/>
        <pc:sldMkLst>
          <pc:docMk/>
          <pc:sldMk cId="1829492845" sldId="2670"/>
        </pc:sldMkLst>
      </pc:sldChg>
      <pc:sldChg chg="del">
        <pc:chgData name="Wenzel, Brooke" userId="672bf8d3-b15b-4e02-a6d1-39319a0df09b" providerId="ADAL" clId="{9E6DDAAB-23FA-423C-B18B-2511D57A0764}" dt="2023-08-29T21:09:55.278" v="50" actId="47"/>
        <pc:sldMkLst>
          <pc:docMk/>
          <pc:sldMk cId="399469708" sldId="2671"/>
        </pc:sldMkLst>
      </pc:sldChg>
      <pc:sldChg chg="add del">
        <pc:chgData name="Wenzel, Brooke" userId="672bf8d3-b15b-4e02-a6d1-39319a0df09b" providerId="ADAL" clId="{9E6DDAAB-23FA-423C-B18B-2511D57A0764}" dt="2023-08-29T21:10:40.623" v="63" actId="47"/>
        <pc:sldMkLst>
          <pc:docMk/>
          <pc:sldMk cId="1143171428" sldId="2672"/>
        </pc:sldMkLst>
      </pc:sldChg>
      <pc:sldChg chg="del">
        <pc:chgData name="Wenzel, Brooke" userId="672bf8d3-b15b-4e02-a6d1-39319a0df09b" providerId="ADAL" clId="{9E6DDAAB-23FA-423C-B18B-2511D57A0764}" dt="2023-08-29T21:10:09.480" v="51" actId="2696"/>
        <pc:sldMkLst>
          <pc:docMk/>
          <pc:sldMk cId="2374707397" sldId="2672"/>
        </pc:sldMkLst>
      </pc:sldChg>
      <pc:sldChg chg="del">
        <pc:chgData name="Wenzel, Brooke" userId="672bf8d3-b15b-4e02-a6d1-39319a0df09b" providerId="ADAL" clId="{9E6DDAAB-23FA-423C-B18B-2511D57A0764}" dt="2023-08-29T21:07:51.028" v="43" actId="47"/>
        <pc:sldMkLst>
          <pc:docMk/>
          <pc:sldMk cId="74676089" sldId="2673"/>
        </pc:sldMkLst>
      </pc:sldChg>
      <pc:sldChg chg="del">
        <pc:chgData name="Wenzel, Brooke" userId="672bf8d3-b15b-4e02-a6d1-39319a0df09b" providerId="ADAL" clId="{9E6DDAAB-23FA-423C-B18B-2511D57A0764}" dt="2023-08-29T21:06:02.043" v="36" actId="47"/>
        <pc:sldMkLst>
          <pc:docMk/>
          <pc:sldMk cId="1209462368" sldId="2677"/>
        </pc:sldMkLst>
      </pc:sldChg>
      <pc:sldChg chg="del">
        <pc:chgData name="Wenzel, Brooke" userId="672bf8d3-b15b-4e02-a6d1-39319a0df09b" providerId="ADAL" clId="{9E6DDAAB-23FA-423C-B18B-2511D57A0764}" dt="2023-08-29T21:08:13.177" v="44" actId="47"/>
        <pc:sldMkLst>
          <pc:docMk/>
          <pc:sldMk cId="3081495204" sldId="2678"/>
        </pc:sldMkLst>
      </pc:sldChg>
      <pc:sldChg chg="del">
        <pc:chgData name="Wenzel, Brooke" userId="672bf8d3-b15b-4e02-a6d1-39319a0df09b" providerId="ADAL" clId="{9E6DDAAB-23FA-423C-B18B-2511D57A0764}" dt="2023-08-29T21:08:13.177" v="44" actId="47"/>
        <pc:sldMkLst>
          <pc:docMk/>
          <pc:sldMk cId="3391890902" sldId="2679"/>
        </pc:sldMkLst>
      </pc:sldChg>
      <pc:sldChg chg="del">
        <pc:chgData name="Wenzel, Brooke" userId="672bf8d3-b15b-4e02-a6d1-39319a0df09b" providerId="ADAL" clId="{9E6DDAAB-23FA-423C-B18B-2511D57A0764}" dt="2023-08-29T21:10:09.480" v="51" actId="2696"/>
        <pc:sldMkLst>
          <pc:docMk/>
          <pc:sldMk cId="353365590" sldId="2680"/>
        </pc:sldMkLst>
      </pc:sldChg>
      <pc:sldChg chg="add">
        <pc:chgData name="Wenzel, Brooke" userId="672bf8d3-b15b-4e02-a6d1-39319a0df09b" providerId="ADAL" clId="{9E6DDAAB-23FA-423C-B18B-2511D57A0764}" dt="2023-08-29T21:10:13.671" v="53"/>
        <pc:sldMkLst>
          <pc:docMk/>
          <pc:sldMk cId="3297797391" sldId="2680"/>
        </pc:sldMkLst>
      </pc:sldChg>
      <pc:sldChg chg="del">
        <pc:chgData name="Wenzel, Brooke" userId="672bf8d3-b15b-4e02-a6d1-39319a0df09b" providerId="ADAL" clId="{9E6DDAAB-23FA-423C-B18B-2511D57A0764}" dt="2023-08-29T21:18:44.340" v="138" actId="47"/>
        <pc:sldMkLst>
          <pc:docMk/>
          <pc:sldMk cId="1045621758" sldId="3101"/>
        </pc:sldMkLst>
      </pc:sldChg>
      <pc:sldChg chg="del">
        <pc:chgData name="Wenzel, Brooke" userId="672bf8d3-b15b-4e02-a6d1-39319a0df09b" providerId="ADAL" clId="{9E6DDAAB-23FA-423C-B18B-2511D57A0764}" dt="2023-08-29T21:18:44.340" v="138" actId="47"/>
        <pc:sldMkLst>
          <pc:docMk/>
          <pc:sldMk cId="3721601805" sldId="3103"/>
        </pc:sldMkLst>
      </pc:sldChg>
      <pc:sldChg chg="add del">
        <pc:chgData name="Wenzel, Brooke" userId="672bf8d3-b15b-4e02-a6d1-39319a0df09b" providerId="ADAL" clId="{9E6DDAAB-23FA-423C-B18B-2511D57A0764}" dt="2023-08-29T21:15:15.887" v="84" actId="47"/>
        <pc:sldMkLst>
          <pc:docMk/>
          <pc:sldMk cId="1628305177" sldId="3104"/>
        </pc:sldMkLst>
      </pc:sldChg>
      <pc:sldChg chg="modSp add del mod">
        <pc:chgData name="Wenzel, Brooke" userId="672bf8d3-b15b-4e02-a6d1-39319a0df09b" providerId="ADAL" clId="{9E6DDAAB-23FA-423C-B18B-2511D57A0764}" dt="2023-08-29T21:09:40.304" v="45" actId="2696"/>
        <pc:sldMkLst>
          <pc:docMk/>
          <pc:sldMk cId="3721842033" sldId="3104"/>
        </pc:sldMkLst>
        <pc:spChg chg="mod">
          <ac:chgData name="Wenzel, Brooke" userId="672bf8d3-b15b-4e02-a6d1-39319a0df09b" providerId="ADAL" clId="{9E6DDAAB-23FA-423C-B18B-2511D57A0764}" dt="2023-08-29T21:04:30.817" v="28" actId="27636"/>
          <ac:spMkLst>
            <pc:docMk/>
            <pc:sldMk cId="3721842033" sldId="3104"/>
            <ac:spMk id="3" creationId="{00000000-0000-0000-0000-000000000000}"/>
          </ac:spMkLst>
        </pc:spChg>
      </pc:sldChg>
      <pc:sldChg chg="del">
        <pc:chgData name="Wenzel, Brooke" userId="672bf8d3-b15b-4e02-a6d1-39319a0df09b" providerId="ADAL" clId="{9E6DDAAB-23FA-423C-B18B-2511D57A0764}" dt="2023-08-29T21:18:44.340" v="138" actId="47"/>
        <pc:sldMkLst>
          <pc:docMk/>
          <pc:sldMk cId="1331618931" sldId="3106"/>
        </pc:sldMkLst>
      </pc:sldChg>
      <pc:sldChg chg="del">
        <pc:chgData name="Wenzel, Brooke" userId="672bf8d3-b15b-4e02-a6d1-39319a0df09b" providerId="ADAL" clId="{9E6DDAAB-23FA-423C-B18B-2511D57A0764}" dt="2023-08-29T21:18:44.340" v="138" actId="47"/>
        <pc:sldMkLst>
          <pc:docMk/>
          <pc:sldMk cId="347614950" sldId="3107"/>
        </pc:sldMkLst>
      </pc:sldChg>
      <pc:sldChg chg="del">
        <pc:chgData name="Wenzel, Brooke" userId="672bf8d3-b15b-4e02-a6d1-39319a0df09b" providerId="ADAL" clId="{9E6DDAAB-23FA-423C-B18B-2511D57A0764}" dt="2023-08-29T21:08:13.177" v="44" actId="47"/>
        <pc:sldMkLst>
          <pc:docMk/>
          <pc:sldMk cId="1340214974" sldId="3108"/>
        </pc:sldMkLst>
      </pc:sldChg>
      <pc:sldChg chg="del">
        <pc:chgData name="Wenzel, Brooke" userId="672bf8d3-b15b-4e02-a6d1-39319a0df09b" providerId="ADAL" clId="{9E6DDAAB-23FA-423C-B18B-2511D57A0764}" dt="2023-08-29T21:08:13.177" v="44" actId="47"/>
        <pc:sldMkLst>
          <pc:docMk/>
          <pc:sldMk cId="972821713" sldId="3109"/>
        </pc:sldMkLst>
      </pc:sldChg>
      <pc:sldChg chg="del">
        <pc:chgData name="Wenzel, Brooke" userId="672bf8d3-b15b-4e02-a6d1-39319a0df09b" providerId="ADAL" clId="{9E6DDAAB-23FA-423C-B18B-2511D57A0764}" dt="2023-08-29T21:08:13.177" v="44" actId="47"/>
        <pc:sldMkLst>
          <pc:docMk/>
          <pc:sldMk cId="4151656247" sldId="3110"/>
        </pc:sldMkLst>
      </pc:sldChg>
      <pc:sldChg chg="del">
        <pc:chgData name="Wenzel, Brooke" userId="672bf8d3-b15b-4e02-a6d1-39319a0df09b" providerId="ADAL" clId="{9E6DDAAB-23FA-423C-B18B-2511D57A0764}" dt="2023-08-29T21:08:13.177" v="44" actId="47"/>
        <pc:sldMkLst>
          <pc:docMk/>
          <pc:sldMk cId="820281239" sldId="3111"/>
        </pc:sldMkLst>
      </pc:sldChg>
      <pc:sldChg chg="del">
        <pc:chgData name="Wenzel, Brooke" userId="672bf8d3-b15b-4e02-a6d1-39319a0df09b" providerId="ADAL" clId="{9E6DDAAB-23FA-423C-B18B-2511D57A0764}" dt="2023-08-29T21:07:51.028" v="43" actId="47"/>
        <pc:sldMkLst>
          <pc:docMk/>
          <pc:sldMk cId="3191045969" sldId="3112"/>
        </pc:sldMkLst>
      </pc:sldChg>
      <pc:sldChg chg="del">
        <pc:chgData name="Wenzel, Brooke" userId="672bf8d3-b15b-4e02-a6d1-39319a0df09b" providerId="ADAL" clId="{9E6DDAAB-23FA-423C-B18B-2511D57A0764}" dt="2023-08-29T21:07:51.028" v="43" actId="47"/>
        <pc:sldMkLst>
          <pc:docMk/>
          <pc:sldMk cId="564688715" sldId="3113"/>
        </pc:sldMkLst>
      </pc:sldChg>
      <pc:sldChg chg="del">
        <pc:chgData name="Wenzel, Brooke" userId="672bf8d3-b15b-4e02-a6d1-39319a0df09b" providerId="ADAL" clId="{9E6DDAAB-23FA-423C-B18B-2511D57A0764}" dt="2023-08-29T21:18:44.340" v="138" actId="47"/>
        <pc:sldMkLst>
          <pc:docMk/>
          <pc:sldMk cId="230805371" sldId="3114"/>
        </pc:sldMkLst>
      </pc:sldChg>
      <pc:sldChg chg="add">
        <pc:chgData name="Wenzel, Brooke" userId="672bf8d3-b15b-4e02-a6d1-39319a0df09b" providerId="ADAL" clId="{9E6DDAAB-23FA-423C-B18B-2511D57A0764}" dt="2023-08-29T21:09:46.577" v="46"/>
        <pc:sldMkLst>
          <pc:docMk/>
          <pc:sldMk cId="1921738294" sldId="3115"/>
        </pc:sldMkLst>
      </pc:sldChg>
      <pc:sldChg chg="add del ord">
        <pc:chgData name="Wenzel, Brooke" userId="672bf8d3-b15b-4e02-a6d1-39319a0df09b" providerId="ADAL" clId="{9E6DDAAB-23FA-423C-B18B-2511D57A0764}" dt="2023-08-29T21:09:40.304" v="45" actId="2696"/>
        <pc:sldMkLst>
          <pc:docMk/>
          <pc:sldMk cId="2480553521" sldId="3115"/>
        </pc:sldMkLst>
      </pc:sldChg>
      <pc:sldChg chg="add del">
        <pc:chgData name="Wenzel, Brooke" userId="672bf8d3-b15b-4e02-a6d1-39319a0df09b" providerId="ADAL" clId="{9E6DDAAB-23FA-423C-B18B-2511D57A0764}" dt="2023-08-29T21:06:39.621" v="40" actId="47"/>
        <pc:sldMkLst>
          <pc:docMk/>
          <pc:sldMk cId="2491508847" sldId="3116"/>
        </pc:sldMkLst>
      </pc:sldChg>
      <pc:sldChg chg="del">
        <pc:chgData name="Wenzel, Brooke" userId="672bf8d3-b15b-4e02-a6d1-39319a0df09b" providerId="ADAL" clId="{9E6DDAAB-23FA-423C-B18B-2511D57A0764}" dt="2023-08-29T21:18:44.340" v="138" actId="47"/>
        <pc:sldMkLst>
          <pc:docMk/>
          <pc:sldMk cId="69194315" sldId="3117"/>
        </pc:sldMkLst>
      </pc:sldChg>
      <pc:sldChg chg="del">
        <pc:chgData name="Wenzel, Brooke" userId="672bf8d3-b15b-4e02-a6d1-39319a0df09b" providerId="ADAL" clId="{9E6DDAAB-23FA-423C-B18B-2511D57A0764}" dt="2023-08-29T21:18:44.340" v="138" actId="47"/>
        <pc:sldMkLst>
          <pc:docMk/>
          <pc:sldMk cId="416625971" sldId="3118"/>
        </pc:sldMkLst>
      </pc:sldChg>
      <pc:sldChg chg="del ord">
        <pc:chgData name="Wenzel, Brooke" userId="672bf8d3-b15b-4e02-a6d1-39319a0df09b" providerId="ADAL" clId="{9E6DDAAB-23FA-423C-B18B-2511D57A0764}" dt="2023-08-29T21:18:44.340" v="138" actId="47"/>
        <pc:sldMkLst>
          <pc:docMk/>
          <pc:sldMk cId="1809496797" sldId="3119"/>
        </pc:sldMkLst>
      </pc:sldChg>
      <pc:sldChg chg="add del">
        <pc:chgData name="Wenzel, Brooke" userId="672bf8d3-b15b-4e02-a6d1-39319a0df09b" providerId="ADAL" clId="{9E6DDAAB-23FA-423C-B18B-2511D57A0764}" dt="2023-08-29T21:09:40.304" v="45" actId="2696"/>
        <pc:sldMkLst>
          <pc:docMk/>
          <pc:sldMk cId="304848820" sldId="3120"/>
        </pc:sldMkLst>
      </pc:sldChg>
      <pc:sldChg chg="add del">
        <pc:chgData name="Wenzel, Brooke" userId="672bf8d3-b15b-4e02-a6d1-39319a0df09b" providerId="ADAL" clId="{9E6DDAAB-23FA-423C-B18B-2511D57A0764}" dt="2023-08-29T21:16:45.671" v="110" actId="47"/>
        <pc:sldMkLst>
          <pc:docMk/>
          <pc:sldMk cId="1259237372" sldId="3120"/>
        </pc:sldMkLst>
      </pc:sldChg>
      <pc:sldChg chg="add del">
        <pc:chgData name="Wenzel, Brooke" userId="672bf8d3-b15b-4e02-a6d1-39319a0df09b" providerId="ADAL" clId="{9E6DDAAB-23FA-423C-B18B-2511D57A0764}" dt="2023-08-29T21:16:35.446" v="109" actId="47"/>
        <pc:sldMkLst>
          <pc:docMk/>
          <pc:sldMk cId="632286671" sldId="3121"/>
        </pc:sldMkLst>
      </pc:sldChg>
      <pc:sldChg chg="add del">
        <pc:chgData name="Wenzel, Brooke" userId="672bf8d3-b15b-4e02-a6d1-39319a0df09b" providerId="ADAL" clId="{9E6DDAAB-23FA-423C-B18B-2511D57A0764}" dt="2023-08-29T21:09:40.304" v="45" actId="2696"/>
        <pc:sldMkLst>
          <pc:docMk/>
          <pc:sldMk cId="1722646148" sldId="3121"/>
        </pc:sldMkLst>
      </pc:sldChg>
      <pc:sldChg chg="add del">
        <pc:chgData name="Wenzel, Brooke" userId="672bf8d3-b15b-4e02-a6d1-39319a0df09b" providerId="ADAL" clId="{9E6DDAAB-23FA-423C-B18B-2511D57A0764}" dt="2023-08-29T21:06:39.621" v="40" actId="47"/>
        <pc:sldMkLst>
          <pc:docMk/>
          <pc:sldMk cId="785220724" sldId="3122"/>
        </pc:sldMkLst>
      </pc:sldChg>
      <pc:sldChg chg="modSp add mod">
        <pc:chgData name="Wenzel, Brooke" userId="672bf8d3-b15b-4e02-a6d1-39319a0df09b" providerId="ADAL" clId="{9E6DDAAB-23FA-423C-B18B-2511D57A0764}" dt="2023-08-29T21:17:10.875" v="122" actId="1076"/>
        <pc:sldMkLst>
          <pc:docMk/>
          <pc:sldMk cId="502907020" sldId="3123"/>
        </pc:sldMkLst>
        <pc:picChg chg="mod">
          <ac:chgData name="Wenzel, Brooke" userId="672bf8d3-b15b-4e02-a6d1-39319a0df09b" providerId="ADAL" clId="{9E6DDAAB-23FA-423C-B18B-2511D57A0764}" dt="2023-08-29T21:17:10.875" v="122" actId="1076"/>
          <ac:picMkLst>
            <pc:docMk/>
            <pc:sldMk cId="502907020" sldId="3123"/>
            <ac:picMk id="6" creationId="{7D7E37E7-E305-3173-6378-77D55A7695D3}"/>
          </ac:picMkLst>
        </pc:picChg>
      </pc:sldChg>
      <pc:sldChg chg="add del">
        <pc:chgData name="Wenzel, Brooke" userId="672bf8d3-b15b-4e02-a6d1-39319a0df09b" providerId="ADAL" clId="{9E6DDAAB-23FA-423C-B18B-2511D57A0764}" dt="2023-08-29T21:09:40.304" v="45" actId="2696"/>
        <pc:sldMkLst>
          <pc:docMk/>
          <pc:sldMk cId="819410770" sldId="3123"/>
        </pc:sldMkLst>
      </pc:sldChg>
      <pc:sldChg chg="add del">
        <pc:chgData name="Wenzel, Brooke" userId="672bf8d3-b15b-4e02-a6d1-39319a0df09b" providerId="ADAL" clId="{9E6DDAAB-23FA-423C-B18B-2511D57A0764}" dt="2023-08-29T21:09:40.304" v="45" actId="2696"/>
        <pc:sldMkLst>
          <pc:docMk/>
          <pc:sldMk cId="1436525506" sldId="3124"/>
        </pc:sldMkLst>
      </pc:sldChg>
      <pc:sldChg chg="add">
        <pc:chgData name="Wenzel, Brooke" userId="672bf8d3-b15b-4e02-a6d1-39319a0df09b" providerId="ADAL" clId="{9E6DDAAB-23FA-423C-B18B-2511D57A0764}" dt="2023-08-29T21:09:46.577" v="46"/>
        <pc:sldMkLst>
          <pc:docMk/>
          <pc:sldMk cId="2357032713" sldId="3124"/>
        </pc:sldMkLst>
      </pc:sldChg>
      <pc:sldChg chg="add del">
        <pc:chgData name="Wenzel, Brooke" userId="672bf8d3-b15b-4e02-a6d1-39319a0df09b" providerId="ADAL" clId="{9E6DDAAB-23FA-423C-B18B-2511D57A0764}" dt="2023-08-29T21:06:39.621" v="40" actId="47"/>
        <pc:sldMkLst>
          <pc:docMk/>
          <pc:sldMk cId="1443352402" sldId="3128"/>
        </pc:sldMkLst>
      </pc:sldChg>
      <pc:sldChg chg="add del">
        <pc:chgData name="Wenzel, Brooke" userId="672bf8d3-b15b-4e02-a6d1-39319a0df09b" providerId="ADAL" clId="{9E6DDAAB-23FA-423C-B18B-2511D57A0764}" dt="2023-08-29T21:06:39.621" v="40" actId="47"/>
        <pc:sldMkLst>
          <pc:docMk/>
          <pc:sldMk cId="828033737" sldId="3129"/>
        </pc:sldMkLst>
      </pc:sldChg>
      <pc:sldChg chg="add del">
        <pc:chgData name="Wenzel, Brooke" userId="672bf8d3-b15b-4e02-a6d1-39319a0df09b" providerId="ADAL" clId="{9E6DDAAB-23FA-423C-B18B-2511D57A0764}" dt="2023-08-29T21:06:39.621" v="40" actId="47"/>
        <pc:sldMkLst>
          <pc:docMk/>
          <pc:sldMk cId="3774555935" sldId="3130"/>
        </pc:sldMkLst>
      </pc:sldChg>
      <pc:sldChg chg="delSp add del setBg delDesignElem">
        <pc:chgData name="Wenzel, Brooke" userId="672bf8d3-b15b-4e02-a6d1-39319a0df09b" providerId="ADAL" clId="{9E6DDAAB-23FA-423C-B18B-2511D57A0764}" dt="2023-08-29T21:10:42.296" v="64" actId="47"/>
        <pc:sldMkLst>
          <pc:docMk/>
          <pc:sldMk cId="3973871480" sldId="3131"/>
        </pc:sldMkLst>
        <pc:spChg chg="del">
          <ac:chgData name="Wenzel, Brooke" userId="672bf8d3-b15b-4e02-a6d1-39319a0df09b" providerId="ADAL" clId="{9E6DDAAB-23FA-423C-B18B-2511D57A0764}" dt="2023-08-29T21:10:13.671" v="53"/>
          <ac:spMkLst>
            <pc:docMk/>
            <pc:sldMk cId="3973871480" sldId="3131"/>
            <ac:spMk id="13" creationId="{B7BD7FCF-A254-4A97-A15C-319B67622677}"/>
          </ac:spMkLst>
        </pc:spChg>
        <pc:spChg chg="del">
          <ac:chgData name="Wenzel, Brooke" userId="672bf8d3-b15b-4e02-a6d1-39319a0df09b" providerId="ADAL" clId="{9E6DDAAB-23FA-423C-B18B-2511D57A0764}" dt="2023-08-29T21:10:13.671" v="53"/>
          <ac:spMkLst>
            <pc:docMk/>
            <pc:sldMk cId="3973871480" sldId="3131"/>
            <ac:spMk id="15" creationId="{52FFAF72-6204-4676-9C6F-9A4CC4D91805}"/>
          </ac:spMkLst>
        </pc:spChg>
      </pc:sldChg>
      <pc:sldChg chg="del">
        <pc:chgData name="Wenzel, Brooke" userId="672bf8d3-b15b-4e02-a6d1-39319a0df09b" providerId="ADAL" clId="{9E6DDAAB-23FA-423C-B18B-2511D57A0764}" dt="2023-08-29T21:10:09.480" v="51" actId="2696"/>
        <pc:sldMkLst>
          <pc:docMk/>
          <pc:sldMk cId="4159567558" sldId="3131"/>
        </pc:sldMkLst>
      </pc:sldChg>
      <pc:sldChg chg="del">
        <pc:chgData name="Wenzel, Brooke" userId="672bf8d3-b15b-4e02-a6d1-39319a0df09b" providerId="ADAL" clId="{9E6DDAAB-23FA-423C-B18B-2511D57A0764}" dt="2023-08-29T21:18:44.340" v="138" actId="47"/>
        <pc:sldMkLst>
          <pc:docMk/>
          <pc:sldMk cId="2453545177" sldId="3132"/>
        </pc:sldMkLst>
      </pc:sldChg>
      <pc:sldChg chg="del">
        <pc:chgData name="Wenzel, Brooke" userId="672bf8d3-b15b-4e02-a6d1-39319a0df09b" providerId="ADAL" clId="{9E6DDAAB-23FA-423C-B18B-2511D57A0764}" dt="2023-08-29T21:18:44.340" v="138" actId="47"/>
        <pc:sldMkLst>
          <pc:docMk/>
          <pc:sldMk cId="4252824575" sldId="3133"/>
        </pc:sldMkLst>
      </pc:sldChg>
      <pc:sldChg chg="del">
        <pc:chgData name="Wenzel, Brooke" userId="672bf8d3-b15b-4e02-a6d1-39319a0df09b" providerId="ADAL" clId="{9E6DDAAB-23FA-423C-B18B-2511D57A0764}" dt="2023-08-29T21:18:44.340" v="138" actId="47"/>
        <pc:sldMkLst>
          <pc:docMk/>
          <pc:sldMk cId="2848135866" sldId="3134"/>
        </pc:sldMkLst>
      </pc:sldChg>
      <pc:sldChg chg="del">
        <pc:chgData name="Wenzel, Brooke" userId="672bf8d3-b15b-4e02-a6d1-39319a0df09b" providerId="ADAL" clId="{9E6DDAAB-23FA-423C-B18B-2511D57A0764}" dt="2023-08-29T21:07:51.028" v="43" actId="47"/>
        <pc:sldMkLst>
          <pc:docMk/>
          <pc:sldMk cId="3074214056" sldId="3135"/>
        </pc:sldMkLst>
      </pc:sldChg>
      <pc:sldChg chg="del">
        <pc:chgData name="Wenzel, Brooke" userId="672bf8d3-b15b-4e02-a6d1-39319a0df09b" providerId="ADAL" clId="{9E6DDAAB-23FA-423C-B18B-2511D57A0764}" dt="2023-08-29T21:06:07.129" v="37" actId="47"/>
        <pc:sldMkLst>
          <pc:docMk/>
          <pc:sldMk cId="1861707594" sldId="3142"/>
        </pc:sldMkLst>
      </pc:sldChg>
      <pc:sldChg chg="del">
        <pc:chgData name="Wenzel, Brooke" userId="672bf8d3-b15b-4e02-a6d1-39319a0df09b" providerId="ADAL" clId="{9E6DDAAB-23FA-423C-B18B-2511D57A0764}" dt="2023-08-29T21:06:07.129" v="37" actId="47"/>
        <pc:sldMkLst>
          <pc:docMk/>
          <pc:sldMk cId="1794985184" sldId="3143"/>
        </pc:sldMkLst>
      </pc:sldChg>
      <pc:sldChg chg="add del">
        <pc:chgData name="Wenzel, Brooke" userId="672bf8d3-b15b-4e02-a6d1-39319a0df09b" providerId="ADAL" clId="{9E6DDAAB-23FA-423C-B18B-2511D57A0764}" dt="2023-08-29T21:06:39.621" v="40" actId="47"/>
        <pc:sldMkLst>
          <pc:docMk/>
          <pc:sldMk cId="526683932" sldId="4800"/>
        </pc:sldMkLst>
      </pc:sldChg>
      <pc:sldChg chg="add del">
        <pc:chgData name="Wenzel, Brooke" userId="672bf8d3-b15b-4e02-a6d1-39319a0df09b" providerId="ADAL" clId="{9E6DDAAB-23FA-423C-B18B-2511D57A0764}" dt="2023-08-29T21:06:39.621" v="40" actId="47"/>
        <pc:sldMkLst>
          <pc:docMk/>
          <pc:sldMk cId="4013615956" sldId="4801"/>
        </pc:sldMkLst>
      </pc:sldChg>
      <pc:sldChg chg="add del">
        <pc:chgData name="Wenzel, Brooke" userId="672bf8d3-b15b-4e02-a6d1-39319a0df09b" providerId="ADAL" clId="{9E6DDAAB-23FA-423C-B18B-2511D57A0764}" dt="2023-08-29T21:06:39.621" v="40" actId="47"/>
        <pc:sldMkLst>
          <pc:docMk/>
          <pc:sldMk cId="1710219493" sldId="4802"/>
        </pc:sldMkLst>
      </pc:sldChg>
      <pc:sldChg chg="del">
        <pc:chgData name="Wenzel, Brooke" userId="672bf8d3-b15b-4e02-a6d1-39319a0df09b" providerId="ADAL" clId="{9E6DDAAB-23FA-423C-B18B-2511D57A0764}" dt="2023-08-29T21:06:07.129" v="37" actId="47"/>
        <pc:sldMkLst>
          <pc:docMk/>
          <pc:sldMk cId="1745608318" sldId="4803"/>
        </pc:sldMkLst>
      </pc:sldChg>
      <pc:sldChg chg="del">
        <pc:chgData name="Wenzel, Brooke" userId="672bf8d3-b15b-4e02-a6d1-39319a0df09b" providerId="ADAL" clId="{9E6DDAAB-23FA-423C-B18B-2511D57A0764}" dt="2023-08-29T21:08:13.177" v="44" actId="47"/>
        <pc:sldMkLst>
          <pc:docMk/>
          <pc:sldMk cId="1016877980" sldId="4804"/>
        </pc:sldMkLst>
      </pc:sldChg>
      <pc:sldChg chg="del">
        <pc:chgData name="Wenzel, Brooke" userId="672bf8d3-b15b-4e02-a6d1-39319a0df09b" providerId="ADAL" clId="{9E6DDAAB-23FA-423C-B18B-2511D57A0764}" dt="2023-08-29T21:08:13.177" v="44" actId="47"/>
        <pc:sldMkLst>
          <pc:docMk/>
          <pc:sldMk cId="1371156810" sldId="4809"/>
        </pc:sldMkLst>
      </pc:sldChg>
      <pc:sldChg chg="del">
        <pc:chgData name="Wenzel, Brooke" userId="672bf8d3-b15b-4e02-a6d1-39319a0df09b" providerId="ADAL" clId="{9E6DDAAB-23FA-423C-B18B-2511D57A0764}" dt="2023-08-29T21:18:44.340" v="138" actId="47"/>
        <pc:sldMkLst>
          <pc:docMk/>
          <pc:sldMk cId="217330622" sldId="4810"/>
        </pc:sldMkLst>
      </pc:sldChg>
      <pc:sldChg chg="del">
        <pc:chgData name="Wenzel, Brooke" userId="672bf8d3-b15b-4e02-a6d1-39319a0df09b" providerId="ADAL" clId="{9E6DDAAB-23FA-423C-B18B-2511D57A0764}" dt="2023-08-29T21:07:51.028" v="43" actId="47"/>
        <pc:sldMkLst>
          <pc:docMk/>
          <pc:sldMk cId="709975250" sldId="4811"/>
        </pc:sldMkLst>
      </pc:sldChg>
      <pc:sldChg chg="modSp add del mod">
        <pc:chgData name="Wenzel, Brooke" userId="672bf8d3-b15b-4e02-a6d1-39319a0df09b" providerId="ADAL" clId="{9E6DDAAB-23FA-423C-B18B-2511D57A0764}" dt="2023-08-29T21:09:40.304" v="45" actId="2696"/>
        <pc:sldMkLst>
          <pc:docMk/>
          <pc:sldMk cId="3827939048" sldId="4812"/>
        </pc:sldMkLst>
        <pc:spChg chg="mod">
          <ac:chgData name="Wenzel, Brooke" userId="672bf8d3-b15b-4e02-a6d1-39319a0df09b" providerId="ADAL" clId="{9E6DDAAB-23FA-423C-B18B-2511D57A0764}" dt="2023-08-29T21:05:01.564" v="30" actId="1076"/>
          <ac:spMkLst>
            <pc:docMk/>
            <pc:sldMk cId="3827939048" sldId="4812"/>
            <ac:spMk id="2" creationId="{00000000-0000-0000-0000-000000000000}"/>
          </ac:spMkLst>
        </pc:spChg>
        <pc:spChg chg="mod">
          <ac:chgData name="Wenzel, Brooke" userId="672bf8d3-b15b-4e02-a6d1-39319a0df09b" providerId="ADAL" clId="{9E6DDAAB-23FA-423C-B18B-2511D57A0764}" dt="2023-08-29T21:05:03.062" v="31" actId="1076"/>
          <ac:spMkLst>
            <pc:docMk/>
            <pc:sldMk cId="3827939048" sldId="4812"/>
            <ac:spMk id="6" creationId="{858BAD52-312C-4F29-9718-F363E72EC2ED}"/>
          </ac:spMkLst>
        </pc:spChg>
      </pc:sldChg>
      <pc:sldChg chg="add del">
        <pc:chgData name="Wenzel, Brooke" userId="672bf8d3-b15b-4e02-a6d1-39319a0df09b" providerId="ADAL" clId="{9E6DDAAB-23FA-423C-B18B-2511D57A0764}" dt="2023-09-11T18:59:55.323" v="498" actId="47"/>
        <pc:sldMkLst>
          <pc:docMk/>
          <pc:sldMk cId="3839090980" sldId="4812"/>
        </pc:sldMkLst>
      </pc:sldChg>
      <pc:sldChg chg="add del">
        <pc:chgData name="Wenzel, Brooke" userId="672bf8d3-b15b-4e02-a6d1-39319a0df09b" providerId="ADAL" clId="{9E6DDAAB-23FA-423C-B18B-2511D57A0764}" dt="2023-08-29T21:09:40.304" v="45" actId="2696"/>
        <pc:sldMkLst>
          <pc:docMk/>
          <pc:sldMk cId="1668878961" sldId="4813"/>
        </pc:sldMkLst>
      </pc:sldChg>
      <pc:sldChg chg="modSp add mod ord">
        <pc:chgData name="Wenzel, Brooke" userId="672bf8d3-b15b-4e02-a6d1-39319a0df09b" providerId="ADAL" clId="{9E6DDAAB-23FA-423C-B18B-2511D57A0764}" dt="2023-08-30T12:48:22.747" v="488"/>
        <pc:sldMkLst>
          <pc:docMk/>
          <pc:sldMk cId="2751195742" sldId="4813"/>
        </pc:sldMkLst>
        <pc:spChg chg="mod">
          <ac:chgData name="Wenzel, Brooke" userId="672bf8d3-b15b-4e02-a6d1-39319a0df09b" providerId="ADAL" clId="{9E6DDAAB-23FA-423C-B18B-2511D57A0764}" dt="2023-08-30T12:48:22.747" v="488"/>
          <ac:spMkLst>
            <pc:docMk/>
            <pc:sldMk cId="2751195742" sldId="4813"/>
            <ac:spMk id="2" creationId="{00000000-0000-0000-0000-000000000000}"/>
          </ac:spMkLst>
        </pc:spChg>
        <pc:spChg chg="mod">
          <ac:chgData name="Wenzel, Brooke" userId="672bf8d3-b15b-4e02-a6d1-39319a0df09b" providerId="ADAL" clId="{9E6DDAAB-23FA-423C-B18B-2511D57A0764}" dt="2023-08-30T12:48:14.295" v="485" actId="27636"/>
          <ac:spMkLst>
            <pc:docMk/>
            <pc:sldMk cId="2751195742" sldId="4813"/>
            <ac:spMk id="3" creationId="{00000000-0000-0000-0000-000000000000}"/>
          </ac:spMkLst>
        </pc:spChg>
      </pc:sldChg>
      <pc:sldChg chg="add del">
        <pc:chgData name="Wenzel, Brooke" userId="672bf8d3-b15b-4e02-a6d1-39319a0df09b" providerId="ADAL" clId="{9E6DDAAB-23FA-423C-B18B-2511D57A0764}" dt="2023-08-29T21:15:15.887" v="84" actId="47"/>
        <pc:sldMkLst>
          <pc:docMk/>
          <pc:sldMk cId="3465149825" sldId="4814"/>
        </pc:sldMkLst>
      </pc:sldChg>
      <pc:sldChg chg="add del">
        <pc:chgData name="Wenzel, Brooke" userId="672bf8d3-b15b-4e02-a6d1-39319a0df09b" providerId="ADAL" clId="{9E6DDAAB-23FA-423C-B18B-2511D57A0764}" dt="2023-08-29T21:09:40.304" v="45" actId="2696"/>
        <pc:sldMkLst>
          <pc:docMk/>
          <pc:sldMk cId="3726439182" sldId="4814"/>
        </pc:sldMkLst>
      </pc:sldChg>
      <pc:sldChg chg="add del">
        <pc:chgData name="Wenzel, Brooke" userId="672bf8d3-b15b-4e02-a6d1-39319a0df09b" providerId="ADAL" clId="{9E6DDAAB-23FA-423C-B18B-2511D57A0764}" dt="2023-08-29T21:15:15.887" v="84" actId="47"/>
        <pc:sldMkLst>
          <pc:docMk/>
          <pc:sldMk cId="284887380" sldId="4815"/>
        </pc:sldMkLst>
      </pc:sldChg>
      <pc:sldChg chg="add del">
        <pc:chgData name="Wenzel, Brooke" userId="672bf8d3-b15b-4e02-a6d1-39319a0df09b" providerId="ADAL" clId="{9E6DDAAB-23FA-423C-B18B-2511D57A0764}" dt="2023-08-29T21:09:40.304" v="45" actId="2696"/>
        <pc:sldMkLst>
          <pc:docMk/>
          <pc:sldMk cId="3026929101" sldId="4815"/>
        </pc:sldMkLst>
      </pc:sldChg>
      <pc:sldChg chg="modSp add mod">
        <pc:chgData name="Wenzel, Brooke" userId="672bf8d3-b15b-4e02-a6d1-39319a0df09b" providerId="ADAL" clId="{9E6DDAAB-23FA-423C-B18B-2511D57A0764}" dt="2023-08-29T21:16:21.271" v="108" actId="1076"/>
        <pc:sldMkLst>
          <pc:docMk/>
          <pc:sldMk cId="3345683251" sldId="4816"/>
        </pc:sldMkLst>
        <pc:spChg chg="mod">
          <ac:chgData name="Wenzel, Brooke" userId="672bf8d3-b15b-4e02-a6d1-39319a0df09b" providerId="ADAL" clId="{9E6DDAAB-23FA-423C-B18B-2511D57A0764}" dt="2023-08-29T21:16:21.271" v="108" actId="1076"/>
          <ac:spMkLst>
            <pc:docMk/>
            <pc:sldMk cId="3345683251" sldId="4816"/>
            <ac:spMk id="2" creationId="{00000000-0000-0000-0000-000000000000}"/>
          </ac:spMkLst>
        </pc:spChg>
      </pc:sldChg>
      <pc:sldChg chg="add del">
        <pc:chgData name="Wenzel, Brooke" userId="672bf8d3-b15b-4e02-a6d1-39319a0df09b" providerId="ADAL" clId="{9E6DDAAB-23FA-423C-B18B-2511D57A0764}" dt="2023-08-29T21:09:40.304" v="45" actId="2696"/>
        <pc:sldMkLst>
          <pc:docMk/>
          <pc:sldMk cId="3395047266" sldId="4816"/>
        </pc:sldMkLst>
      </pc:sldChg>
      <pc:sldChg chg="add">
        <pc:chgData name="Wenzel, Brooke" userId="672bf8d3-b15b-4e02-a6d1-39319a0df09b" providerId="ADAL" clId="{9E6DDAAB-23FA-423C-B18B-2511D57A0764}" dt="2023-08-29T21:09:46.577" v="46"/>
        <pc:sldMkLst>
          <pc:docMk/>
          <pc:sldMk cId="236519258" sldId="4817"/>
        </pc:sldMkLst>
      </pc:sldChg>
      <pc:sldChg chg="add del">
        <pc:chgData name="Wenzel, Brooke" userId="672bf8d3-b15b-4e02-a6d1-39319a0df09b" providerId="ADAL" clId="{9E6DDAAB-23FA-423C-B18B-2511D57A0764}" dt="2023-08-29T21:09:40.304" v="45" actId="2696"/>
        <pc:sldMkLst>
          <pc:docMk/>
          <pc:sldMk cId="2154391478" sldId="4817"/>
        </pc:sldMkLst>
      </pc:sldChg>
      <pc:sldChg chg="add del">
        <pc:chgData name="Wenzel, Brooke" userId="672bf8d3-b15b-4e02-a6d1-39319a0df09b" providerId="ADAL" clId="{9E6DDAAB-23FA-423C-B18B-2511D57A0764}" dt="2023-08-29T21:09:40.304" v="45" actId="2696"/>
        <pc:sldMkLst>
          <pc:docMk/>
          <pc:sldMk cId="284134129" sldId="4818"/>
        </pc:sldMkLst>
      </pc:sldChg>
      <pc:sldChg chg="modSp add mod">
        <pc:chgData name="Wenzel, Brooke" userId="672bf8d3-b15b-4e02-a6d1-39319a0df09b" providerId="ADAL" clId="{9E6DDAAB-23FA-423C-B18B-2511D57A0764}" dt="2023-08-29T21:17:29.574" v="129" actId="20577"/>
        <pc:sldMkLst>
          <pc:docMk/>
          <pc:sldMk cId="1667164214" sldId="4818"/>
        </pc:sldMkLst>
        <pc:spChg chg="mod">
          <ac:chgData name="Wenzel, Brooke" userId="672bf8d3-b15b-4e02-a6d1-39319a0df09b" providerId="ADAL" clId="{9E6DDAAB-23FA-423C-B18B-2511D57A0764}" dt="2023-08-29T21:17:29.574" v="129" actId="20577"/>
          <ac:spMkLst>
            <pc:docMk/>
            <pc:sldMk cId="1667164214" sldId="4818"/>
            <ac:spMk id="7" creationId="{D2525AA3-FE04-313B-D91B-CC8840ECF9E1}"/>
          </ac:spMkLst>
        </pc:spChg>
        <pc:picChg chg="mod">
          <ac:chgData name="Wenzel, Brooke" userId="672bf8d3-b15b-4e02-a6d1-39319a0df09b" providerId="ADAL" clId="{9E6DDAAB-23FA-423C-B18B-2511D57A0764}" dt="2023-08-29T21:17:17.751" v="125" actId="1076"/>
          <ac:picMkLst>
            <pc:docMk/>
            <pc:sldMk cId="1667164214" sldId="4818"/>
            <ac:picMk id="5" creationId="{850DE09A-F48A-6C8D-C45E-BF311ED36AC7}"/>
          </ac:picMkLst>
        </pc:picChg>
      </pc:sldChg>
      <pc:sldChg chg="modSp add mod">
        <pc:chgData name="Wenzel, Brooke" userId="672bf8d3-b15b-4e02-a6d1-39319a0df09b" providerId="ADAL" clId="{9E6DDAAB-23FA-423C-B18B-2511D57A0764}" dt="2023-08-29T21:25:48.359" v="259" actId="1076"/>
        <pc:sldMkLst>
          <pc:docMk/>
          <pc:sldMk cId="61609034" sldId="4819"/>
        </pc:sldMkLst>
        <pc:spChg chg="mod">
          <ac:chgData name="Wenzel, Brooke" userId="672bf8d3-b15b-4e02-a6d1-39319a0df09b" providerId="ADAL" clId="{9E6DDAAB-23FA-423C-B18B-2511D57A0764}" dt="2023-08-29T21:25:41" v="257" actId="14100"/>
          <ac:spMkLst>
            <pc:docMk/>
            <pc:sldMk cId="61609034" sldId="4819"/>
            <ac:spMk id="7" creationId="{6A8C5D5A-10A9-93ED-DC1F-40FFAFB6CFF4}"/>
          </ac:spMkLst>
        </pc:spChg>
        <pc:picChg chg="mod">
          <ac:chgData name="Wenzel, Brooke" userId="672bf8d3-b15b-4e02-a6d1-39319a0df09b" providerId="ADAL" clId="{9E6DDAAB-23FA-423C-B18B-2511D57A0764}" dt="2023-08-29T21:25:48.359" v="259" actId="1076"/>
          <ac:picMkLst>
            <pc:docMk/>
            <pc:sldMk cId="61609034" sldId="4819"/>
            <ac:picMk id="5" creationId="{43F02DD7-5AC2-AA14-2A23-CB4498B807AD}"/>
          </ac:picMkLst>
        </pc:picChg>
      </pc:sldChg>
      <pc:sldChg chg="add del">
        <pc:chgData name="Wenzel, Brooke" userId="672bf8d3-b15b-4e02-a6d1-39319a0df09b" providerId="ADAL" clId="{9E6DDAAB-23FA-423C-B18B-2511D57A0764}" dt="2023-08-29T21:09:40.304" v="45" actId="2696"/>
        <pc:sldMkLst>
          <pc:docMk/>
          <pc:sldMk cId="3174655928" sldId="4819"/>
        </pc:sldMkLst>
      </pc:sldChg>
      <pc:sldChg chg="modSp add del mod">
        <pc:chgData name="Wenzel, Brooke" userId="672bf8d3-b15b-4e02-a6d1-39319a0df09b" providerId="ADAL" clId="{9E6DDAAB-23FA-423C-B18B-2511D57A0764}" dt="2023-08-29T21:17:49.357" v="132" actId="47"/>
        <pc:sldMkLst>
          <pc:docMk/>
          <pc:sldMk cId="245489400" sldId="4820"/>
        </pc:sldMkLst>
        <pc:picChg chg="mod">
          <ac:chgData name="Wenzel, Brooke" userId="672bf8d3-b15b-4e02-a6d1-39319a0df09b" providerId="ADAL" clId="{9E6DDAAB-23FA-423C-B18B-2511D57A0764}" dt="2023-08-29T21:17:37.762" v="131" actId="1076"/>
          <ac:picMkLst>
            <pc:docMk/>
            <pc:sldMk cId="245489400" sldId="4820"/>
            <ac:picMk id="5" creationId="{00000000-0000-0000-0000-000000000000}"/>
          </ac:picMkLst>
        </pc:picChg>
      </pc:sldChg>
      <pc:sldChg chg="add del">
        <pc:chgData name="Wenzel, Brooke" userId="672bf8d3-b15b-4e02-a6d1-39319a0df09b" providerId="ADAL" clId="{9E6DDAAB-23FA-423C-B18B-2511D57A0764}" dt="2023-08-29T21:09:40.304" v="45" actId="2696"/>
        <pc:sldMkLst>
          <pc:docMk/>
          <pc:sldMk cId="3271770329" sldId="4820"/>
        </pc:sldMkLst>
      </pc:sldChg>
      <pc:sldChg chg="modSp add mod">
        <pc:chgData name="Wenzel, Brooke" userId="672bf8d3-b15b-4e02-a6d1-39319a0df09b" providerId="ADAL" clId="{9E6DDAAB-23FA-423C-B18B-2511D57A0764}" dt="2023-08-29T21:10:35.159" v="62" actId="20577"/>
        <pc:sldMkLst>
          <pc:docMk/>
          <pc:sldMk cId="1468668554" sldId="4821"/>
        </pc:sldMkLst>
        <pc:spChg chg="mod">
          <ac:chgData name="Wenzel, Brooke" userId="672bf8d3-b15b-4e02-a6d1-39319a0df09b" providerId="ADAL" clId="{9E6DDAAB-23FA-423C-B18B-2511D57A0764}" dt="2023-08-29T21:10:35.159" v="62" actId="20577"/>
          <ac:spMkLst>
            <pc:docMk/>
            <pc:sldMk cId="1468668554" sldId="4821"/>
            <ac:spMk id="2" creationId="{47D0A19E-B9AD-CC31-3A7F-B273076EAD40}"/>
          </ac:spMkLst>
        </pc:spChg>
      </pc:sldChg>
      <pc:sldChg chg="modSp add mod">
        <pc:chgData name="Wenzel, Brooke" userId="672bf8d3-b15b-4e02-a6d1-39319a0df09b" providerId="ADAL" clId="{9E6DDAAB-23FA-423C-B18B-2511D57A0764}" dt="2023-08-29T21:10:52.858" v="79" actId="20577"/>
        <pc:sldMkLst>
          <pc:docMk/>
          <pc:sldMk cId="641700815" sldId="4822"/>
        </pc:sldMkLst>
        <pc:spChg chg="mod">
          <ac:chgData name="Wenzel, Brooke" userId="672bf8d3-b15b-4e02-a6d1-39319a0df09b" providerId="ADAL" clId="{9E6DDAAB-23FA-423C-B18B-2511D57A0764}" dt="2023-08-29T21:10:52.858" v="79" actId="20577"/>
          <ac:spMkLst>
            <pc:docMk/>
            <pc:sldMk cId="641700815" sldId="4822"/>
            <ac:spMk id="2" creationId="{47D0A19E-B9AD-CC31-3A7F-B273076EAD40}"/>
          </ac:spMkLst>
        </pc:spChg>
      </pc:sldChg>
      <pc:sldChg chg="modSp add mod">
        <pc:chgData name="Wenzel, Brooke" userId="672bf8d3-b15b-4e02-a6d1-39319a0df09b" providerId="ADAL" clId="{9E6DDAAB-23FA-423C-B18B-2511D57A0764}" dt="2023-08-29T21:15:27.154" v="105" actId="20577"/>
        <pc:sldMkLst>
          <pc:docMk/>
          <pc:sldMk cId="50096825" sldId="4823"/>
        </pc:sldMkLst>
        <pc:spChg chg="mod">
          <ac:chgData name="Wenzel, Brooke" userId="672bf8d3-b15b-4e02-a6d1-39319a0df09b" providerId="ADAL" clId="{9E6DDAAB-23FA-423C-B18B-2511D57A0764}" dt="2023-08-29T21:15:27.154" v="105" actId="20577"/>
          <ac:spMkLst>
            <pc:docMk/>
            <pc:sldMk cId="50096825" sldId="4823"/>
            <ac:spMk id="2" creationId="{47D0A19E-B9AD-CC31-3A7F-B273076EAD40}"/>
          </ac:spMkLst>
        </pc:spChg>
      </pc:sldChg>
      <pc:sldChg chg="delSp modSp add mod setBg delDesignElem">
        <pc:chgData name="Wenzel, Brooke" userId="672bf8d3-b15b-4e02-a6d1-39319a0df09b" providerId="ADAL" clId="{9E6DDAAB-23FA-423C-B18B-2511D57A0764}" dt="2023-08-29T21:29:33.210" v="460" actId="962"/>
        <pc:sldMkLst>
          <pc:docMk/>
          <pc:sldMk cId="819410770" sldId="4824"/>
        </pc:sldMkLst>
        <pc:spChg chg="mod">
          <ac:chgData name="Wenzel, Brooke" userId="672bf8d3-b15b-4e02-a6d1-39319a0df09b" providerId="ADAL" clId="{9E6DDAAB-23FA-423C-B18B-2511D57A0764}" dt="2023-08-29T21:24:27.207" v="190" actId="20577"/>
          <ac:spMkLst>
            <pc:docMk/>
            <pc:sldMk cId="819410770" sldId="4824"/>
            <ac:spMk id="2" creationId="{9986E576-992C-DE8A-53C8-6DEF281A3EC4}"/>
          </ac:spMkLst>
        </pc:spChg>
        <pc:spChg chg="mod">
          <ac:chgData name="Wenzel, Brooke" userId="672bf8d3-b15b-4e02-a6d1-39319a0df09b" providerId="ADAL" clId="{9E6DDAAB-23FA-423C-B18B-2511D57A0764}" dt="2023-08-29T21:25:04.466" v="254" actId="1076"/>
          <ac:spMkLst>
            <pc:docMk/>
            <pc:sldMk cId="819410770" sldId="4824"/>
            <ac:spMk id="5" creationId="{CB9D5B24-3A24-5352-2498-D21FEBF09287}"/>
          </ac:spMkLst>
        </pc:spChg>
        <pc:grpChg chg="del">
          <ac:chgData name="Wenzel, Brooke" userId="672bf8d3-b15b-4e02-a6d1-39319a0df09b" providerId="ADAL" clId="{9E6DDAAB-23FA-423C-B18B-2511D57A0764}" dt="2023-08-29T21:24:18.736" v="147"/>
          <ac:grpSpMkLst>
            <pc:docMk/>
            <pc:sldMk cId="819410770" sldId="4824"/>
            <ac:grpSpMk id="11" creationId="{6258F736-B256-8039-9DC6-F4E49A5C5AD5}"/>
          </ac:grpSpMkLst>
        </pc:grpChg>
        <pc:picChg chg="mod">
          <ac:chgData name="Wenzel, Brooke" userId="672bf8d3-b15b-4e02-a6d1-39319a0df09b" providerId="ADAL" clId="{9E6DDAAB-23FA-423C-B18B-2511D57A0764}" dt="2023-08-29T21:29:33.210" v="460" actId="962"/>
          <ac:picMkLst>
            <pc:docMk/>
            <pc:sldMk cId="819410770" sldId="4824"/>
            <ac:picMk id="6" creationId="{2B222244-53C2-FC54-7347-EF992DAAA0D4}"/>
          </ac:picMkLst>
        </pc:picChg>
      </pc:sldChg>
      <pc:sldMasterChg chg="delSldLayout">
        <pc:chgData name="Wenzel, Brooke" userId="672bf8d3-b15b-4e02-a6d1-39319a0df09b" providerId="ADAL" clId="{9E6DDAAB-23FA-423C-B18B-2511D57A0764}" dt="2023-08-29T21:08:13.177" v="44" actId="47"/>
        <pc:sldMasterMkLst>
          <pc:docMk/>
          <pc:sldMasterMk cId="2150711039" sldId="2147483676"/>
        </pc:sldMasterMkLst>
        <pc:sldLayoutChg chg="del">
          <pc:chgData name="Wenzel, Brooke" userId="672bf8d3-b15b-4e02-a6d1-39319a0df09b" providerId="ADAL" clId="{9E6DDAAB-23FA-423C-B18B-2511D57A0764}" dt="2023-08-29T21:08:13.177" v="44" actId="47"/>
          <pc:sldLayoutMkLst>
            <pc:docMk/>
            <pc:sldMasterMk cId="2150711039" sldId="2147483676"/>
            <pc:sldLayoutMk cId="539906525" sldId="2147483700"/>
          </pc:sldLayoutMkLst>
        </pc:sldLayoutChg>
      </pc:sldMasterChg>
    </pc:docChg>
  </pc:docChgLst>
  <pc:docChgLst>
    <pc:chgData name="McRee, Rebecca" userId="S::mcree_r@cde.state.co.us::3a10fa13-9d60-4c0b-b361-471945732c34" providerId="AD" clId="Web-{774F94D0-BF1F-F606-5FC6-208866AB9CBB}"/>
    <pc:docChg chg="modSld">
      <pc:chgData name="McRee, Rebecca" userId="S::mcree_r@cde.state.co.us::3a10fa13-9d60-4c0b-b361-471945732c34" providerId="AD" clId="Web-{774F94D0-BF1F-F606-5FC6-208866AB9CBB}" dt="2024-10-10T01:40:16.396" v="22" actId="20577"/>
      <pc:docMkLst>
        <pc:docMk/>
      </pc:docMkLst>
      <pc:sldChg chg="modSp">
        <pc:chgData name="McRee, Rebecca" userId="S::mcree_r@cde.state.co.us::3a10fa13-9d60-4c0b-b361-471945732c34" providerId="AD" clId="Web-{774F94D0-BF1F-F606-5FC6-208866AB9CBB}" dt="2024-10-10T01:38:41.081" v="8" actId="20577"/>
        <pc:sldMkLst>
          <pc:docMk/>
          <pc:sldMk cId="1402705300" sldId="269"/>
        </pc:sldMkLst>
        <pc:spChg chg="mod">
          <ac:chgData name="McRee, Rebecca" userId="S::mcree_r@cde.state.co.us::3a10fa13-9d60-4c0b-b361-471945732c34" providerId="AD" clId="Web-{774F94D0-BF1F-F606-5FC6-208866AB9CBB}" dt="2024-10-10T01:38:41.081" v="8" actId="20577"/>
          <ac:spMkLst>
            <pc:docMk/>
            <pc:sldMk cId="1402705300" sldId="269"/>
            <ac:spMk id="3" creationId="{00000000-0000-0000-0000-000000000000}"/>
          </ac:spMkLst>
        </pc:spChg>
      </pc:sldChg>
      <pc:sldChg chg="modSp">
        <pc:chgData name="McRee, Rebecca" userId="S::mcree_r@cde.state.co.us::3a10fa13-9d60-4c0b-b361-471945732c34" providerId="AD" clId="Web-{774F94D0-BF1F-F606-5FC6-208866AB9CBB}" dt="2024-10-10T01:40:01.364" v="15" actId="20577"/>
        <pc:sldMkLst>
          <pc:docMk/>
          <pc:sldMk cId="4031727241" sldId="289"/>
        </pc:sldMkLst>
        <pc:spChg chg="mod">
          <ac:chgData name="McRee, Rebecca" userId="S::mcree_r@cde.state.co.us::3a10fa13-9d60-4c0b-b361-471945732c34" providerId="AD" clId="Web-{774F94D0-BF1F-F606-5FC6-208866AB9CBB}" dt="2024-10-10T01:40:01.364" v="15" actId="20577"/>
          <ac:spMkLst>
            <pc:docMk/>
            <pc:sldMk cId="4031727241" sldId="289"/>
            <ac:spMk id="3" creationId="{00000000-0000-0000-0000-000000000000}"/>
          </ac:spMkLst>
        </pc:spChg>
      </pc:sldChg>
      <pc:sldChg chg="modSp">
        <pc:chgData name="McRee, Rebecca" userId="S::mcree_r@cde.state.co.us::3a10fa13-9d60-4c0b-b361-471945732c34" providerId="AD" clId="Web-{774F94D0-BF1F-F606-5FC6-208866AB9CBB}" dt="2024-10-10T01:39:11.582" v="10" actId="20577"/>
        <pc:sldMkLst>
          <pc:docMk/>
          <pc:sldMk cId="835723716" sldId="292"/>
        </pc:sldMkLst>
        <pc:spChg chg="mod">
          <ac:chgData name="McRee, Rebecca" userId="S::mcree_r@cde.state.co.us::3a10fa13-9d60-4c0b-b361-471945732c34" providerId="AD" clId="Web-{774F94D0-BF1F-F606-5FC6-208866AB9CBB}" dt="2024-10-10T01:39:11.582" v="10" actId="20577"/>
          <ac:spMkLst>
            <pc:docMk/>
            <pc:sldMk cId="835723716" sldId="292"/>
            <ac:spMk id="3" creationId="{1ACE3711-F811-412F-AD9D-EFE652D0E886}"/>
          </ac:spMkLst>
        </pc:spChg>
      </pc:sldChg>
      <pc:sldChg chg="modSp">
        <pc:chgData name="McRee, Rebecca" userId="S::mcree_r@cde.state.co.us::3a10fa13-9d60-4c0b-b361-471945732c34" providerId="AD" clId="Web-{774F94D0-BF1F-F606-5FC6-208866AB9CBB}" dt="2024-10-10T01:40:16.396" v="22" actId="20577"/>
        <pc:sldMkLst>
          <pc:docMk/>
          <pc:sldMk cId="3938252842" sldId="310"/>
        </pc:sldMkLst>
        <pc:spChg chg="mod">
          <ac:chgData name="McRee, Rebecca" userId="S::mcree_r@cde.state.co.us::3a10fa13-9d60-4c0b-b361-471945732c34" providerId="AD" clId="Web-{774F94D0-BF1F-F606-5FC6-208866AB9CBB}" dt="2024-10-10T01:40:16.396" v="22" actId="20577"/>
          <ac:spMkLst>
            <pc:docMk/>
            <pc:sldMk cId="3938252842" sldId="310"/>
            <ac:spMk id="3" creationId="{00000000-0000-0000-0000-000000000000}"/>
          </ac:spMkLst>
        </pc:spChg>
      </pc:sldChg>
    </pc:docChg>
  </pc:docChgLst>
  <pc:docChgLst>
    <pc:chgData name="McRee, Rebecca" userId="S::mcree_r@cde.state.co.us::3a10fa13-9d60-4c0b-b361-471945732c34" providerId="AD" clId="Web-{CCE822C7-C7D8-36B9-E831-CF3AB1E7ABF3}"/>
    <pc:docChg chg="modSld">
      <pc:chgData name="McRee, Rebecca" userId="S::mcree_r@cde.state.co.us::3a10fa13-9d60-4c0b-b361-471945732c34" providerId="AD" clId="Web-{CCE822C7-C7D8-36B9-E831-CF3AB1E7ABF3}" dt="2023-09-27T19:23:54.262" v="156" actId="20577"/>
      <pc:docMkLst>
        <pc:docMk/>
      </pc:docMkLst>
      <pc:sldChg chg="modSp">
        <pc:chgData name="McRee, Rebecca" userId="S::mcree_r@cde.state.co.us::3a10fa13-9d60-4c0b-b361-471945732c34" providerId="AD" clId="Web-{CCE822C7-C7D8-36B9-E831-CF3AB1E7ABF3}" dt="2023-09-27T19:03:20.386" v="0" actId="20577"/>
        <pc:sldMkLst>
          <pc:docMk/>
          <pc:sldMk cId="3499895544" sldId="268"/>
        </pc:sldMkLst>
        <pc:spChg chg="mod">
          <ac:chgData name="McRee, Rebecca" userId="S::mcree_r@cde.state.co.us::3a10fa13-9d60-4c0b-b361-471945732c34" providerId="AD" clId="Web-{CCE822C7-C7D8-36B9-E831-CF3AB1E7ABF3}" dt="2023-09-27T19:03:20.386" v="0" actId="20577"/>
          <ac:spMkLst>
            <pc:docMk/>
            <pc:sldMk cId="3499895544" sldId="268"/>
            <ac:spMk id="3" creationId="{00000000-0000-0000-0000-000000000000}"/>
          </ac:spMkLst>
        </pc:spChg>
      </pc:sldChg>
      <pc:sldChg chg="modSp">
        <pc:chgData name="McRee, Rebecca" userId="S::mcree_r@cde.state.co.us::3a10fa13-9d60-4c0b-b361-471945732c34" providerId="AD" clId="Web-{CCE822C7-C7D8-36B9-E831-CF3AB1E7ABF3}" dt="2023-09-27T19:11:54.127" v="78" actId="20577"/>
        <pc:sldMkLst>
          <pc:docMk/>
          <pc:sldMk cId="4082238787" sldId="273"/>
        </pc:sldMkLst>
        <pc:spChg chg="mod">
          <ac:chgData name="McRee, Rebecca" userId="S::mcree_r@cde.state.co.us::3a10fa13-9d60-4c0b-b361-471945732c34" providerId="AD" clId="Web-{CCE822C7-C7D8-36B9-E831-CF3AB1E7ABF3}" dt="2023-09-27T19:11:54.127" v="78" actId="20577"/>
          <ac:spMkLst>
            <pc:docMk/>
            <pc:sldMk cId="4082238787" sldId="273"/>
            <ac:spMk id="3" creationId="{00000000-0000-0000-0000-000000000000}"/>
          </ac:spMkLst>
        </pc:spChg>
      </pc:sldChg>
      <pc:sldChg chg="modSp">
        <pc:chgData name="McRee, Rebecca" userId="S::mcree_r@cde.state.co.us::3a10fa13-9d60-4c0b-b361-471945732c34" providerId="AD" clId="Web-{CCE822C7-C7D8-36B9-E831-CF3AB1E7ABF3}" dt="2023-09-27T19:15:23.130" v="82" actId="14100"/>
        <pc:sldMkLst>
          <pc:docMk/>
          <pc:sldMk cId="1240596601" sldId="279"/>
        </pc:sldMkLst>
        <pc:spChg chg="mod">
          <ac:chgData name="McRee, Rebecca" userId="S::mcree_r@cde.state.co.us::3a10fa13-9d60-4c0b-b361-471945732c34" providerId="AD" clId="Web-{CCE822C7-C7D8-36B9-E831-CF3AB1E7ABF3}" dt="2023-09-27T19:15:23.130" v="82" actId="14100"/>
          <ac:spMkLst>
            <pc:docMk/>
            <pc:sldMk cId="1240596601" sldId="279"/>
            <ac:spMk id="12" creationId="{911D0A60-9AFC-A749-205D-EA9B61C7EB8F}"/>
          </ac:spMkLst>
        </pc:spChg>
        <pc:spChg chg="mod">
          <ac:chgData name="McRee, Rebecca" userId="S::mcree_r@cde.state.co.us::3a10fa13-9d60-4c0b-b361-471945732c34" providerId="AD" clId="Web-{CCE822C7-C7D8-36B9-E831-CF3AB1E7ABF3}" dt="2023-09-27T19:15:20.848" v="81" actId="20577"/>
          <ac:spMkLst>
            <pc:docMk/>
            <pc:sldMk cId="1240596601" sldId="279"/>
            <ac:spMk id="14" creationId="{5EDC854B-D3EA-B00F-CDA8-8A07ACD37E29}"/>
          </ac:spMkLst>
        </pc:spChg>
      </pc:sldChg>
      <pc:sldChg chg="modSp">
        <pc:chgData name="McRee, Rebecca" userId="S::mcree_r@cde.state.co.us::3a10fa13-9d60-4c0b-b361-471945732c34" providerId="AD" clId="Web-{CCE822C7-C7D8-36B9-E831-CF3AB1E7ABF3}" dt="2023-09-27T19:18:20.038" v="93" actId="14100"/>
        <pc:sldMkLst>
          <pc:docMk/>
          <pc:sldMk cId="869527156" sldId="280"/>
        </pc:sldMkLst>
        <pc:spChg chg="mod">
          <ac:chgData name="McRee, Rebecca" userId="S::mcree_r@cde.state.co.us::3a10fa13-9d60-4c0b-b361-471945732c34" providerId="AD" clId="Web-{CCE822C7-C7D8-36B9-E831-CF3AB1E7ABF3}" dt="2023-09-27T19:15:50.036" v="84" actId="20577"/>
          <ac:spMkLst>
            <pc:docMk/>
            <pc:sldMk cId="869527156" sldId="280"/>
            <ac:spMk id="3" creationId="{00000000-0000-0000-0000-000000000000}"/>
          </ac:spMkLst>
        </pc:spChg>
        <pc:spChg chg="mod">
          <ac:chgData name="McRee, Rebecca" userId="S::mcree_r@cde.state.co.us::3a10fa13-9d60-4c0b-b361-471945732c34" providerId="AD" clId="Web-{CCE822C7-C7D8-36B9-E831-CF3AB1E7ABF3}" dt="2023-09-27T19:18:20.038" v="93" actId="14100"/>
          <ac:spMkLst>
            <pc:docMk/>
            <pc:sldMk cId="869527156" sldId="280"/>
            <ac:spMk id="5" creationId="{8748B750-99B3-4139-955C-72221BF0711B}"/>
          </ac:spMkLst>
        </pc:spChg>
      </pc:sldChg>
      <pc:sldChg chg="modSp">
        <pc:chgData name="McRee, Rebecca" userId="S::mcree_r@cde.state.co.us::3a10fa13-9d60-4c0b-b361-471945732c34" providerId="AD" clId="Web-{CCE822C7-C7D8-36B9-E831-CF3AB1E7ABF3}" dt="2023-09-27T19:17:57.944" v="90" actId="20577"/>
        <pc:sldMkLst>
          <pc:docMk/>
          <pc:sldMk cId="1974116956" sldId="282"/>
        </pc:sldMkLst>
        <pc:spChg chg="mod">
          <ac:chgData name="McRee, Rebecca" userId="S::mcree_r@cde.state.co.us::3a10fa13-9d60-4c0b-b361-471945732c34" providerId="AD" clId="Web-{CCE822C7-C7D8-36B9-E831-CF3AB1E7ABF3}" dt="2023-09-27T19:17:57.944" v="90" actId="20577"/>
          <ac:spMkLst>
            <pc:docMk/>
            <pc:sldMk cId="1974116956" sldId="282"/>
            <ac:spMk id="5" creationId="{C1EEEF53-9C25-4EB8-B77A-5FE175DE012C}"/>
          </ac:spMkLst>
        </pc:spChg>
      </pc:sldChg>
      <pc:sldChg chg="modSp">
        <pc:chgData name="McRee, Rebecca" userId="S::mcree_r@cde.state.co.us::3a10fa13-9d60-4c0b-b361-471945732c34" providerId="AD" clId="Web-{CCE822C7-C7D8-36B9-E831-CF3AB1E7ABF3}" dt="2023-09-27T19:19:04.101" v="98" actId="14100"/>
        <pc:sldMkLst>
          <pc:docMk/>
          <pc:sldMk cId="3893931334" sldId="285"/>
        </pc:sldMkLst>
        <pc:spChg chg="mod">
          <ac:chgData name="McRee, Rebecca" userId="S::mcree_r@cde.state.co.us::3a10fa13-9d60-4c0b-b361-471945732c34" providerId="AD" clId="Web-{CCE822C7-C7D8-36B9-E831-CF3AB1E7ABF3}" dt="2023-09-27T19:19:04.101" v="98" actId="14100"/>
          <ac:spMkLst>
            <pc:docMk/>
            <pc:sldMk cId="3893931334" sldId="285"/>
            <ac:spMk id="5" creationId="{C3E5098C-5A18-49CA-BA83-FC1C1644E37D}"/>
          </ac:spMkLst>
        </pc:spChg>
      </pc:sldChg>
      <pc:sldChg chg="modSp">
        <pc:chgData name="McRee, Rebecca" userId="S::mcree_r@cde.state.co.us::3a10fa13-9d60-4c0b-b361-471945732c34" providerId="AD" clId="Web-{CCE822C7-C7D8-36B9-E831-CF3AB1E7ABF3}" dt="2023-09-27T19:07:45.233" v="7" actId="20577"/>
        <pc:sldMkLst>
          <pc:docMk/>
          <pc:sldMk cId="4031727241" sldId="289"/>
        </pc:sldMkLst>
        <pc:spChg chg="mod">
          <ac:chgData name="McRee, Rebecca" userId="S::mcree_r@cde.state.co.us::3a10fa13-9d60-4c0b-b361-471945732c34" providerId="AD" clId="Web-{CCE822C7-C7D8-36B9-E831-CF3AB1E7ABF3}" dt="2023-09-27T19:07:45.233" v="7" actId="20577"/>
          <ac:spMkLst>
            <pc:docMk/>
            <pc:sldMk cId="4031727241" sldId="289"/>
            <ac:spMk id="3" creationId="{00000000-0000-0000-0000-000000000000}"/>
          </ac:spMkLst>
        </pc:spChg>
      </pc:sldChg>
      <pc:sldChg chg="modSp">
        <pc:chgData name="McRee, Rebecca" userId="S::mcree_r@cde.state.co.us::3a10fa13-9d60-4c0b-b361-471945732c34" providerId="AD" clId="Web-{CCE822C7-C7D8-36B9-E831-CF3AB1E7ABF3}" dt="2023-09-27T19:23:54.262" v="156" actId="20577"/>
        <pc:sldMkLst>
          <pc:docMk/>
          <pc:sldMk cId="3899276003" sldId="295"/>
        </pc:sldMkLst>
        <pc:spChg chg="mod">
          <ac:chgData name="McRee, Rebecca" userId="S::mcree_r@cde.state.co.us::3a10fa13-9d60-4c0b-b361-471945732c34" providerId="AD" clId="Web-{CCE822C7-C7D8-36B9-E831-CF3AB1E7ABF3}" dt="2023-09-27T19:23:54.262" v="156" actId="20577"/>
          <ac:spMkLst>
            <pc:docMk/>
            <pc:sldMk cId="3899276003" sldId="295"/>
            <ac:spMk id="3" creationId="{00000000-0000-0000-0000-000000000000}"/>
          </ac:spMkLst>
        </pc:spChg>
      </pc:sldChg>
      <pc:sldChg chg="modSp">
        <pc:chgData name="McRee, Rebecca" userId="S::mcree_r@cde.state.co.us::3a10fa13-9d60-4c0b-b361-471945732c34" providerId="AD" clId="Web-{CCE822C7-C7D8-36B9-E831-CF3AB1E7ABF3}" dt="2023-09-27T19:19:40.414" v="104" actId="20577"/>
        <pc:sldMkLst>
          <pc:docMk/>
          <pc:sldMk cId="2306349817" sldId="296"/>
        </pc:sldMkLst>
        <pc:spChg chg="mod">
          <ac:chgData name="McRee, Rebecca" userId="S::mcree_r@cde.state.co.us::3a10fa13-9d60-4c0b-b361-471945732c34" providerId="AD" clId="Web-{CCE822C7-C7D8-36B9-E831-CF3AB1E7ABF3}" dt="2023-09-27T19:19:40.414" v="104" actId="20577"/>
          <ac:spMkLst>
            <pc:docMk/>
            <pc:sldMk cId="2306349817" sldId="296"/>
            <ac:spMk id="5" creationId="{4EA1E483-30A4-4F2F-9C49-7FC91D8F5923}"/>
          </ac:spMkLst>
        </pc:spChg>
      </pc:sldChg>
      <pc:sldChg chg="modSp">
        <pc:chgData name="McRee, Rebecca" userId="S::mcree_r@cde.state.co.us::3a10fa13-9d60-4c0b-b361-471945732c34" providerId="AD" clId="Web-{CCE822C7-C7D8-36B9-E831-CF3AB1E7ABF3}" dt="2023-09-27T19:10:43.517" v="58" actId="20577"/>
        <pc:sldMkLst>
          <pc:docMk/>
          <pc:sldMk cId="3938252842" sldId="310"/>
        </pc:sldMkLst>
        <pc:spChg chg="mod">
          <ac:chgData name="McRee, Rebecca" userId="S::mcree_r@cde.state.co.us::3a10fa13-9d60-4c0b-b361-471945732c34" providerId="AD" clId="Web-{CCE822C7-C7D8-36B9-E831-CF3AB1E7ABF3}" dt="2023-09-27T19:10:43.517" v="58" actId="20577"/>
          <ac:spMkLst>
            <pc:docMk/>
            <pc:sldMk cId="3938252842" sldId="310"/>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9ABC4-72FE-41EB-BB25-18814B45009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6F455DEE-683E-4EEF-AC7D-AAB84AD62B27}">
      <dgm:prSet phldrT="[Text]"/>
      <dgm:spPr/>
      <dgm:t>
        <a:bodyPr/>
        <a:lstStyle/>
        <a:p>
          <a:r>
            <a:rPr lang="en-US"/>
            <a:t>Complete the basics of the collection early (Get files error free and create snapshots by the middle of October)</a:t>
          </a:r>
        </a:p>
      </dgm:t>
    </dgm:pt>
    <dgm:pt modelId="{5F8B99B2-3964-4B62-A3BA-20A39BEF1156}" type="parTrans" cxnId="{DC608CBA-232A-4134-8CD9-BD59CFA400D2}">
      <dgm:prSet/>
      <dgm:spPr/>
      <dgm:t>
        <a:bodyPr/>
        <a:lstStyle/>
        <a:p>
          <a:endParaRPr lang="en-US"/>
        </a:p>
      </dgm:t>
    </dgm:pt>
    <dgm:pt modelId="{7C2384E5-AA5F-4954-AC2D-5A02D637EC7F}" type="sibTrans" cxnId="{DC608CBA-232A-4134-8CD9-BD59CFA400D2}">
      <dgm:prSet/>
      <dgm:spPr/>
      <dgm:t>
        <a:bodyPr/>
        <a:lstStyle/>
        <a:p>
          <a:endParaRPr lang="en-US"/>
        </a:p>
      </dgm:t>
    </dgm:pt>
    <dgm:pt modelId="{545760B8-AC98-494A-8B31-74B8CDF17EAF}">
      <dgm:prSet phldrT="[Text]"/>
      <dgm:spPr/>
      <dgm:t>
        <a:bodyPr/>
        <a:lstStyle/>
        <a:p>
          <a:r>
            <a:rPr lang="en-US"/>
            <a:t>An error free snapshot does not guarantee accurately reported data</a:t>
          </a:r>
        </a:p>
      </dgm:t>
    </dgm:pt>
    <dgm:pt modelId="{1CF71D74-D1E6-49A1-A006-07D670093294}" type="parTrans" cxnId="{DF9F62D8-97FC-421E-90D9-91EE3BA5F131}">
      <dgm:prSet/>
      <dgm:spPr/>
      <dgm:t>
        <a:bodyPr/>
        <a:lstStyle/>
        <a:p>
          <a:endParaRPr lang="en-US"/>
        </a:p>
      </dgm:t>
    </dgm:pt>
    <dgm:pt modelId="{6F27796C-963A-418B-A393-FE8AAEE98EB5}" type="sibTrans" cxnId="{DF9F62D8-97FC-421E-90D9-91EE3BA5F131}">
      <dgm:prSet/>
      <dgm:spPr/>
      <dgm:t>
        <a:bodyPr/>
        <a:lstStyle/>
        <a:p>
          <a:endParaRPr lang="en-US"/>
        </a:p>
      </dgm:t>
    </dgm:pt>
    <dgm:pt modelId="{8AF24611-150E-4D1E-8EBC-2672ED242E2C}">
      <dgm:prSet phldrT="[Text]"/>
      <dgm:spPr/>
      <dgm:t>
        <a:bodyPr/>
        <a:lstStyle/>
        <a:p>
          <a:r>
            <a:rPr lang="en-US"/>
            <a:t>Review, Review, Review!</a:t>
          </a:r>
        </a:p>
      </dgm:t>
    </dgm:pt>
    <dgm:pt modelId="{565C2A1F-FDCF-4AD0-B273-FCED58051207}" type="parTrans" cxnId="{5F337274-05F9-4A9E-AAFF-E4DADA81C268}">
      <dgm:prSet/>
      <dgm:spPr/>
      <dgm:t>
        <a:bodyPr/>
        <a:lstStyle/>
        <a:p>
          <a:endParaRPr lang="en-US"/>
        </a:p>
      </dgm:t>
    </dgm:pt>
    <dgm:pt modelId="{C58950BA-08DB-4B5F-9ADC-35A0ABD7A133}" type="sibTrans" cxnId="{5F337274-05F9-4A9E-AAFF-E4DADA81C268}">
      <dgm:prSet/>
      <dgm:spPr/>
      <dgm:t>
        <a:bodyPr/>
        <a:lstStyle/>
        <a:p>
          <a:endParaRPr lang="en-US"/>
        </a:p>
      </dgm:t>
    </dgm:pt>
    <dgm:pt modelId="{97274605-A44A-4D68-91BA-E3938ACF5598}">
      <dgm:prSet phldrT="[Text]"/>
      <dgm:spPr/>
      <dgm:t>
        <a:bodyPr/>
        <a:lstStyle/>
        <a:p>
          <a:r>
            <a:rPr lang="en-US"/>
            <a:t>Pull in Subject Matter Experts to assist with verifying data (Finance Department, English Learner Department, Special Education, Registrar)</a:t>
          </a:r>
        </a:p>
      </dgm:t>
    </dgm:pt>
    <dgm:pt modelId="{4ED7F114-3E7F-41E9-809B-75C413387505}" type="parTrans" cxnId="{ADA1385F-81D3-42D0-8B2B-534AB35B4F46}">
      <dgm:prSet/>
      <dgm:spPr/>
      <dgm:t>
        <a:bodyPr/>
        <a:lstStyle/>
        <a:p>
          <a:endParaRPr lang="en-US"/>
        </a:p>
      </dgm:t>
    </dgm:pt>
    <dgm:pt modelId="{6258DAEF-CC2D-4279-848B-9CCFA061E582}" type="sibTrans" cxnId="{ADA1385F-81D3-42D0-8B2B-534AB35B4F46}">
      <dgm:prSet/>
      <dgm:spPr/>
      <dgm:t>
        <a:bodyPr/>
        <a:lstStyle/>
        <a:p>
          <a:endParaRPr lang="en-US"/>
        </a:p>
      </dgm:t>
    </dgm:pt>
    <dgm:pt modelId="{4D968FD4-6EB6-4F08-9545-0E886C16D5EB}">
      <dgm:prSet phldrT="[Text]"/>
      <dgm:spPr/>
      <dgm:t>
        <a:bodyPr/>
        <a:lstStyle/>
        <a:p>
          <a:r>
            <a:rPr lang="en-US"/>
            <a:t>COGNOS Reports for verification</a:t>
          </a:r>
        </a:p>
      </dgm:t>
    </dgm:pt>
    <dgm:pt modelId="{C45089AC-9AA1-48CC-A04F-D4371A6F986C}" type="parTrans" cxnId="{0FFA989A-5FFC-4D91-8302-47DD0B2C084B}">
      <dgm:prSet/>
      <dgm:spPr/>
      <dgm:t>
        <a:bodyPr/>
        <a:lstStyle/>
        <a:p>
          <a:endParaRPr lang="en-US"/>
        </a:p>
      </dgm:t>
    </dgm:pt>
    <dgm:pt modelId="{F867B2F7-A289-4187-A114-92847A759A86}" type="sibTrans" cxnId="{0FFA989A-5FFC-4D91-8302-47DD0B2C084B}">
      <dgm:prSet/>
      <dgm:spPr/>
      <dgm:t>
        <a:bodyPr/>
        <a:lstStyle/>
        <a:p>
          <a:endParaRPr lang="en-US"/>
        </a:p>
      </dgm:t>
    </dgm:pt>
    <dgm:pt modelId="{7A55DB93-B02F-45EB-88E7-56CD41960A6D}" type="pres">
      <dgm:prSet presAssocID="{9799ABC4-72FE-41EB-BB25-18814B45009F}" presName="Name0" presStyleCnt="0">
        <dgm:presLayoutVars>
          <dgm:chMax/>
          <dgm:chPref/>
          <dgm:dir/>
          <dgm:animLvl val="lvl"/>
          <dgm:resizeHandles val="exact"/>
        </dgm:presLayoutVars>
      </dgm:prSet>
      <dgm:spPr/>
    </dgm:pt>
    <dgm:pt modelId="{E4F45C79-C035-43DF-90FC-889416E40EE8}" type="pres">
      <dgm:prSet presAssocID="{6F455DEE-683E-4EEF-AC7D-AAB84AD62B27}" presName="composite" presStyleCnt="0"/>
      <dgm:spPr/>
    </dgm:pt>
    <dgm:pt modelId="{5849CFBB-365C-42D1-A18D-66CD5D947402}" type="pres">
      <dgm:prSet presAssocID="{6F455DEE-683E-4EEF-AC7D-AAB84AD62B27}"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FF944167-AC0F-4A79-B432-11DDC953FF2D}" type="pres">
      <dgm:prSet presAssocID="{6F455DEE-683E-4EEF-AC7D-AAB84AD62B27}" presName="Accent" presStyleLbl="parChTrans1D1" presStyleIdx="0" presStyleCnt="5"/>
      <dgm:spPr/>
    </dgm:pt>
    <dgm:pt modelId="{D9E7BB08-2A2C-4CDE-8BE9-F562F347AC2B}" type="pres">
      <dgm:prSet presAssocID="{6F455DEE-683E-4EEF-AC7D-AAB84AD62B27}" presName="Parent" presStyleLbl="revTx" presStyleIdx="0" presStyleCnt="5">
        <dgm:presLayoutVars>
          <dgm:chMax val="0"/>
          <dgm:chPref val="0"/>
          <dgm:bulletEnabled val="1"/>
        </dgm:presLayoutVars>
      </dgm:prSet>
      <dgm:spPr/>
    </dgm:pt>
    <dgm:pt modelId="{0FE5C7AB-2813-440E-AC2E-3CF076E25914}" type="pres">
      <dgm:prSet presAssocID="{7C2384E5-AA5F-4954-AC2D-5A02D637EC7F}" presName="sibTrans" presStyleCnt="0"/>
      <dgm:spPr/>
    </dgm:pt>
    <dgm:pt modelId="{FD7F037F-C8A5-4DAB-8013-6C9684C369F9}" type="pres">
      <dgm:prSet presAssocID="{545760B8-AC98-494A-8B31-74B8CDF17EAF}" presName="composite" presStyleCnt="0"/>
      <dgm:spPr/>
    </dgm:pt>
    <dgm:pt modelId="{BD48A808-B7CC-4E3D-9736-F81F1C778ACD}" type="pres">
      <dgm:prSet presAssocID="{545760B8-AC98-494A-8B31-74B8CDF17EAF}"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pie chart outline"/>
        </a:ext>
      </dgm:extLst>
    </dgm:pt>
    <dgm:pt modelId="{6A33F7AE-32CD-411A-AB79-AC1962525EF5}" type="pres">
      <dgm:prSet presAssocID="{545760B8-AC98-494A-8B31-74B8CDF17EAF}" presName="Accent" presStyleLbl="parChTrans1D1" presStyleIdx="1" presStyleCnt="5"/>
      <dgm:spPr/>
    </dgm:pt>
    <dgm:pt modelId="{8564C7DB-F6C3-4CC4-99D0-0869F98F6632}" type="pres">
      <dgm:prSet presAssocID="{545760B8-AC98-494A-8B31-74B8CDF17EAF}" presName="Parent" presStyleLbl="revTx" presStyleIdx="1" presStyleCnt="5">
        <dgm:presLayoutVars>
          <dgm:chMax val="0"/>
          <dgm:chPref val="0"/>
          <dgm:bulletEnabled val="1"/>
        </dgm:presLayoutVars>
      </dgm:prSet>
      <dgm:spPr/>
    </dgm:pt>
    <dgm:pt modelId="{FC4A295F-DF64-4700-B38C-191D3A9CCE50}" type="pres">
      <dgm:prSet presAssocID="{6F27796C-963A-418B-A393-FE8AAEE98EB5}" presName="sibTrans" presStyleCnt="0"/>
      <dgm:spPr/>
    </dgm:pt>
    <dgm:pt modelId="{5F15BB9B-EF5F-4418-9EDE-040D698112DA}" type="pres">
      <dgm:prSet presAssocID="{8AF24611-150E-4D1E-8EBC-2672ED242E2C}" presName="composite" presStyleCnt="0"/>
      <dgm:spPr/>
    </dgm:pt>
    <dgm:pt modelId="{22F61767-5AE5-44FF-B2F9-1BD5342E91F4}" type="pres">
      <dgm:prSet presAssocID="{8AF24611-150E-4D1E-8EBC-2672ED242E2C}" presName="Image" presStyleLbl="align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chemeClr val="accent4"/>
          </a:solidFill>
        </a:ln>
      </dgm:spPr>
      <dgm:extLst>
        <a:ext uri="{E40237B7-FDA0-4F09-8148-C483321AD2D9}">
          <dgm14:cNvPr xmlns:dgm14="http://schemas.microsoft.com/office/drawing/2010/diagram" id="0" name="" descr="Eyes outline"/>
        </a:ext>
      </dgm:extLst>
    </dgm:pt>
    <dgm:pt modelId="{80861198-6DFB-4754-A81F-0AB475078F3E}" type="pres">
      <dgm:prSet presAssocID="{8AF24611-150E-4D1E-8EBC-2672ED242E2C}" presName="Accent" presStyleLbl="parChTrans1D1" presStyleIdx="2" presStyleCnt="5"/>
      <dgm:spPr/>
    </dgm:pt>
    <dgm:pt modelId="{95C492C0-4598-45B5-862C-65EC852812E4}" type="pres">
      <dgm:prSet presAssocID="{8AF24611-150E-4D1E-8EBC-2672ED242E2C}" presName="Parent" presStyleLbl="revTx" presStyleIdx="2" presStyleCnt="5">
        <dgm:presLayoutVars>
          <dgm:chMax val="0"/>
          <dgm:chPref val="0"/>
          <dgm:bulletEnabled val="1"/>
        </dgm:presLayoutVars>
      </dgm:prSet>
      <dgm:spPr/>
    </dgm:pt>
    <dgm:pt modelId="{3617EED4-F9AB-43A3-9C5A-2758BD9488B4}" type="pres">
      <dgm:prSet presAssocID="{C58950BA-08DB-4B5F-9ADC-35A0ABD7A133}" presName="sibTrans" presStyleCnt="0"/>
      <dgm:spPr/>
    </dgm:pt>
    <dgm:pt modelId="{2EC5E881-C150-4997-9C2E-95715A326B57}" type="pres">
      <dgm:prSet presAssocID="{97274605-A44A-4D68-91BA-E3938ACF5598}" presName="composite" presStyleCnt="0"/>
      <dgm:spPr/>
    </dgm:pt>
    <dgm:pt modelId="{E31A8082-C7FF-4316-9732-907D1BA44962}" type="pres">
      <dgm:prSet presAssocID="{97274605-A44A-4D68-91BA-E3938ACF5598}" presName="Image" presStyleLbl="align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rgbClr val="00B0F0"/>
          </a:solidFill>
        </a:ln>
      </dgm:spPr>
      <dgm:extLst>
        <a:ext uri="{E40237B7-FDA0-4F09-8148-C483321AD2D9}">
          <dgm14:cNvPr xmlns:dgm14="http://schemas.microsoft.com/office/drawing/2010/diagram" id="0" name="" descr="Customer review outline"/>
        </a:ext>
      </dgm:extLst>
    </dgm:pt>
    <dgm:pt modelId="{ADAEDF24-C48B-4825-993E-50FD7019197B}" type="pres">
      <dgm:prSet presAssocID="{97274605-A44A-4D68-91BA-E3938ACF5598}" presName="Accent" presStyleLbl="parChTrans1D1" presStyleIdx="3" presStyleCnt="5"/>
      <dgm:spPr/>
    </dgm:pt>
    <dgm:pt modelId="{AE99632B-3DD5-4672-8D50-9B6147C0E9B8}" type="pres">
      <dgm:prSet presAssocID="{97274605-A44A-4D68-91BA-E3938ACF5598}" presName="Parent" presStyleLbl="revTx" presStyleIdx="3" presStyleCnt="5">
        <dgm:presLayoutVars>
          <dgm:chMax val="0"/>
          <dgm:chPref val="0"/>
          <dgm:bulletEnabled val="1"/>
        </dgm:presLayoutVars>
      </dgm:prSet>
      <dgm:spPr/>
    </dgm:pt>
    <dgm:pt modelId="{0751768A-CA96-404F-94EB-11D48252D194}" type="pres">
      <dgm:prSet presAssocID="{6258DAEF-CC2D-4279-848B-9CCFA061E582}" presName="sibTrans" presStyleCnt="0"/>
      <dgm:spPr/>
    </dgm:pt>
    <dgm:pt modelId="{AB8244DA-70EC-4745-ABAC-6A992CD350B0}" type="pres">
      <dgm:prSet presAssocID="{4D968FD4-6EB6-4F08-9545-0E886C16D5EB}" presName="composite" presStyleCnt="0"/>
      <dgm:spPr/>
    </dgm:pt>
    <dgm:pt modelId="{4432B3B3-4977-4F8A-AEF7-2EE58E06D7A9}" type="pres">
      <dgm:prSet presAssocID="{4D968FD4-6EB6-4F08-9545-0E886C16D5EB}" presName="Image" presStyleLbl="align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outline"/>
        </a:ext>
      </dgm:extLst>
    </dgm:pt>
    <dgm:pt modelId="{488A0007-D7CA-4C3B-90DF-5229C90FBF16}" type="pres">
      <dgm:prSet presAssocID="{4D968FD4-6EB6-4F08-9545-0E886C16D5EB}" presName="Accent" presStyleLbl="parChTrans1D1" presStyleIdx="4" presStyleCnt="5"/>
      <dgm:spPr/>
    </dgm:pt>
    <dgm:pt modelId="{DC1ACAA8-8BAA-4E47-8DEC-25AA75D797B8}" type="pres">
      <dgm:prSet presAssocID="{4D968FD4-6EB6-4F08-9545-0E886C16D5EB}" presName="Parent" presStyleLbl="revTx" presStyleIdx="4" presStyleCnt="5">
        <dgm:presLayoutVars>
          <dgm:chMax val="0"/>
          <dgm:chPref val="0"/>
          <dgm:bulletEnabled val="1"/>
        </dgm:presLayoutVars>
      </dgm:prSet>
      <dgm:spPr/>
    </dgm:pt>
  </dgm:ptLst>
  <dgm:cxnLst>
    <dgm:cxn modelId="{D3040715-FBE4-498A-8555-E7D91D866C27}" type="presOf" srcId="{6F455DEE-683E-4EEF-AC7D-AAB84AD62B27}" destId="{D9E7BB08-2A2C-4CDE-8BE9-F562F347AC2B}" srcOrd="0" destOrd="0" presId="urn:microsoft.com/office/officeart/2008/layout/PictureLineup"/>
    <dgm:cxn modelId="{E7EA162C-8FFE-4906-A78D-D6DF8E532E4A}" type="presOf" srcId="{4D968FD4-6EB6-4F08-9545-0E886C16D5EB}" destId="{DC1ACAA8-8BAA-4E47-8DEC-25AA75D797B8}" srcOrd="0" destOrd="0" presId="urn:microsoft.com/office/officeart/2008/layout/PictureLineup"/>
    <dgm:cxn modelId="{ADA1385F-81D3-42D0-8B2B-534AB35B4F46}" srcId="{9799ABC4-72FE-41EB-BB25-18814B45009F}" destId="{97274605-A44A-4D68-91BA-E3938ACF5598}" srcOrd="3" destOrd="0" parTransId="{4ED7F114-3E7F-41E9-809B-75C413387505}" sibTransId="{6258DAEF-CC2D-4279-848B-9CCFA061E582}"/>
    <dgm:cxn modelId="{49424B6E-CCCB-40C6-9822-17AA1C76AC1B}" type="presOf" srcId="{8AF24611-150E-4D1E-8EBC-2672ED242E2C}" destId="{95C492C0-4598-45B5-862C-65EC852812E4}" srcOrd="0" destOrd="0" presId="urn:microsoft.com/office/officeart/2008/layout/PictureLineup"/>
    <dgm:cxn modelId="{5F337274-05F9-4A9E-AAFF-E4DADA81C268}" srcId="{9799ABC4-72FE-41EB-BB25-18814B45009F}" destId="{8AF24611-150E-4D1E-8EBC-2672ED242E2C}" srcOrd="2" destOrd="0" parTransId="{565C2A1F-FDCF-4AD0-B273-FCED58051207}" sibTransId="{C58950BA-08DB-4B5F-9ADC-35A0ABD7A133}"/>
    <dgm:cxn modelId="{0FFA989A-5FFC-4D91-8302-47DD0B2C084B}" srcId="{9799ABC4-72FE-41EB-BB25-18814B45009F}" destId="{4D968FD4-6EB6-4F08-9545-0E886C16D5EB}" srcOrd="4" destOrd="0" parTransId="{C45089AC-9AA1-48CC-A04F-D4371A6F986C}" sibTransId="{F867B2F7-A289-4187-A114-92847A759A86}"/>
    <dgm:cxn modelId="{7CF3BBAA-1946-4910-942D-3367B6E93669}" type="presOf" srcId="{545760B8-AC98-494A-8B31-74B8CDF17EAF}" destId="{8564C7DB-F6C3-4CC4-99D0-0869F98F6632}" srcOrd="0" destOrd="0" presId="urn:microsoft.com/office/officeart/2008/layout/PictureLineup"/>
    <dgm:cxn modelId="{DC608CBA-232A-4134-8CD9-BD59CFA400D2}" srcId="{9799ABC4-72FE-41EB-BB25-18814B45009F}" destId="{6F455DEE-683E-4EEF-AC7D-AAB84AD62B27}" srcOrd="0" destOrd="0" parTransId="{5F8B99B2-3964-4B62-A3BA-20A39BEF1156}" sibTransId="{7C2384E5-AA5F-4954-AC2D-5A02D637EC7F}"/>
    <dgm:cxn modelId="{DF9F62D8-97FC-421E-90D9-91EE3BA5F131}" srcId="{9799ABC4-72FE-41EB-BB25-18814B45009F}" destId="{545760B8-AC98-494A-8B31-74B8CDF17EAF}" srcOrd="1" destOrd="0" parTransId="{1CF71D74-D1E6-49A1-A006-07D670093294}" sibTransId="{6F27796C-963A-418B-A393-FE8AAEE98EB5}"/>
    <dgm:cxn modelId="{2DCBB4F3-FF30-4725-8423-6021EA800B17}" type="presOf" srcId="{9799ABC4-72FE-41EB-BB25-18814B45009F}" destId="{7A55DB93-B02F-45EB-88E7-56CD41960A6D}" srcOrd="0" destOrd="0" presId="urn:microsoft.com/office/officeart/2008/layout/PictureLineup"/>
    <dgm:cxn modelId="{0D75CBF3-029B-43E9-9962-0AC0EEB0C6A6}" type="presOf" srcId="{97274605-A44A-4D68-91BA-E3938ACF5598}" destId="{AE99632B-3DD5-4672-8D50-9B6147C0E9B8}" srcOrd="0" destOrd="0" presId="urn:microsoft.com/office/officeart/2008/layout/PictureLineup"/>
    <dgm:cxn modelId="{1411352A-0B5D-4A58-8BFD-F7DB28295894}" type="presParOf" srcId="{7A55DB93-B02F-45EB-88E7-56CD41960A6D}" destId="{E4F45C79-C035-43DF-90FC-889416E40EE8}" srcOrd="0" destOrd="0" presId="urn:microsoft.com/office/officeart/2008/layout/PictureLineup"/>
    <dgm:cxn modelId="{26D963FB-3F10-4DAD-A6BD-967D2B42903E}" type="presParOf" srcId="{E4F45C79-C035-43DF-90FC-889416E40EE8}" destId="{5849CFBB-365C-42D1-A18D-66CD5D947402}" srcOrd="0" destOrd="0" presId="urn:microsoft.com/office/officeart/2008/layout/PictureLineup"/>
    <dgm:cxn modelId="{49425402-4345-4CDA-9B42-0A7EEA1E7A9B}" type="presParOf" srcId="{E4F45C79-C035-43DF-90FC-889416E40EE8}" destId="{FF944167-AC0F-4A79-B432-11DDC953FF2D}" srcOrd="1" destOrd="0" presId="urn:microsoft.com/office/officeart/2008/layout/PictureLineup"/>
    <dgm:cxn modelId="{57014A53-2C6E-4142-8B4D-64FD8C96843F}" type="presParOf" srcId="{E4F45C79-C035-43DF-90FC-889416E40EE8}" destId="{D9E7BB08-2A2C-4CDE-8BE9-F562F347AC2B}" srcOrd="2" destOrd="0" presId="urn:microsoft.com/office/officeart/2008/layout/PictureLineup"/>
    <dgm:cxn modelId="{7F2F62B5-E161-4822-AAF9-3E0B64908357}" type="presParOf" srcId="{7A55DB93-B02F-45EB-88E7-56CD41960A6D}" destId="{0FE5C7AB-2813-440E-AC2E-3CF076E25914}" srcOrd="1" destOrd="0" presId="urn:microsoft.com/office/officeart/2008/layout/PictureLineup"/>
    <dgm:cxn modelId="{86ADC0B6-4E16-44F7-B3E9-2DBA9012E1BD}" type="presParOf" srcId="{7A55DB93-B02F-45EB-88E7-56CD41960A6D}" destId="{FD7F037F-C8A5-4DAB-8013-6C9684C369F9}" srcOrd="2" destOrd="0" presId="urn:microsoft.com/office/officeart/2008/layout/PictureLineup"/>
    <dgm:cxn modelId="{86F92F51-D6A1-4796-8A70-97E0DD12FD4F}" type="presParOf" srcId="{FD7F037F-C8A5-4DAB-8013-6C9684C369F9}" destId="{BD48A808-B7CC-4E3D-9736-F81F1C778ACD}" srcOrd="0" destOrd="0" presId="urn:microsoft.com/office/officeart/2008/layout/PictureLineup"/>
    <dgm:cxn modelId="{C054F1A8-A01F-437A-A6CC-C8C1AC55FA12}" type="presParOf" srcId="{FD7F037F-C8A5-4DAB-8013-6C9684C369F9}" destId="{6A33F7AE-32CD-411A-AB79-AC1962525EF5}" srcOrd="1" destOrd="0" presId="urn:microsoft.com/office/officeart/2008/layout/PictureLineup"/>
    <dgm:cxn modelId="{55B70D87-068D-411C-86C4-F2D2DAF486D5}" type="presParOf" srcId="{FD7F037F-C8A5-4DAB-8013-6C9684C369F9}" destId="{8564C7DB-F6C3-4CC4-99D0-0869F98F6632}" srcOrd="2" destOrd="0" presId="urn:microsoft.com/office/officeart/2008/layout/PictureLineup"/>
    <dgm:cxn modelId="{403CB644-833E-41CA-A20B-14B188990353}" type="presParOf" srcId="{7A55DB93-B02F-45EB-88E7-56CD41960A6D}" destId="{FC4A295F-DF64-4700-B38C-191D3A9CCE50}" srcOrd="3" destOrd="0" presId="urn:microsoft.com/office/officeart/2008/layout/PictureLineup"/>
    <dgm:cxn modelId="{5AD4C18D-C3C4-4F7F-AB95-219D88F72557}" type="presParOf" srcId="{7A55DB93-B02F-45EB-88E7-56CD41960A6D}" destId="{5F15BB9B-EF5F-4418-9EDE-040D698112DA}" srcOrd="4" destOrd="0" presId="urn:microsoft.com/office/officeart/2008/layout/PictureLineup"/>
    <dgm:cxn modelId="{65F766EF-C836-42BF-91EE-6DF29F32151A}" type="presParOf" srcId="{5F15BB9B-EF5F-4418-9EDE-040D698112DA}" destId="{22F61767-5AE5-44FF-B2F9-1BD5342E91F4}" srcOrd="0" destOrd="0" presId="urn:microsoft.com/office/officeart/2008/layout/PictureLineup"/>
    <dgm:cxn modelId="{2118BF98-3890-4FF3-946E-C001B706DC15}" type="presParOf" srcId="{5F15BB9B-EF5F-4418-9EDE-040D698112DA}" destId="{80861198-6DFB-4754-A81F-0AB475078F3E}" srcOrd="1" destOrd="0" presId="urn:microsoft.com/office/officeart/2008/layout/PictureLineup"/>
    <dgm:cxn modelId="{47474F44-750C-4CCB-AB6A-2B274C17E4B3}" type="presParOf" srcId="{5F15BB9B-EF5F-4418-9EDE-040D698112DA}" destId="{95C492C0-4598-45B5-862C-65EC852812E4}" srcOrd="2" destOrd="0" presId="urn:microsoft.com/office/officeart/2008/layout/PictureLineup"/>
    <dgm:cxn modelId="{CBC97240-AFA3-416B-98DB-5916C00399D4}" type="presParOf" srcId="{7A55DB93-B02F-45EB-88E7-56CD41960A6D}" destId="{3617EED4-F9AB-43A3-9C5A-2758BD9488B4}" srcOrd="5" destOrd="0" presId="urn:microsoft.com/office/officeart/2008/layout/PictureLineup"/>
    <dgm:cxn modelId="{57693A4A-1012-4F56-9BF8-5BE1FC1E4E57}" type="presParOf" srcId="{7A55DB93-B02F-45EB-88E7-56CD41960A6D}" destId="{2EC5E881-C150-4997-9C2E-95715A326B57}" srcOrd="6" destOrd="0" presId="urn:microsoft.com/office/officeart/2008/layout/PictureLineup"/>
    <dgm:cxn modelId="{3862964B-AD95-427E-A361-DCA82EC1ED6A}" type="presParOf" srcId="{2EC5E881-C150-4997-9C2E-95715A326B57}" destId="{E31A8082-C7FF-4316-9732-907D1BA44962}" srcOrd="0" destOrd="0" presId="urn:microsoft.com/office/officeart/2008/layout/PictureLineup"/>
    <dgm:cxn modelId="{B97B3396-2561-4132-8478-7D1E1FE1593B}" type="presParOf" srcId="{2EC5E881-C150-4997-9C2E-95715A326B57}" destId="{ADAEDF24-C48B-4825-993E-50FD7019197B}" srcOrd="1" destOrd="0" presId="urn:microsoft.com/office/officeart/2008/layout/PictureLineup"/>
    <dgm:cxn modelId="{E66D76B1-98B0-49E5-9BCE-E19B323518D3}" type="presParOf" srcId="{2EC5E881-C150-4997-9C2E-95715A326B57}" destId="{AE99632B-3DD5-4672-8D50-9B6147C0E9B8}" srcOrd="2" destOrd="0" presId="urn:microsoft.com/office/officeart/2008/layout/PictureLineup"/>
    <dgm:cxn modelId="{AF6D7483-AD40-4A2F-9727-E4ED2EF790BE}" type="presParOf" srcId="{7A55DB93-B02F-45EB-88E7-56CD41960A6D}" destId="{0751768A-CA96-404F-94EB-11D48252D194}" srcOrd="7" destOrd="0" presId="urn:microsoft.com/office/officeart/2008/layout/PictureLineup"/>
    <dgm:cxn modelId="{95C8B51A-FFFB-4858-81AF-F20A0CA63267}" type="presParOf" srcId="{7A55DB93-B02F-45EB-88E7-56CD41960A6D}" destId="{AB8244DA-70EC-4745-ABAC-6A992CD350B0}" srcOrd="8" destOrd="0" presId="urn:microsoft.com/office/officeart/2008/layout/PictureLineup"/>
    <dgm:cxn modelId="{E3E520F9-D522-4573-BEC2-E9E9D102E6C3}" type="presParOf" srcId="{AB8244DA-70EC-4745-ABAC-6A992CD350B0}" destId="{4432B3B3-4977-4F8A-AEF7-2EE58E06D7A9}" srcOrd="0" destOrd="0" presId="urn:microsoft.com/office/officeart/2008/layout/PictureLineup"/>
    <dgm:cxn modelId="{C5B47586-306F-4331-9DD9-0836F6905A17}" type="presParOf" srcId="{AB8244DA-70EC-4745-ABAC-6A992CD350B0}" destId="{488A0007-D7CA-4C3B-90DF-5229C90FBF16}" srcOrd="1" destOrd="0" presId="urn:microsoft.com/office/officeart/2008/layout/PictureLineup"/>
    <dgm:cxn modelId="{E1341464-EDDA-4B5B-9B96-4569D6EBEC27}" type="presParOf" srcId="{AB8244DA-70EC-4745-ABAC-6A992CD350B0}" destId="{DC1ACAA8-8BAA-4E47-8DEC-25AA75D797B8}"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A29BED-9B60-40A0-8E69-9B67AAC3C9F3}"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6B7557ED-2047-4E85-B3BD-DFFC8AA74E99}">
      <dgm:prSet custT="1"/>
      <dgm:spPr/>
      <dgm:t>
        <a:bodyPr/>
        <a:lstStyle/>
        <a:p>
          <a:r>
            <a:rPr lang="en-US" sz="1800">
              <a:solidFill>
                <a:schemeClr val="tx1"/>
              </a:solidFill>
            </a:rPr>
            <a:t>The School Auditing Office will review all documents for each student to determine who should submit the student for funding, and at what level.</a:t>
          </a:r>
        </a:p>
      </dgm:t>
      <dgm:extLst>
        <a:ext uri="{E40237B7-FDA0-4F09-8148-C483321AD2D9}">
          <dgm14:cNvPr xmlns:dgm14="http://schemas.microsoft.com/office/drawing/2010/diagram" id="0" name="" descr="The School Auditing Office will review all documents for each student to determine who should submit the student for funding, and at what level.&#10; The School Auditing Office will notify each district of its duplicate count findings. &#10; Decisions will be uploaded to the district’s Syncplicity “Duplicate Count” subfolder.&#10;Data Services will unlock the Snapshot for any district needing to change their data per the duplicate count findings.&#10;Districts will then need to:&#10; Make the appropriate adjustments to their interchange files AND&#10; Regenerate their Student October Count Snapshot AND&#10; Re-submit their Snapshot&#10;"/>
        </a:ext>
      </dgm:extLst>
    </dgm:pt>
    <dgm:pt modelId="{B2A41BFD-E163-474A-B67A-2D535686B3BA}" type="parTrans" cxnId="{9C93CEAD-564A-45CA-9F38-99671A615A7E}">
      <dgm:prSet/>
      <dgm:spPr/>
      <dgm:t>
        <a:bodyPr/>
        <a:lstStyle/>
        <a:p>
          <a:endParaRPr lang="en-US"/>
        </a:p>
      </dgm:t>
    </dgm:pt>
    <dgm:pt modelId="{85845275-8F62-456D-B559-F653B67BF60D}" type="sibTrans" cxnId="{9C93CEAD-564A-45CA-9F38-99671A615A7E}">
      <dgm:prSet/>
      <dgm:spPr/>
      <dgm:t>
        <a:bodyPr/>
        <a:lstStyle/>
        <a:p>
          <a:endParaRPr lang="en-US"/>
        </a:p>
      </dgm:t>
    </dgm:pt>
    <dgm:pt modelId="{C0AC8A30-51D4-4B55-98BF-0E2AF98B2BD4}">
      <dgm:prSet custT="1"/>
      <dgm:spPr>
        <a:solidFill>
          <a:schemeClr val="accent6">
            <a:lumMod val="60000"/>
            <a:lumOff val="40000"/>
            <a:alpha val="90000"/>
          </a:schemeClr>
        </a:solidFill>
      </dgm:spPr>
      <dgm:t>
        <a:bodyPr/>
        <a:lstStyle/>
        <a:p>
          <a:r>
            <a:rPr lang="en-US" sz="1600"/>
            <a:t>The School Auditing Office will notify each district of its duplicate count findings. </a:t>
          </a:r>
        </a:p>
      </dgm:t>
      <dgm:extLst>
        <a:ext uri="{E40237B7-FDA0-4F09-8148-C483321AD2D9}">
          <dgm14:cNvPr xmlns:dgm14="http://schemas.microsoft.com/office/drawing/2010/diagram" id="0" name="" descr="The School Auditing Office will review all documents for each student to determine who should submit the student for funding, and at what level.&#10; The School Auditing Office will notify each district of its duplicate count findings. &#10; Decisions will be uploaded to the district’s Syncplicity “Duplicate Count” subfolder.&#10;Data Services will unlock the Snapshot for any district needing to change their data per the duplicate count findings.&#10;Districts will then need to:&#10; Make the appropriate adjustments to their interchange files AND&#10; Regenerate their Student October Count Snapshot AND&#10; Re-submit their Snapshot&#10;"/>
        </a:ext>
      </dgm:extLst>
    </dgm:pt>
    <dgm:pt modelId="{FE276B2B-8C73-4717-BFA2-DB2B40D52681}" type="parTrans" cxnId="{20C7CA18-50AC-4D80-BFF3-45EED899A802}">
      <dgm:prSet/>
      <dgm:spPr/>
      <dgm:t>
        <a:bodyPr/>
        <a:lstStyle/>
        <a:p>
          <a:endParaRPr lang="en-US"/>
        </a:p>
      </dgm:t>
    </dgm:pt>
    <dgm:pt modelId="{D6870D36-F424-48C8-BE10-E1A28803AB35}" type="sibTrans" cxnId="{20C7CA18-50AC-4D80-BFF3-45EED899A802}">
      <dgm:prSet/>
      <dgm:spPr/>
      <dgm:t>
        <a:bodyPr/>
        <a:lstStyle/>
        <a:p>
          <a:endParaRPr lang="en-US"/>
        </a:p>
      </dgm:t>
    </dgm:pt>
    <dgm:pt modelId="{EB626817-C6A6-4251-9EDF-8B5C0DE6ED74}">
      <dgm:prSet custT="1"/>
      <dgm:spPr/>
      <dgm:t>
        <a:bodyPr/>
        <a:lstStyle/>
        <a:p>
          <a:r>
            <a:rPr lang="en-US" sz="1600"/>
            <a:t>Decisions will be uploaded to the district’s Syncplicity “Duplicate Count” subfolder.</a:t>
          </a:r>
        </a:p>
      </dgm:t>
      <dgm:extLst>
        <a:ext uri="{E40237B7-FDA0-4F09-8148-C483321AD2D9}">
          <dgm14:cNvPr xmlns:dgm14="http://schemas.microsoft.com/office/drawing/2010/diagram" id="0" name="" descr="The School Auditing Office will review all documents for each student to determine who should submit the student for funding, and at what level.&#10; The School Auditing Office will notify each district of its duplicate count findings. &#10; Decisions will be uploaded to the district’s Syncplicity “Duplicate Count” subfolder.&#10;Data Services will unlock the Snapshot for any district needing to change their data per the duplicate count findings.&#10;Districts will then need to:&#10; Make the appropriate adjustments to their interchange files AND&#10; Regenerate their Student October Count Snapshot AND&#10; Re-submit their Snapshot&#10;"/>
        </a:ext>
      </dgm:extLst>
    </dgm:pt>
    <dgm:pt modelId="{DFF81FE9-0A07-46AD-8323-FB978791A3DE}" type="parTrans" cxnId="{0B215BC2-16FB-4566-9256-0CDB44532746}">
      <dgm:prSet/>
      <dgm:spPr/>
      <dgm:t>
        <a:bodyPr/>
        <a:lstStyle/>
        <a:p>
          <a:endParaRPr lang="en-US"/>
        </a:p>
      </dgm:t>
    </dgm:pt>
    <dgm:pt modelId="{28DE5117-D28D-4C2A-99A9-B65243A9837C}" type="sibTrans" cxnId="{0B215BC2-16FB-4566-9256-0CDB44532746}">
      <dgm:prSet/>
      <dgm:spPr/>
      <dgm:t>
        <a:bodyPr/>
        <a:lstStyle/>
        <a:p>
          <a:endParaRPr lang="en-US"/>
        </a:p>
      </dgm:t>
    </dgm:pt>
    <dgm:pt modelId="{B273EC62-1B0C-4A38-95E1-8D1ECB31FAEC}">
      <dgm:prSet custT="1"/>
      <dgm:spPr/>
      <dgm:t>
        <a:bodyPr/>
        <a:lstStyle/>
        <a:p>
          <a:r>
            <a:rPr lang="en-US" sz="1800">
              <a:solidFill>
                <a:schemeClr val="tx1"/>
              </a:solidFill>
            </a:rPr>
            <a:t>Data Services will unlock the Snapshot for any district needing to change their data per the duplicate count findings.</a:t>
          </a:r>
        </a:p>
      </dgm:t>
      <dgm:extLst>
        <a:ext uri="{E40237B7-FDA0-4F09-8148-C483321AD2D9}">
          <dgm14:cNvPr xmlns:dgm14="http://schemas.microsoft.com/office/drawing/2010/diagram" id="0" name="" descr="The School Auditing Office will review all documents for each student to determine who should submit the student for funding, and at what level.&#10; The School Auditing Office will notify each district of its duplicate count findings. &#10; Decisions will be uploaded to the district’s Syncplicity “Duplicate Count” subfolder.&#10;Data Services will unlock the Snapshot for any district needing to change their data per the duplicate count findings.&#10;Districts will then need to:&#10; Make the appropriate adjustments to their interchange files AND&#10; Regenerate their Student October Count Snapshot AND&#10; Re-submit their Snapshot&#10;"/>
        </a:ext>
      </dgm:extLst>
    </dgm:pt>
    <dgm:pt modelId="{C9861C35-098F-47F1-AA5A-5869C4252E9F}" type="parTrans" cxnId="{81394E62-F270-4FEC-9F85-8C16FC290676}">
      <dgm:prSet/>
      <dgm:spPr/>
      <dgm:t>
        <a:bodyPr/>
        <a:lstStyle/>
        <a:p>
          <a:endParaRPr lang="en-US"/>
        </a:p>
      </dgm:t>
    </dgm:pt>
    <dgm:pt modelId="{DB1883C5-F0E1-4641-B8F5-8DAF739370AA}" type="sibTrans" cxnId="{81394E62-F270-4FEC-9F85-8C16FC290676}">
      <dgm:prSet/>
      <dgm:spPr/>
      <dgm:t>
        <a:bodyPr/>
        <a:lstStyle/>
        <a:p>
          <a:endParaRPr lang="en-US"/>
        </a:p>
      </dgm:t>
    </dgm:pt>
    <dgm:pt modelId="{DDDD95EC-E34F-4005-9A12-46AF18932DBE}">
      <dgm:prSet custT="1"/>
      <dgm:spPr/>
      <dgm:t>
        <a:bodyPr/>
        <a:lstStyle/>
        <a:p>
          <a:r>
            <a:rPr lang="en-US" sz="1800"/>
            <a:t>Districts will then need to:</a:t>
          </a:r>
        </a:p>
      </dgm:t>
      <dgm:extLst>
        <a:ext uri="{E40237B7-FDA0-4F09-8148-C483321AD2D9}">
          <dgm14:cNvPr xmlns:dgm14="http://schemas.microsoft.com/office/drawing/2010/diagram" id="0" name="" descr="The School Auditing Office will review all documents for each student to determine who should submit the student for funding, and at what level.&#10; The School Auditing Office will notify each district of its duplicate count findings. &#10; Decisions will be uploaded to the district’s Syncplicity “Duplicate Count” subfolder.&#10;Data Services will unlock the Snapshot for any district needing to change their data per the duplicate count findings.&#10;Districts will then need to:&#10; Make the appropriate adjustments to their interchange files AND&#10; Regenerate their Student October Count Snapshot AND&#10; Re-submit their Snapshot&#10;"/>
        </a:ext>
      </dgm:extLst>
    </dgm:pt>
    <dgm:pt modelId="{3DBF9767-021A-42C3-9BAD-4F130F1D451F}" type="parTrans" cxnId="{B76B9C1E-9E85-46E4-9AB7-9F4DA2CDDC62}">
      <dgm:prSet/>
      <dgm:spPr/>
      <dgm:t>
        <a:bodyPr/>
        <a:lstStyle/>
        <a:p>
          <a:endParaRPr lang="en-US"/>
        </a:p>
      </dgm:t>
    </dgm:pt>
    <dgm:pt modelId="{2BEB491A-F02F-4904-9502-1AFEA681D535}" type="sibTrans" cxnId="{B76B9C1E-9E85-46E4-9AB7-9F4DA2CDDC62}">
      <dgm:prSet/>
      <dgm:spPr/>
      <dgm:t>
        <a:bodyPr/>
        <a:lstStyle/>
        <a:p>
          <a:endParaRPr lang="en-US"/>
        </a:p>
      </dgm:t>
    </dgm:pt>
    <dgm:pt modelId="{83939ED4-DE36-4B7D-84B6-02E479A313C1}">
      <dgm:prSet/>
      <dgm:spPr/>
      <dgm:t>
        <a:bodyPr/>
        <a:lstStyle/>
        <a:p>
          <a:r>
            <a:rPr lang="en-US"/>
            <a:t>Make the appropriate adjustments to their interchange files </a:t>
          </a:r>
          <a:r>
            <a:rPr lang="en-US" b="1" u="sng"/>
            <a:t>AND</a:t>
          </a:r>
          <a:endParaRPr lang="en-US"/>
        </a:p>
      </dgm:t>
      <dgm:extLst>
        <a:ext uri="{E40237B7-FDA0-4F09-8148-C483321AD2D9}">
          <dgm14:cNvPr xmlns:dgm14="http://schemas.microsoft.com/office/drawing/2010/diagram" id="0" name="" descr="The School Auditing Office will review all documents for each student to determine who should submit the student for funding, and at what level.&#10; The School Auditing Office will notify each district of its duplicate count findings. &#10; Decisions will be uploaded to the district’s Syncplicity “Duplicate Count” subfolder.&#10;Data Services will unlock the Snapshot for any district needing to change their data per the duplicate count findings.&#10;Districts will then need to:&#10; Make the appropriate adjustments to their interchange files AND&#10; Regenerate their Student October Count Snapshot AND&#10; Re-submit their Snapshot&#10;"/>
        </a:ext>
      </dgm:extLst>
    </dgm:pt>
    <dgm:pt modelId="{45DAED49-064F-413D-9DD6-51641BA656E4}" type="parTrans" cxnId="{2B8DF6AA-1E46-4198-88C1-910B5F713EF5}">
      <dgm:prSet/>
      <dgm:spPr/>
      <dgm:t>
        <a:bodyPr/>
        <a:lstStyle/>
        <a:p>
          <a:endParaRPr lang="en-US"/>
        </a:p>
      </dgm:t>
    </dgm:pt>
    <dgm:pt modelId="{E07F262B-5E4A-492A-BC61-A22BD979ED93}" type="sibTrans" cxnId="{2B8DF6AA-1E46-4198-88C1-910B5F713EF5}">
      <dgm:prSet/>
      <dgm:spPr/>
      <dgm:t>
        <a:bodyPr/>
        <a:lstStyle/>
        <a:p>
          <a:endParaRPr lang="en-US"/>
        </a:p>
      </dgm:t>
    </dgm:pt>
    <dgm:pt modelId="{2B3A0D14-952D-4EA8-9F0C-E7CB2224830B}">
      <dgm:prSet/>
      <dgm:spPr/>
      <dgm:t>
        <a:bodyPr/>
        <a:lstStyle/>
        <a:p>
          <a:r>
            <a:rPr lang="en-US"/>
            <a:t>Regenerate their Student October Count Snapshot </a:t>
          </a:r>
          <a:r>
            <a:rPr lang="en-US" b="1" u="sng"/>
            <a:t>AND</a:t>
          </a:r>
          <a:endParaRPr lang="en-US"/>
        </a:p>
      </dgm:t>
      <dgm:extLst>
        <a:ext uri="{E40237B7-FDA0-4F09-8148-C483321AD2D9}">
          <dgm14:cNvPr xmlns:dgm14="http://schemas.microsoft.com/office/drawing/2010/diagram" id="0" name="" descr="The School Auditing Office will review all documents for each student to determine who should submit the student for funding, and at what level.&#10; The School Auditing Office will notify each district of its duplicate count findings. &#10; Decisions will be uploaded to the district’s Syncplicity “Duplicate Count” subfolder.&#10;Data Services will unlock the Snapshot for any district needing to change their data per the duplicate count findings.&#10;Districts will then need to:&#10; Make the appropriate adjustments to their interchange files AND&#10; Regenerate their Student October Count Snapshot AND&#10; Re-submit their Snapshot&#10;"/>
        </a:ext>
      </dgm:extLst>
    </dgm:pt>
    <dgm:pt modelId="{B6288C05-FEC2-499F-B5D2-E3D635F18E21}" type="parTrans" cxnId="{57287FEF-BB9B-4A7C-BF6B-559BF13DE3B3}">
      <dgm:prSet/>
      <dgm:spPr/>
      <dgm:t>
        <a:bodyPr/>
        <a:lstStyle/>
        <a:p>
          <a:endParaRPr lang="en-US"/>
        </a:p>
      </dgm:t>
    </dgm:pt>
    <dgm:pt modelId="{59A036BD-08CB-4963-9C63-FBE8B67887D2}" type="sibTrans" cxnId="{57287FEF-BB9B-4A7C-BF6B-559BF13DE3B3}">
      <dgm:prSet/>
      <dgm:spPr/>
      <dgm:t>
        <a:bodyPr/>
        <a:lstStyle/>
        <a:p>
          <a:endParaRPr lang="en-US"/>
        </a:p>
      </dgm:t>
    </dgm:pt>
    <dgm:pt modelId="{7F4A14D6-68E2-4B6F-AC9E-B1269012EA5F}">
      <dgm:prSet/>
      <dgm:spPr>
        <a:solidFill>
          <a:schemeClr val="accent1">
            <a:lumMod val="20000"/>
            <a:lumOff val="80000"/>
            <a:alpha val="90000"/>
          </a:schemeClr>
        </a:solidFill>
      </dgm:spPr>
      <dgm:t>
        <a:bodyPr/>
        <a:lstStyle/>
        <a:p>
          <a:r>
            <a:rPr lang="en-US"/>
            <a:t>Re-submit their Snapshot</a:t>
          </a:r>
        </a:p>
      </dgm:t>
      <dgm:extLst>
        <a:ext uri="{E40237B7-FDA0-4F09-8148-C483321AD2D9}">
          <dgm14:cNvPr xmlns:dgm14="http://schemas.microsoft.com/office/drawing/2010/diagram" id="0" name="" descr="The School Auditing Office will review all documents for each student to determine who should submit the student for funding, and at what level.&#10; The School Auditing Office will notify each district of its duplicate count findings. &#10; Decisions will be uploaded to the district’s Syncplicity “Duplicate Count” subfolder.&#10;Data Services will unlock the Snapshot for any district needing to change their data per the duplicate count findings.&#10;Districts will then need to:&#10; Make the appropriate adjustments to their interchange files AND&#10; Regenerate their Student October Count Snapshot AND&#10; Re-submit their Snapshot&#10;"/>
        </a:ext>
      </dgm:extLst>
    </dgm:pt>
    <dgm:pt modelId="{4A77B9E7-C09A-4E7F-B2A0-9D129E29CFDD}" type="parTrans" cxnId="{596DFFBC-6B5C-409B-B853-5D80145B2CFC}">
      <dgm:prSet/>
      <dgm:spPr/>
      <dgm:t>
        <a:bodyPr/>
        <a:lstStyle/>
        <a:p>
          <a:endParaRPr lang="en-US"/>
        </a:p>
      </dgm:t>
    </dgm:pt>
    <dgm:pt modelId="{DDFFD98A-1335-470C-ABFB-685A86335D66}" type="sibTrans" cxnId="{596DFFBC-6B5C-409B-B853-5D80145B2CFC}">
      <dgm:prSet/>
      <dgm:spPr/>
      <dgm:t>
        <a:bodyPr/>
        <a:lstStyle/>
        <a:p>
          <a:endParaRPr lang="en-US"/>
        </a:p>
      </dgm:t>
    </dgm:pt>
    <dgm:pt modelId="{AFEF1704-2B0E-4B5B-B6BC-8958E89B17C0}" type="pres">
      <dgm:prSet presAssocID="{CCA29BED-9B60-40A0-8E69-9B67AAC3C9F3}" presName="Name0" presStyleCnt="0">
        <dgm:presLayoutVars>
          <dgm:dir/>
          <dgm:animLvl val="lvl"/>
          <dgm:resizeHandles val="exact"/>
        </dgm:presLayoutVars>
      </dgm:prSet>
      <dgm:spPr/>
    </dgm:pt>
    <dgm:pt modelId="{6A7C466A-572F-4F87-B006-079F5124CC91}" type="pres">
      <dgm:prSet presAssocID="{DDDD95EC-E34F-4005-9A12-46AF18932DBE}" presName="boxAndChildren" presStyleCnt="0"/>
      <dgm:spPr/>
    </dgm:pt>
    <dgm:pt modelId="{24AEFF6F-C98D-4843-98AF-B32E4B4CF5C8}" type="pres">
      <dgm:prSet presAssocID="{DDDD95EC-E34F-4005-9A12-46AF18932DBE}" presName="parentTextBox" presStyleLbl="node1" presStyleIdx="0" presStyleCnt="3"/>
      <dgm:spPr/>
    </dgm:pt>
    <dgm:pt modelId="{480C7D39-100D-42E4-AE28-90B701B08CA2}" type="pres">
      <dgm:prSet presAssocID="{DDDD95EC-E34F-4005-9A12-46AF18932DBE}" presName="entireBox" presStyleLbl="node1" presStyleIdx="0" presStyleCnt="3" custScaleY="148476" custLinFactNeighborX="-773" custLinFactNeighborY="11295"/>
      <dgm:spPr/>
    </dgm:pt>
    <dgm:pt modelId="{AC7A2312-239B-4FC0-AA39-76CB413991DC}" type="pres">
      <dgm:prSet presAssocID="{DDDD95EC-E34F-4005-9A12-46AF18932DBE}" presName="descendantBox" presStyleCnt="0"/>
      <dgm:spPr/>
    </dgm:pt>
    <dgm:pt modelId="{ECAF00C3-0638-4D2F-82D8-F7C026659B49}" type="pres">
      <dgm:prSet presAssocID="{83939ED4-DE36-4B7D-84B6-02E479A313C1}" presName="childTextBox" presStyleLbl="fgAccFollowNode1" presStyleIdx="0" presStyleCnt="5" custScaleY="192109" custLinFactNeighborY="9015">
        <dgm:presLayoutVars>
          <dgm:bulletEnabled val="1"/>
        </dgm:presLayoutVars>
      </dgm:prSet>
      <dgm:spPr/>
    </dgm:pt>
    <dgm:pt modelId="{56B53722-0A6C-4A8F-A64E-DCC81ABB27DD}" type="pres">
      <dgm:prSet presAssocID="{2B3A0D14-952D-4EA8-9F0C-E7CB2224830B}" presName="childTextBox" presStyleLbl="fgAccFollowNode1" presStyleIdx="1" presStyleCnt="5" custScaleY="192109" custLinFactNeighborY="9015">
        <dgm:presLayoutVars>
          <dgm:bulletEnabled val="1"/>
        </dgm:presLayoutVars>
      </dgm:prSet>
      <dgm:spPr/>
    </dgm:pt>
    <dgm:pt modelId="{6CA7FEBE-5D5D-421E-85D2-96290A3ECF69}" type="pres">
      <dgm:prSet presAssocID="{7F4A14D6-68E2-4B6F-AC9E-B1269012EA5F}" presName="childTextBox" presStyleLbl="fgAccFollowNode1" presStyleIdx="2" presStyleCnt="5" custScaleY="192109" custLinFactNeighborY="9015">
        <dgm:presLayoutVars>
          <dgm:bulletEnabled val="1"/>
        </dgm:presLayoutVars>
      </dgm:prSet>
      <dgm:spPr/>
    </dgm:pt>
    <dgm:pt modelId="{CAA61899-E671-4078-81AD-B3F3153E0613}" type="pres">
      <dgm:prSet presAssocID="{DB1883C5-F0E1-4641-B8F5-8DAF739370AA}" presName="sp" presStyleCnt="0"/>
      <dgm:spPr/>
    </dgm:pt>
    <dgm:pt modelId="{06D311E7-9ADE-4715-AA7A-8EBC50D26354}" type="pres">
      <dgm:prSet presAssocID="{B273EC62-1B0C-4A38-95E1-8D1ECB31FAEC}" presName="arrowAndChildren" presStyleCnt="0"/>
      <dgm:spPr/>
    </dgm:pt>
    <dgm:pt modelId="{81152E5A-7F8A-4B48-89E0-99966A456A6D}" type="pres">
      <dgm:prSet presAssocID="{B273EC62-1B0C-4A38-95E1-8D1ECB31FAEC}" presName="parentTextArrow" presStyleLbl="node1" presStyleIdx="1" presStyleCnt="3" custScaleY="106113" custLinFactNeighborY="6153"/>
      <dgm:spPr/>
    </dgm:pt>
    <dgm:pt modelId="{8A7C8518-5026-48AE-840A-CB14DC9AF9D3}" type="pres">
      <dgm:prSet presAssocID="{85845275-8F62-456D-B559-F653B67BF60D}" presName="sp" presStyleCnt="0"/>
      <dgm:spPr/>
    </dgm:pt>
    <dgm:pt modelId="{6A703759-5C15-488C-A7E5-9F59DD3049F6}" type="pres">
      <dgm:prSet presAssocID="{6B7557ED-2047-4E85-B3BD-DFFC8AA74E99}" presName="arrowAndChildren" presStyleCnt="0"/>
      <dgm:spPr/>
    </dgm:pt>
    <dgm:pt modelId="{1C2826AD-FE1F-487F-BE7F-15F04DF05CEA}" type="pres">
      <dgm:prSet presAssocID="{6B7557ED-2047-4E85-B3BD-DFFC8AA74E99}" presName="parentTextArrow" presStyleLbl="node1" presStyleIdx="1" presStyleCnt="3"/>
      <dgm:spPr/>
    </dgm:pt>
    <dgm:pt modelId="{93E69109-D8C8-44D8-8845-141D8321DD73}" type="pres">
      <dgm:prSet presAssocID="{6B7557ED-2047-4E85-B3BD-DFFC8AA74E99}" presName="arrow" presStyleLbl="node1" presStyleIdx="2" presStyleCnt="3" custScaleY="142351" custLinFactNeighborY="8863"/>
      <dgm:spPr/>
    </dgm:pt>
    <dgm:pt modelId="{0E38B79C-D7EA-46AE-B3B0-080CF7737AB8}" type="pres">
      <dgm:prSet presAssocID="{6B7557ED-2047-4E85-B3BD-DFFC8AA74E99}" presName="descendantArrow" presStyleCnt="0"/>
      <dgm:spPr/>
    </dgm:pt>
    <dgm:pt modelId="{8A35F939-562B-4CC0-959E-0DE9CCE980D0}" type="pres">
      <dgm:prSet presAssocID="{C0AC8A30-51D4-4B55-98BF-0E2AF98B2BD4}" presName="childTextArrow" presStyleLbl="fgAccFollowNode1" presStyleIdx="3" presStyleCnt="5" custScaleY="129978" custLinFactNeighborY="32964">
        <dgm:presLayoutVars>
          <dgm:bulletEnabled val="1"/>
        </dgm:presLayoutVars>
      </dgm:prSet>
      <dgm:spPr/>
    </dgm:pt>
    <dgm:pt modelId="{EABFA5D1-FC94-4E26-B7DE-D4E1183996ED}" type="pres">
      <dgm:prSet presAssocID="{EB626817-C6A6-4251-9EDF-8B5C0DE6ED74}" presName="childTextArrow" presStyleLbl="fgAccFollowNode1" presStyleIdx="4" presStyleCnt="5" custScaleY="129978" custLinFactNeighborY="32964">
        <dgm:presLayoutVars>
          <dgm:bulletEnabled val="1"/>
        </dgm:presLayoutVars>
      </dgm:prSet>
      <dgm:spPr/>
    </dgm:pt>
  </dgm:ptLst>
  <dgm:cxnLst>
    <dgm:cxn modelId="{1E7DEE07-9CE0-4256-A5E8-3829BF0C737C}" type="presOf" srcId="{2B3A0D14-952D-4EA8-9F0C-E7CB2224830B}" destId="{56B53722-0A6C-4A8F-A64E-DCC81ABB27DD}" srcOrd="0" destOrd="0" presId="urn:microsoft.com/office/officeart/2005/8/layout/process4"/>
    <dgm:cxn modelId="{54298C0F-44DC-4DBE-B912-A816C319F770}" type="presOf" srcId="{EB626817-C6A6-4251-9EDF-8B5C0DE6ED74}" destId="{EABFA5D1-FC94-4E26-B7DE-D4E1183996ED}" srcOrd="0" destOrd="0" presId="urn:microsoft.com/office/officeart/2005/8/layout/process4"/>
    <dgm:cxn modelId="{4CAB7D13-0C33-4ED9-97D6-A95FAF7981B7}" type="presOf" srcId="{6B7557ED-2047-4E85-B3BD-DFFC8AA74E99}" destId="{1C2826AD-FE1F-487F-BE7F-15F04DF05CEA}" srcOrd="0" destOrd="0" presId="urn:microsoft.com/office/officeart/2005/8/layout/process4"/>
    <dgm:cxn modelId="{6CA02D14-22C0-4E47-889E-3BACC7955BBA}" type="presOf" srcId="{7F4A14D6-68E2-4B6F-AC9E-B1269012EA5F}" destId="{6CA7FEBE-5D5D-421E-85D2-96290A3ECF69}" srcOrd="0" destOrd="0" presId="urn:microsoft.com/office/officeart/2005/8/layout/process4"/>
    <dgm:cxn modelId="{20C7CA18-50AC-4D80-BFF3-45EED899A802}" srcId="{6B7557ED-2047-4E85-B3BD-DFFC8AA74E99}" destId="{C0AC8A30-51D4-4B55-98BF-0E2AF98B2BD4}" srcOrd="0" destOrd="0" parTransId="{FE276B2B-8C73-4717-BFA2-DB2B40D52681}" sibTransId="{D6870D36-F424-48C8-BE10-E1A28803AB35}"/>
    <dgm:cxn modelId="{B76B9C1E-9E85-46E4-9AB7-9F4DA2CDDC62}" srcId="{CCA29BED-9B60-40A0-8E69-9B67AAC3C9F3}" destId="{DDDD95EC-E34F-4005-9A12-46AF18932DBE}" srcOrd="2" destOrd="0" parTransId="{3DBF9767-021A-42C3-9BAD-4F130F1D451F}" sibTransId="{2BEB491A-F02F-4904-9502-1AFEA681D535}"/>
    <dgm:cxn modelId="{D65B0133-B35D-43DF-BA5C-9A6ED684E980}" type="presOf" srcId="{6B7557ED-2047-4E85-B3BD-DFFC8AA74E99}" destId="{93E69109-D8C8-44D8-8845-141D8321DD73}" srcOrd="1" destOrd="0" presId="urn:microsoft.com/office/officeart/2005/8/layout/process4"/>
    <dgm:cxn modelId="{81394E62-F270-4FEC-9F85-8C16FC290676}" srcId="{CCA29BED-9B60-40A0-8E69-9B67AAC3C9F3}" destId="{B273EC62-1B0C-4A38-95E1-8D1ECB31FAEC}" srcOrd="1" destOrd="0" parTransId="{C9861C35-098F-47F1-AA5A-5869C4252E9F}" sibTransId="{DB1883C5-F0E1-4641-B8F5-8DAF739370AA}"/>
    <dgm:cxn modelId="{8684856F-7D3A-47FE-8793-675BF1A40962}" type="presOf" srcId="{83939ED4-DE36-4B7D-84B6-02E479A313C1}" destId="{ECAF00C3-0638-4D2F-82D8-F7C026659B49}" srcOrd="0" destOrd="0" presId="urn:microsoft.com/office/officeart/2005/8/layout/process4"/>
    <dgm:cxn modelId="{AAEB5054-AC14-4416-8D0B-E8CB97AB3B7A}" type="presOf" srcId="{B273EC62-1B0C-4A38-95E1-8D1ECB31FAEC}" destId="{81152E5A-7F8A-4B48-89E0-99966A456A6D}" srcOrd="0" destOrd="0" presId="urn:microsoft.com/office/officeart/2005/8/layout/process4"/>
    <dgm:cxn modelId="{CADDCC8E-0F09-4925-86E5-97E94DF673CB}" type="presOf" srcId="{DDDD95EC-E34F-4005-9A12-46AF18932DBE}" destId="{24AEFF6F-C98D-4843-98AF-B32E4B4CF5C8}" srcOrd="0" destOrd="0" presId="urn:microsoft.com/office/officeart/2005/8/layout/process4"/>
    <dgm:cxn modelId="{7630408F-61AC-461F-8673-C6C68495257E}" type="presOf" srcId="{CCA29BED-9B60-40A0-8E69-9B67AAC3C9F3}" destId="{AFEF1704-2B0E-4B5B-B6BC-8958E89B17C0}" srcOrd="0" destOrd="0" presId="urn:microsoft.com/office/officeart/2005/8/layout/process4"/>
    <dgm:cxn modelId="{2B8DF6AA-1E46-4198-88C1-910B5F713EF5}" srcId="{DDDD95EC-E34F-4005-9A12-46AF18932DBE}" destId="{83939ED4-DE36-4B7D-84B6-02E479A313C1}" srcOrd="0" destOrd="0" parTransId="{45DAED49-064F-413D-9DD6-51641BA656E4}" sibTransId="{E07F262B-5E4A-492A-BC61-A22BD979ED93}"/>
    <dgm:cxn modelId="{9C93CEAD-564A-45CA-9F38-99671A615A7E}" srcId="{CCA29BED-9B60-40A0-8E69-9B67AAC3C9F3}" destId="{6B7557ED-2047-4E85-B3BD-DFFC8AA74E99}" srcOrd="0" destOrd="0" parTransId="{B2A41BFD-E163-474A-B67A-2D535686B3BA}" sibTransId="{85845275-8F62-456D-B559-F653B67BF60D}"/>
    <dgm:cxn modelId="{484D3FB2-ED60-4A86-B081-FBFEF6816BBB}" type="presOf" srcId="{DDDD95EC-E34F-4005-9A12-46AF18932DBE}" destId="{480C7D39-100D-42E4-AE28-90B701B08CA2}" srcOrd="1" destOrd="0" presId="urn:microsoft.com/office/officeart/2005/8/layout/process4"/>
    <dgm:cxn modelId="{596DFFBC-6B5C-409B-B853-5D80145B2CFC}" srcId="{DDDD95EC-E34F-4005-9A12-46AF18932DBE}" destId="{7F4A14D6-68E2-4B6F-AC9E-B1269012EA5F}" srcOrd="2" destOrd="0" parTransId="{4A77B9E7-C09A-4E7F-B2A0-9D129E29CFDD}" sibTransId="{DDFFD98A-1335-470C-ABFB-685A86335D66}"/>
    <dgm:cxn modelId="{305532BD-02B6-4588-A1C1-FB2958668682}" type="presOf" srcId="{C0AC8A30-51D4-4B55-98BF-0E2AF98B2BD4}" destId="{8A35F939-562B-4CC0-959E-0DE9CCE980D0}" srcOrd="0" destOrd="0" presId="urn:microsoft.com/office/officeart/2005/8/layout/process4"/>
    <dgm:cxn modelId="{0B215BC2-16FB-4566-9256-0CDB44532746}" srcId="{6B7557ED-2047-4E85-B3BD-DFFC8AA74E99}" destId="{EB626817-C6A6-4251-9EDF-8B5C0DE6ED74}" srcOrd="1" destOrd="0" parTransId="{DFF81FE9-0A07-46AD-8323-FB978791A3DE}" sibTransId="{28DE5117-D28D-4C2A-99A9-B65243A9837C}"/>
    <dgm:cxn modelId="{57287FEF-BB9B-4A7C-BF6B-559BF13DE3B3}" srcId="{DDDD95EC-E34F-4005-9A12-46AF18932DBE}" destId="{2B3A0D14-952D-4EA8-9F0C-E7CB2224830B}" srcOrd="1" destOrd="0" parTransId="{B6288C05-FEC2-499F-B5D2-E3D635F18E21}" sibTransId="{59A036BD-08CB-4963-9C63-FBE8B67887D2}"/>
    <dgm:cxn modelId="{27D33753-673E-417E-A5C7-2392A2523CAA}" type="presParOf" srcId="{AFEF1704-2B0E-4B5B-B6BC-8958E89B17C0}" destId="{6A7C466A-572F-4F87-B006-079F5124CC91}" srcOrd="0" destOrd="0" presId="urn:microsoft.com/office/officeart/2005/8/layout/process4"/>
    <dgm:cxn modelId="{99B5A9D3-0CB7-434F-8B55-A2C46331BA4F}" type="presParOf" srcId="{6A7C466A-572F-4F87-B006-079F5124CC91}" destId="{24AEFF6F-C98D-4843-98AF-B32E4B4CF5C8}" srcOrd="0" destOrd="0" presId="urn:microsoft.com/office/officeart/2005/8/layout/process4"/>
    <dgm:cxn modelId="{166E33BF-DF8E-4096-BAD5-B3C570DBD971}" type="presParOf" srcId="{6A7C466A-572F-4F87-B006-079F5124CC91}" destId="{480C7D39-100D-42E4-AE28-90B701B08CA2}" srcOrd="1" destOrd="0" presId="urn:microsoft.com/office/officeart/2005/8/layout/process4"/>
    <dgm:cxn modelId="{D38859F9-2E09-47B9-B578-6A44DBB1DA43}" type="presParOf" srcId="{6A7C466A-572F-4F87-B006-079F5124CC91}" destId="{AC7A2312-239B-4FC0-AA39-76CB413991DC}" srcOrd="2" destOrd="0" presId="urn:microsoft.com/office/officeart/2005/8/layout/process4"/>
    <dgm:cxn modelId="{0CFECB19-49AE-44EE-B83C-0B86B8FC03E8}" type="presParOf" srcId="{AC7A2312-239B-4FC0-AA39-76CB413991DC}" destId="{ECAF00C3-0638-4D2F-82D8-F7C026659B49}" srcOrd="0" destOrd="0" presId="urn:microsoft.com/office/officeart/2005/8/layout/process4"/>
    <dgm:cxn modelId="{D67E441F-4C17-44A7-8B76-CA03DE362851}" type="presParOf" srcId="{AC7A2312-239B-4FC0-AA39-76CB413991DC}" destId="{56B53722-0A6C-4A8F-A64E-DCC81ABB27DD}" srcOrd="1" destOrd="0" presId="urn:microsoft.com/office/officeart/2005/8/layout/process4"/>
    <dgm:cxn modelId="{C153A63E-BCC5-469E-8170-63EB344F0014}" type="presParOf" srcId="{AC7A2312-239B-4FC0-AA39-76CB413991DC}" destId="{6CA7FEBE-5D5D-421E-85D2-96290A3ECF69}" srcOrd="2" destOrd="0" presId="urn:microsoft.com/office/officeart/2005/8/layout/process4"/>
    <dgm:cxn modelId="{BB93CB62-ED68-4E73-A315-69DA32495C99}" type="presParOf" srcId="{AFEF1704-2B0E-4B5B-B6BC-8958E89B17C0}" destId="{CAA61899-E671-4078-81AD-B3F3153E0613}" srcOrd="1" destOrd="0" presId="urn:microsoft.com/office/officeart/2005/8/layout/process4"/>
    <dgm:cxn modelId="{9F06333F-6A24-48B6-9BF3-1BE6C375652D}" type="presParOf" srcId="{AFEF1704-2B0E-4B5B-B6BC-8958E89B17C0}" destId="{06D311E7-9ADE-4715-AA7A-8EBC50D26354}" srcOrd="2" destOrd="0" presId="urn:microsoft.com/office/officeart/2005/8/layout/process4"/>
    <dgm:cxn modelId="{F66AF8C1-A1A5-489B-AD8D-03CE721C7505}" type="presParOf" srcId="{06D311E7-9ADE-4715-AA7A-8EBC50D26354}" destId="{81152E5A-7F8A-4B48-89E0-99966A456A6D}" srcOrd="0" destOrd="0" presId="urn:microsoft.com/office/officeart/2005/8/layout/process4"/>
    <dgm:cxn modelId="{A408DEB5-AC31-4012-8466-C4876A6C2ED1}" type="presParOf" srcId="{AFEF1704-2B0E-4B5B-B6BC-8958E89B17C0}" destId="{8A7C8518-5026-48AE-840A-CB14DC9AF9D3}" srcOrd="3" destOrd="0" presId="urn:microsoft.com/office/officeart/2005/8/layout/process4"/>
    <dgm:cxn modelId="{7E44207D-CF5B-48B7-81BA-B375D5BA43E4}" type="presParOf" srcId="{AFEF1704-2B0E-4B5B-B6BC-8958E89B17C0}" destId="{6A703759-5C15-488C-A7E5-9F59DD3049F6}" srcOrd="4" destOrd="0" presId="urn:microsoft.com/office/officeart/2005/8/layout/process4"/>
    <dgm:cxn modelId="{069096A8-3391-4EC9-BA77-76F14FE59314}" type="presParOf" srcId="{6A703759-5C15-488C-A7E5-9F59DD3049F6}" destId="{1C2826AD-FE1F-487F-BE7F-15F04DF05CEA}" srcOrd="0" destOrd="0" presId="urn:microsoft.com/office/officeart/2005/8/layout/process4"/>
    <dgm:cxn modelId="{F0D682C3-F6AF-4609-86A7-7E4991CA48B5}" type="presParOf" srcId="{6A703759-5C15-488C-A7E5-9F59DD3049F6}" destId="{93E69109-D8C8-44D8-8845-141D8321DD73}" srcOrd="1" destOrd="0" presId="urn:microsoft.com/office/officeart/2005/8/layout/process4"/>
    <dgm:cxn modelId="{3E66A003-6085-47E4-83D1-AA6A7153F5D3}" type="presParOf" srcId="{6A703759-5C15-488C-A7E5-9F59DD3049F6}" destId="{0E38B79C-D7EA-46AE-B3B0-080CF7737AB8}" srcOrd="2" destOrd="0" presId="urn:microsoft.com/office/officeart/2005/8/layout/process4"/>
    <dgm:cxn modelId="{6C05B40A-B799-4D23-95B2-D7787D560C95}" type="presParOf" srcId="{0E38B79C-D7EA-46AE-B3B0-080CF7737AB8}" destId="{8A35F939-562B-4CC0-959E-0DE9CCE980D0}" srcOrd="0" destOrd="0" presId="urn:microsoft.com/office/officeart/2005/8/layout/process4"/>
    <dgm:cxn modelId="{86D15205-2740-4613-BA51-C8995A51EE05}" type="presParOf" srcId="{0E38B79C-D7EA-46AE-B3B0-080CF7737AB8}" destId="{EABFA5D1-FC94-4E26-B7DE-D4E1183996ED}"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0EA638-6179-4E76-BF94-BF4B5D2FCA88}"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US"/>
        </a:p>
      </dgm:t>
    </dgm:pt>
    <dgm:pt modelId="{B79A7CB5-F5AB-4B88-8E9B-28C7ABE2452A}">
      <dgm:prSet phldrT="[Text]"/>
      <dgm:spPr/>
      <dgm:t>
        <a:bodyPr/>
        <a:lstStyle/>
        <a:p>
          <a:pPr>
            <a:buNone/>
          </a:pPr>
          <a:r>
            <a:rPr lang="en-US">
              <a:solidFill>
                <a:schemeClr val="tx1"/>
              </a:solidFill>
            </a:rPr>
            <a:t>This includes both:</a:t>
          </a:r>
        </a:p>
      </dgm:t>
    </dgm:pt>
    <dgm:pt modelId="{DABF32FC-7CF9-437A-BED9-A4B850CF634D}" type="parTrans" cxnId="{54B10AE1-530E-4395-BE22-8C273C0FDE16}">
      <dgm:prSet/>
      <dgm:spPr/>
      <dgm:t>
        <a:bodyPr/>
        <a:lstStyle/>
        <a:p>
          <a:endParaRPr lang="en-US">
            <a:solidFill>
              <a:schemeClr val="tx1"/>
            </a:solidFill>
          </a:endParaRPr>
        </a:p>
      </dgm:t>
    </dgm:pt>
    <dgm:pt modelId="{978750F4-7A14-40CB-A334-F939A57188F8}" type="sibTrans" cxnId="{54B10AE1-530E-4395-BE22-8C273C0FDE16}">
      <dgm:prSet/>
      <dgm:spPr/>
      <dgm:t>
        <a:bodyPr/>
        <a:lstStyle/>
        <a:p>
          <a:endParaRPr lang="en-US">
            <a:solidFill>
              <a:schemeClr val="tx1"/>
            </a:solidFill>
          </a:endParaRPr>
        </a:p>
      </dgm:t>
    </dgm:pt>
    <dgm:pt modelId="{82D9D3CC-3E79-4561-BC04-F75ECA2CDE6E}">
      <dgm:prSet/>
      <dgm:spPr/>
      <dgm:t>
        <a:bodyPr/>
        <a:lstStyle/>
        <a:p>
          <a:r>
            <a:rPr lang="en-US">
              <a:solidFill>
                <a:schemeClr val="tx1"/>
              </a:solidFill>
            </a:rPr>
            <a:t>School- or district-level documentation</a:t>
          </a:r>
        </a:p>
        <a:p>
          <a:endParaRPr lang="en-US">
            <a:solidFill>
              <a:schemeClr val="tx1"/>
            </a:solidFill>
          </a:endParaRPr>
        </a:p>
      </dgm:t>
    </dgm:pt>
    <dgm:pt modelId="{804F699B-5B6D-44E8-AE02-15975C4F8080}" type="parTrans" cxnId="{8C2F911F-F14A-4A80-81F0-E2B129BC3823}">
      <dgm:prSet/>
      <dgm:spPr/>
      <dgm:t>
        <a:bodyPr/>
        <a:lstStyle/>
        <a:p>
          <a:endParaRPr lang="en-US">
            <a:solidFill>
              <a:schemeClr val="tx1"/>
            </a:solidFill>
          </a:endParaRPr>
        </a:p>
      </dgm:t>
    </dgm:pt>
    <dgm:pt modelId="{C1ED99C4-189B-4143-988F-B79856274BF8}" type="sibTrans" cxnId="{8C2F911F-F14A-4A80-81F0-E2B129BC3823}">
      <dgm:prSet/>
      <dgm:spPr/>
      <dgm:t>
        <a:bodyPr/>
        <a:lstStyle/>
        <a:p>
          <a:endParaRPr lang="en-US">
            <a:solidFill>
              <a:schemeClr val="tx1"/>
            </a:solidFill>
          </a:endParaRPr>
        </a:p>
      </dgm:t>
    </dgm:pt>
    <dgm:pt modelId="{52A6B57D-C714-4A47-9B47-300A1AE6C217}">
      <dgm:prSet custT="1"/>
      <dgm:spPr/>
      <dgm:t>
        <a:bodyPr anchor="t"/>
        <a:lstStyle/>
        <a:p>
          <a:pPr marL="0" lvl="0" indent="0" algn="ctr" defTabSz="977900">
            <a:lnSpc>
              <a:spcPct val="90000"/>
            </a:lnSpc>
            <a:spcBef>
              <a:spcPct val="0"/>
            </a:spcBef>
            <a:spcAft>
              <a:spcPct val="35000"/>
            </a:spcAft>
            <a:buNone/>
          </a:pPr>
          <a:r>
            <a:rPr lang="en-US" sz="2200" kern="1200">
              <a:solidFill>
                <a:schemeClr val="tx1"/>
              </a:solidFill>
              <a:latin typeface="Calibri" panose="020F0502020204030204"/>
              <a:ea typeface="+mn-ea"/>
              <a:cs typeface="+mn-cs"/>
            </a:rPr>
            <a:t>Student-level documentation</a:t>
          </a:r>
        </a:p>
      </dgm:t>
    </dgm:pt>
    <dgm:pt modelId="{5278F848-31FE-40AA-9C27-80D57C93605D}" type="parTrans" cxnId="{C9FEC03F-B4E2-466A-9C29-D832EBC765BB}">
      <dgm:prSet/>
      <dgm:spPr/>
      <dgm:t>
        <a:bodyPr/>
        <a:lstStyle/>
        <a:p>
          <a:endParaRPr lang="en-US">
            <a:solidFill>
              <a:schemeClr val="tx1"/>
            </a:solidFill>
          </a:endParaRPr>
        </a:p>
      </dgm:t>
    </dgm:pt>
    <dgm:pt modelId="{29CAB878-D5DF-43EB-83CE-5474E08EF078}" type="sibTrans" cxnId="{C9FEC03F-B4E2-466A-9C29-D832EBC765BB}">
      <dgm:prSet/>
      <dgm:spPr/>
      <dgm:t>
        <a:bodyPr/>
        <a:lstStyle/>
        <a:p>
          <a:endParaRPr lang="en-US">
            <a:solidFill>
              <a:schemeClr val="tx1"/>
            </a:solidFill>
          </a:endParaRPr>
        </a:p>
      </dgm:t>
    </dgm:pt>
    <dgm:pt modelId="{A54312FE-D200-4D3D-99A3-9B879144D71B}" type="pres">
      <dgm:prSet presAssocID="{4E0EA638-6179-4E76-BF94-BF4B5D2FCA88}" presName="Name0" presStyleCnt="0">
        <dgm:presLayoutVars>
          <dgm:chPref val="1"/>
          <dgm:dir/>
          <dgm:animOne val="branch"/>
          <dgm:animLvl val="lvl"/>
          <dgm:resizeHandles/>
        </dgm:presLayoutVars>
      </dgm:prSet>
      <dgm:spPr/>
    </dgm:pt>
    <dgm:pt modelId="{A7D7EB5B-B466-4C69-9EF2-D6F8CC865194}" type="pres">
      <dgm:prSet presAssocID="{B79A7CB5-F5AB-4B88-8E9B-28C7ABE2452A}" presName="vertOne" presStyleCnt="0"/>
      <dgm:spPr/>
    </dgm:pt>
    <dgm:pt modelId="{ACA55324-67E4-4D3C-B5BF-5D84BAB46757}" type="pres">
      <dgm:prSet presAssocID="{B79A7CB5-F5AB-4B88-8E9B-28C7ABE2452A}" presName="txOne" presStyleLbl="node0" presStyleIdx="0" presStyleCnt="1" custScaleY="49614" custLinFactNeighborY="-9987">
        <dgm:presLayoutVars>
          <dgm:chPref val="3"/>
        </dgm:presLayoutVars>
      </dgm:prSet>
      <dgm:spPr/>
    </dgm:pt>
    <dgm:pt modelId="{1E62B54C-F1C2-4217-824B-E76921960241}" type="pres">
      <dgm:prSet presAssocID="{B79A7CB5-F5AB-4B88-8E9B-28C7ABE2452A}" presName="parTransOne" presStyleCnt="0"/>
      <dgm:spPr/>
    </dgm:pt>
    <dgm:pt modelId="{1C222B8A-2ECB-416F-88A5-EEEA779AA4CB}" type="pres">
      <dgm:prSet presAssocID="{B79A7CB5-F5AB-4B88-8E9B-28C7ABE2452A}" presName="horzOne" presStyleCnt="0"/>
      <dgm:spPr/>
    </dgm:pt>
    <dgm:pt modelId="{753E0ECE-0046-4DBF-AA26-0A0C67878E35}" type="pres">
      <dgm:prSet presAssocID="{82D9D3CC-3E79-4561-BC04-F75ECA2CDE6E}" presName="vertTwo" presStyleCnt="0"/>
      <dgm:spPr/>
    </dgm:pt>
    <dgm:pt modelId="{0EE41C5E-0607-495E-876D-3E7981C053EC}" type="pres">
      <dgm:prSet presAssocID="{82D9D3CC-3E79-4561-BC04-F75ECA2CDE6E}" presName="txTwo" presStyleLbl="node2" presStyleIdx="0" presStyleCnt="2">
        <dgm:presLayoutVars>
          <dgm:chPref val="3"/>
        </dgm:presLayoutVars>
      </dgm:prSet>
      <dgm:spPr/>
    </dgm:pt>
    <dgm:pt modelId="{38C17C74-5411-4900-A7EF-D02D51BE52E4}" type="pres">
      <dgm:prSet presAssocID="{82D9D3CC-3E79-4561-BC04-F75ECA2CDE6E}" presName="horzTwo" presStyleCnt="0"/>
      <dgm:spPr/>
    </dgm:pt>
    <dgm:pt modelId="{4980CA2B-C661-4D81-B2D6-C9C9023BD0E1}" type="pres">
      <dgm:prSet presAssocID="{C1ED99C4-189B-4143-988F-B79856274BF8}" presName="sibSpaceTwo" presStyleCnt="0"/>
      <dgm:spPr/>
    </dgm:pt>
    <dgm:pt modelId="{005A603D-0926-443F-A9B1-122986BF62B4}" type="pres">
      <dgm:prSet presAssocID="{52A6B57D-C714-4A47-9B47-300A1AE6C217}" presName="vertTwo" presStyleCnt="0"/>
      <dgm:spPr/>
    </dgm:pt>
    <dgm:pt modelId="{1C797C25-BCA7-4350-962F-788684860BD2}" type="pres">
      <dgm:prSet presAssocID="{52A6B57D-C714-4A47-9B47-300A1AE6C217}" presName="txTwo" presStyleLbl="node2" presStyleIdx="1" presStyleCnt="2" custLinFactNeighborX="-1468" custLinFactNeighborY="-1740">
        <dgm:presLayoutVars>
          <dgm:chPref val="3"/>
        </dgm:presLayoutVars>
      </dgm:prSet>
      <dgm:spPr/>
    </dgm:pt>
    <dgm:pt modelId="{42F04BDD-048C-467F-B411-E0684A70D2DD}" type="pres">
      <dgm:prSet presAssocID="{52A6B57D-C714-4A47-9B47-300A1AE6C217}" presName="horzTwo" presStyleCnt="0"/>
      <dgm:spPr/>
    </dgm:pt>
  </dgm:ptLst>
  <dgm:cxnLst>
    <dgm:cxn modelId="{6B043708-CC66-45B1-A9FC-C0B5C5AEAD42}" type="presOf" srcId="{4E0EA638-6179-4E76-BF94-BF4B5D2FCA88}" destId="{A54312FE-D200-4D3D-99A3-9B879144D71B}" srcOrd="0" destOrd="0" presId="urn:microsoft.com/office/officeart/2005/8/layout/hierarchy4"/>
    <dgm:cxn modelId="{8C2F911F-F14A-4A80-81F0-E2B129BC3823}" srcId="{B79A7CB5-F5AB-4B88-8E9B-28C7ABE2452A}" destId="{82D9D3CC-3E79-4561-BC04-F75ECA2CDE6E}" srcOrd="0" destOrd="0" parTransId="{804F699B-5B6D-44E8-AE02-15975C4F8080}" sibTransId="{C1ED99C4-189B-4143-988F-B79856274BF8}"/>
    <dgm:cxn modelId="{59D7E527-8A51-4A91-8436-B09031E3F236}" type="presOf" srcId="{B79A7CB5-F5AB-4B88-8E9B-28C7ABE2452A}" destId="{ACA55324-67E4-4D3C-B5BF-5D84BAB46757}" srcOrd="0" destOrd="0" presId="urn:microsoft.com/office/officeart/2005/8/layout/hierarchy4"/>
    <dgm:cxn modelId="{C9FEC03F-B4E2-466A-9C29-D832EBC765BB}" srcId="{B79A7CB5-F5AB-4B88-8E9B-28C7ABE2452A}" destId="{52A6B57D-C714-4A47-9B47-300A1AE6C217}" srcOrd="1" destOrd="0" parTransId="{5278F848-31FE-40AA-9C27-80D57C93605D}" sibTransId="{29CAB878-D5DF-43EB-83CE-5474E08EF078}"/>
    <dgm:cxn modelId="{162E8454-5574-4A30-B97B-B2E5CE8DCB4D}" type="presOf" srcId="{52A6B57D-C714-4A47-9B47-300A1AE6C217}" destId="{1C797C25-BCA7-4350-962F-788684860BD2}" srcOrd="0" destOrd="0" presId="urn:microsoft.com/office/officeart/2005/8/layout/hierarchy4"/>
    <dgm:cxn modelId="{26C6959A-05FA-4CEC-BA8C-38DA908A1E71}" type="presOf" srcId="{82D9D3CC-3E79-4561-BC04-F75ECA2CDE6E}" destId="{0EE41C5E-0607-495E-876D-3E7981C053EC}" srcOrd="0" destOrd="0" presId="urn:microsoft.com/office/officeart/2005/8/layout/hierarchy4"/>
    <dgm:cxn modelId="{54B10AE1-530E-4395-BE22-8C273C0FDE16}" srcId="{4E0EA638-6179-4E76-BF94-BF4B5D2FCA88}" destId="{B79A7CB5-F5AB-4B88-8E9B-28C7ABE2452A}" srcOrd="0" destOrd="0" parTransId="{DABF32FC-7CF9-437A-BED9-A4B850CF634D}" sibTransId="{978750F4-7A14-40CB-A334-F939A57188F8}"/>
    <dgm:cxn modelId="{A58CB794-3CD9-4E6D-B21B-81DA1A268833}" type="presParOf" srcId="{A54312FE-D200-4D3D-99A3-9B879144D71B}" destId="{A7D7EB5B-B466-4C69-9EF2-D6F8CC865194}" srcOrd="0" destOrd="0" presId="urn:microsoft.com/office/officeart/2005/8/layout/hierarchy4"/>
    <dgm:cxn modelId="{609C69DD-7B32-455A-9551-2F8FA7C21B69}" type="presParOf" srcId="{A7D7EB5B-B466-4C69-9EF2-D6F8CC865194}" destId="{ACA55324-67E4-4D3C-B5BF-5D84BAB46757}" srcOrd="0" destOrd="0" presId="urn:microsoft.com/office/officeart/2005/8/layout/hierarchy4"/>
    <dgm:cxn modelId="{93A853FA-A91E-436F-8DC0-3142C5E8D0AF}" type="presParOf" srcId="{A7D7EB5B-B466-4C69-9EF2-D6F8CC865194}" destId="{1E62B54C-F1C2-4217-824B-E76921960241}" srcOrd="1" destOrd="0" presId="urn:microsoft.com/office/officeart/2005/8/layout/hierarchy4"/>
    <dgm:cxn modelId="{2FBEC313-CE4E-4B82-A984-0DCC491F7947}" type="presParOf" srcId="{A7D7EB5B-B466-4C69-9EF2-D6F8CC865194}" destId="{1C222B8A-2ECB-416F-88A5-EEEA779AA4CB}" srcOrd="2" destOrd="0" presId="urn:microsoft.com/office/officeart/2005/8/layout/hierarchy4"/>
    <dgm:cxn modelId="{A2757810-3ABF-49B9-87A0-6162424A9D63}" type="presParOf" srcId="{1C222B8A-2ECB-416F-88A5-EEEA779AA4CB}" destId="{753E0ECE-0046-4DBF-AA26-0A0C67878E35}" srcOrd="0" destOrd="0" presId="urn:microsoft.com/office/officeart/2005/8/layout/hierarchy4"/>
    <dgm:cxn modelId="{5AE862FA-223C-455D-AAED-3203E68D9803}" type="presParOf" srcId="{753E0ECE-0046-4DBF-AA26-0A0C67878E35}" destId="{0EE41C5E-0607-495E-876D-3E7981C053EC}" srcOrd="0" destOrd="0" presId="urn:microsoft.com/office/officeart/2005/8/layout/hierarchy4"/>
    <dgm:cxn modelId="{CA87D577-75CC-4200-A12D-FDDB4E12F373}" type="presParOf" srcId="{753E0ECE-0046-4DBF-AA26-0A0C67878E35}" destId="{38C17C74-5411-4900-A7EF-D02D51BE52E4}" srcOrd="1" destOrd="0" presId="urn:microsoft.com/office/officeart/2005/8/layout/hierarchy4"/>
    <dgm:cxn modelId="{9C01FEDF-A151-43A4-8EAA-E60625B5ECCB}" type="presParOf" srcId="{1C222B8A-2ECB-416F-88A5-EEEA779AA4CB}" destId="{4980CA2B-C661-4D81-B2D6-C9C9023BD0E1}" srcOrd="1" destOrd="0" presId="urn:microsoft.com/office/officeart/2005/8/layout/hierarchy4"/>
    <dgm:cxn modelId="{E46B62EE-C446-44B0-8B6C-31A11AA10B68}" type="presParOf" srcId="{1C222B8A-2ECB-416F-88A5-EEEA779AA4CB}" destId="{005A603D-0926-443F-A9B1-122986BF62B4}" srcOrd="2" destOrd="0" presId="urn:microsoft.com/office/officeart/2005/8/layout/hierarchy4"/>
    <dgm:cxn modelId="{8A2F1DAE-EA6E-478D-9EB9-7273B045FC83}" type="presParOf" srcId="{005A603D-0926-443F-A9B1-122986BF62B4}" destId="{1C797C25-BCA7-4350-962F-788684860BD2}" srcOrd="0" destOrd="0" presId="urn:microsoft.com/office/officeart/2005/8/layout/hierarchy4"/>
    <dgm:cxn modelId="{DC0B4B12-F6EB-4557-B72F-68BCB2F26F82}" type="presParOf" srcId="{005A603D-0926-443F-A9B1-122986BF62B4}" destId="{42F04BDD-048C-467F-B411-E0684A70D2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0E755-3201-4FFB-91B2-B5B9FCF7B9B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2F99DEA-1290-40EC-BD2E-81964095BFE6}">
      <dgm:prSet custT="1"/>
      <dgm:spPr/>
      <dgm:t>
        <a:bodyPr/>
        <a:lstStyle/>
        <a:p>
          <a:r>
            <a:rPr lang="en-US" sz="1800" b="0" i="0"/>
            <a:t>Upload documentation to the “Duplicate Count” subfolder for all students included on the “Audit Exception Report.”  ​</a:t>
          </a:r>
          <a:endParaRPr lang="en-US" sz="1800"/>
        </a:p>
      </dgm:t>
    </dgm:pt>
    <dgm:pt modelId="{B57B5DEF-EB1A-42A0-A099-CA0135867A5D}" type="parTrans" cxnId="{EBA39F30-2906-4411-8FF0-B110090ABA41}">
      <dgm:prSet/>
      <dgm:spPr/>
      <dgm:t>
        <a:bodyPr/>
        <a:lstStyle/>
        <a:p>
          <a:endParaRPr lang="en-US" sz="3200"/>
        </a:p>
      </dgm:t>
    </dgm:pt>
    <dgm:pt modelId="{CB62912E-4B2A-489D-BACB-9839D7818357}" type="sibTrans" cxnId="{EBA39F30-2906-4411-8FF0-B110090ABA41}">
      <dgm:prSet/>
      <dgm:spPr/>
      <dgm:t>
        <a:bodyPr/>
        <a:lstStyle/>
        <a:p>
          <a:endParaRPr lang="en-US" sz="3200"/>
        </a:p>
      </dgm:t>
    </dgm:pt>
    <dgm:pt modelId="{A4B7BA40-E6F7-4DA2-8F7B-7D4C80224DBC}">
      <dgm:prSet custT="1"/>
      <dgm:spPr/>
      <dgm:t>
        <a:bodyPr/>
        <a:lstStyle/>
        <a:p>
          <a:r>
            <a:rPr lang="en-US" sz="1800" b="0" i="0"/>
            <a:t>The level of detail required for student-level documentation during Duplicate Count may</a:t>
          </a:r>
          <a:r>
            <a:rPr lang="en-US" sz="1800" b="0" i="0" u="none"/>
            <a:t> </a:t>
          </a:r>
          <a:r>
            <a:rPr lang="en-US" sz="1800" b="1" i="0" u="sng"/>
            <a:t>exceed</a:t>
          </a:r>
          <a:r>
            <a:rPr lang="en-US" sz="1800" b="0" i="0" u="none"/>
            <a:t> </a:t>
          </a:r>
          <a:r>
            <a:rPr lang="en-US" sz="1800" b="0" i="0"/>
            <a:t>what is required for normal auditing purposes.  ​</a:t>
          </a:r>
          <a:endParaRPr lang="en-US" sz="1800"/>
        </a:p>
      </dgm:t>
    </dgm:pt>
    <dgm:pt modelId="{D8AA926E-2EBB-489F-9513-1698129C7687}" type="parTrans" cxnId="{95743A8E-4C4D-4286-A741-ADAD38494A6E}">
      <dgm:prSet/>
      <dgm:spPr/>
      <dgm:t>
        <a:bodyPr/>
        <a:lstStyle/>
        <a:p>
          <a:endParaRPr lang="en-US" sz="3200"/>
        </a:p>
      </dgm:t>
    </dgm:pt>
    <dgm:pt modelId="{2AD435A5-B7CB-4FF9-B014-1063D169FC6C}" type="sibTrans" cxnId="{95743A8E-4C4D-4286-A741-ADAD38494A6E}">
      <dgm:prSet/>
      <dgm:spPr/>
      <dgm:t>
        <a:bodyPr/>
        <a:lstStyle/>
        <a:p>
          <a:endParaRPr lang="en-US" sz="3200"/>
        </a:p>
      </dgm:t>
    </dgm:pt>
    <dgm:pt modelId="{DE7370F3-B0A5-4ADC-8CA3-32F557BD4126}">
      <dgm:prSet custT="1"/>
      <dgm:spPr/>
      <dgm:t>
        <a:bodyPr/>
        <a:lstStyle/>
        <a:p>
          <a:r>
            <a:rPr lang="en-US" sz="1800" b="0" i="0"/>
            <a:t>The School Auditing Office must sometimes make funding determinations between districts with very similar documentation and grounds for funding, so be prepared to upload an </a:t>
          </a:r>
          <a:r>
            <a:rPr lang="en-US" sz="1800" b="1" i="0" u="sng"/>
            <a:t>expanded body of documents</a:t>
          </a:r>
          <a:r>
            <a:rPr lang="en-US" sz="1800" b="0" i="0" u="sng"/>
            <a:t> </a:t>
          </a:r>
          <a:r>
            <a:rPr lang="en-US" sz="1800" b="0" i="0"/>
            <a:t>for contested students.  ​</a:t>
          </a:r>
          <a:endParaRPr lang="en-US" sz="1800"/>
        </a:p>
      </dgm:t>
    </dgm:pt>
    <dgm:pt modelId="{B0527AAE-71F3-44BE-AED2-2B8691FEADCF}" type="parTrans" cxnId="{D77212EF-9D55-4443-82FE-A19382E748A3}">
      <dgm:prSet/>
      <dgm:spPr/>
      <dgm:t>
        <a:bodyPr/>
        <a:lstStyle/>
        <a:p>
          <a:endParaRPr lang="en-US" sz="3200"/>
        </a:p>
      </dgm:t>
    </dgm:pt>
    <dgm:pt modelId="{D39957BF-BF9A-47CE-B1A2-25F3852D0B69}" type="sibTrans" cxnId="{D77212EF-9D55-4443-82FE-A19382E748A3}">
      <dgm:prSet/>
      <dgm:spPr/>
      <dgm:t>
        <a:bodyPr/>
        <a:lstStyle/>
        <a:p>
          <a:endParaRPr lang="en-US" sz="3200"/>
        </a:p>
      </dgm:t>
    </dgm:pt>
    <dgm:pt modelId="{B3590E01-D243-417E-9CB9-9A67F2C6BE61}">
      <dgm:prSet custT="1"/>
      <dgm:spPr/>
      <dgm:t>
        <a:bodyPr/>
        <a:lstStyle/>
        <a:p>
          <a:r>
            <a:rPr lang="en-US" sz="1800" b="0" i="0"/>
            <a:t>Whenever possible, </a:t>
          </a:r>
          <a:r>
            <a:rPr lang="en-US" sz="1800" b="1" i="0"/>
            <a:t>include additional proof of attendance and participation in courses</a:t>
          </a:r>
          <a:r>
            <a:rPr lang="en-US" sz="1800" b="0" i="0"/>
            <a:t>, especially for students receiving instruction off-site through digital means and/or sparse attendance</a:t>
          </a:r>
          <a:endParaRPr lang="en-US" sz="1800"/>
        </a:p>
      </dgm:t>
    </dgm:pt>
    <dgm:pt modelId="{EFDC0B10-9078-46EB-A148-46E7CB2330FE}" type="parTrans" cxnId="{F6772996-ABF3-4360-A2B1-807CE812C43D}">
      <dgm:prSet/>
      <dgm:spPr/>
      <dgm:t>
        <a:bodyPr/>
        <a:lstStyle/>
        <a:p>
          <a:endParaRPr lang="en-US" sz="3200"/>
        </a:p>
      </dgm:t>
    </dgm:pt>
    <dgm:pt modelId="{1EEC620A-8F24-48FF-9A62-CB3C8FEFCD11}" type="sibTrans" cxnId="{F6772996-ABF3-4360-A2B1-807CE812C43D}">
      <dgm:prSet/>
      <dgm:spPr/>
      <dgm:t>
        <a:bodyPr/>
        <a:lstStyle/>
        <a:p>
          <a:endParaRPr lang="en-US" sz="3200"/>
        </a:p>
      </dgm:t>
    </dgm:pt>
    <dgm:pt modelId="{FB9A7CA5-8E1B-4914-AE82-14896F403051}" type="pres">
      <dgm:prSet presAssocID="{2710E755-3201-4FFB-91B2-B5B9FCF7B9B5}" presName="root" presStyleCnt="0">
        <dgm:presLayoutVars>
          <dgm:dir/>
          <dgm:resizeHandles val="exact"/>
        </dgm:presLayoutVars>
      </dgm:prSet>
      <dgm:spPr/>
    </dgm:pt>
    <dgm:pt modelId="{5681CFB2-78E3-489E-98FB-461C2D250FBA}" type="pres">
      <dgm:prSet presAssocID="{2710E755-3201-4FFB-91B2-B5B9FCF7B9B5}" presName="container" presStyleCnt="0">
        <dgm:presLayoutVars>
          <dgm:dir/>
          <dgm:resizeHandles val="exact"/>
        </dgm:presLayoutVars>
      </dgm:prSet>
      <dgm:spPr/>
    </dgm:pt>
    <dgm:pt modelId="{73947EE8-D5E8-4C0F-9056-D88D198683CE}" type="pres">
      <dgm:prSet presAssocID="{D2F99DEA-1290-40EC-BD2E-81964095BFE6}" presName="compNode" presStyleCnt="0"/>
      <dgm:spPr/>
    </dgm:pt>
    <dgm:pt modelId="{8659583E-79FC-4676-B530-DF18913890B2}" type="pres">
      <dgm:prSet presAssocID="{D2F99DEA-1290-40EC-BD2E-81964095BFE6}" presName="iconBgRect" presStyleLbl="bgShp" presStyleIdx="0" presStyleCnt="4"/>
      <dgm:spPr/>
    </dgm:pt>
    <dgm:pt modelId="{9F605E97-269E-44A7-BAA1-DB93CE2A9161}" type="pres">
      <dgm:prSet presAssocID="{D2F99DEA-1290-40EC-BD2E-81964095BF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7847F618-3982-4283-9D72-2A0C848E8DB5}" type="pres">
      <dgm:prSet presAssocID="{D2F99DEA-1290-40EC-BD2E-81964095BFE6}" presName="spaceRect" presStyleCnt="0"/>
      <dgm:spPr/>
    </dgm:pt>
    <dgm:pt modelId="{61108758-E68B-4AC9-A14F-6AB230130EFC}" type="pres">
      <dgm:prSet presAssocID="{D2F99DEA-1290-40EC-BD2E-81964095BFE6}" presName="textRect" presStyleLbl="revTx" presStyleIdx="0" presStyleCnt="4">
        <dgm:presLayoutVars>
          <dgm:chMax val="1"/>
          <dgm:chPref val="1"/>
        </dgm:presLayoutVars>
      </dgm:prSet>
      <dgm:spPr/>
    </dgm:pt>
    <dgm:pt modelId="{87287564-44CE-451C-974D-81A958F093C4}" type="pres">
      <dgm:prSet presAssocID="{CB62912E-4B2A-489D-BACB-9839D7818357}" presName="sibTrans" presStyleLbl="sibTrans2D1" presStyleIdx="0" presStyleCnt="0"/>
      <dgm:spPr/>
    </dgm:pt>
    <dgm:pt modelId="{361D7492-450F-4A22-9599-15EEE4E94929}" type="pres">
      <dgm:prSet presAssocID="{A4B7BA40-E6F7-4DA2-8F7B-7D4C80224DBC}" presName="compNode" presStyleCnt="0"/>
      <dgm:spPr/>
    </dgm:pt>
    <dgm:pt modelId="{51233F2E-867C-46AC-BFDA-1E8DEB01CC7C}" type="pres">
      <dgm:prSet presAssocID="{A4B7BA40-E6F7-4DA2-8F7B-7D4C80224DBC}" presName="iconBgRect" presStyleLbl="bgShp" presStyleIdx="1" presStyleCnt="4"/>
      <dgm:spPr/>
    </dgm:pt>
    <dgm:pt modelId="{B418F2EB-3463-47D4-9E6C-2AEFB792F1B1}" type="pres">
      <dgm:prSet presAssocID="{A4B7BA40-E6F7-4DA2-8F7B-7D4C80224DBC}"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search with solid fill"/>
        </a:ext>
      </dgm:extLst>
    </dgm:pt>
    <dgm:pt modelId="{93D82EF4-3F8A-4D73-B2E1-BF051B08D03D}" type="pres">
      <dgm:prSet presAssocID="{A4B7BA40-E6F7-4DA2-8F7B-7D4C80224DBC}" presName="spaceRect" presStyleCnt="0"/>
      <dgm:spPr/>
    </dgm:pt>
    <dgm:pt modelId="{88D20B5F-0C49-43D6-9065-B5363AE8BEAF}" type="pres">
      <dgm:prSet presAssocID="{A4B7BA40-E6F7-4DA2-8F7B-7D4C80224DBC}" presName="textRect" presStyleLbl="revTx" presStyleIdx="1" presStyleCnt="4">
        <dgm:presLayoutVars>
          <dgm:chMax val="1"/>
          <dgm:chPref val="1"/>
        </dgm:presLayoutVars>
      </dgm:prSet>
      <dgm:spPr/>
    </dgm:pt>
    <dgm:pt modelId="{3409B8E9-C7A1-4D7B-B80C-0A72DC3C2B33}" type="pres">
      <dgm:prSet presAssocID="{2AD435A5-B7CB-4FF9-B014-1063D169FC6C}" presName="sibTrans" presStyleLbl="sibTrans2D1" presStyleIdx="0" presStyleCnt="0"/>
      <dgm:spPr/>
    </dgm:pt>
    <dgm:pt modelId="{4F640678-323F-4176-8805-DD4CD311D331}" type="pres">
      <dgm:prSet presAssocID="{DE7370F3-B0A5-4ADC-8CA3-32F557BD4126}" presName="compNode" presStyleCnt="0"/>
      <dgm:spPr/>
    </dgm:pt>
    <dgm:pt modelId="{1696AD14-52AF-4D0C-A16C-CB3A6A802D5E}" type="pres">
      <dgm:prSet presAssocID="{DE7370F3-B0A5-4ADC-8CA3-32F557BD4126}" presName="iconBgRect" presStyleLbl="bgShp" presStyleIdx="2" presStyleCnt="4"/>
      <dgm:spPr/>
    </dgm:pt>
    <dgm:pt modelId="{93FB45A0-F50F-4E8A-B843-7B07EFDFE6AD}" type="pres">
      <dgm:prSet presAssocID="{DE7370F3-B0A5-4ADC-8CA3-32F557BD41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6FCB8F00-BA80-4708-84FE-C7120B0B8844}" type="pres">
      <dgm:prSet presAssocID="{DE7370F3-B0A5-4ADC-8CA3-32F557BD4126}" presName="spaceRect" presStyleCnt="0"/>
      <dgm:spPr/>
    </dgm:pt>
    <dgm:pt modelId="{BCC638AB-CAAC-4465-A70C-9664430B09CD}" type="pres">
      <dgm:prSet presAssocID="{DE7370F3-B0A5-4ADC-8CA3-32F557BD4126}" presName="textRect" presStyleLbl="revTx" presStyleIdx="2" presStyleCnt="4">
        <dgm:presLayoutVars>
          <dgm:chMax val="1"/>
          <dgm:chPref val="1"/>
        </dgm:presLayoutVars>
      </dgm:prSet>
      <dgm:spPr/>
    </dgm:pt>
    <dgm:pt modelId="{6ADEFD11-E281-4227-A808-6AEACE80D975}" type="pres">
      <dgm:prSet presAssocID="{D39957BF-BF9A-47CE-B1A2-25F3852D0B69}" presName="sibTrans" presStyleLbl="sibTrans2D1" presStyleIdx="0" presStyleCnt="0"/>
      <dgm:spPr/>
    </dgm:pt>
    <dgm:pt modelId="{F6E18CAE-24A5-47CE-8113-C448C49BF67A}" type="pres">
      <dgm:prSet presAssocID="{B3590E01-D243-417E-9CB9-9A67F2C6BE61}" presName="compNode" presStyleCnt="0"/>
      <dgm:spPr/>
    </dgm:pt>
    <dgm:pt modelId="{F48739A3-6F9F-482C-A35A-3F2861EC4032}" type="pres">
      <dgm:prSet presAssocID="{B3590E01-D243-417E-9CB9-9A67F2C6BE61}" presName="iconBgRect" presStyleLbl="bgShp" presStyleIdx="3" presStyleCnt="4"/>
      <dgm:spPr/>
    </dgm:pt>
    <dgm:pt modelId="{94BA12D2-DADC-48BA-B402-FF2BD64F60D5}" type="pres">
      <dgm:prSet presAssocID="{B3590E01-D243-417E-9CB9-9A67F2C6BE61}" presName="iconRect" presStyleLbl="node1" presStyleIdx="3" presStyleCnt="4"/>
      <dgm:spPr>
        <a:blipFill>
          <a:blip xmlns:r="http://schemas.openxmlformats.org/officeDocument/2006/relationships" r:embed="rId7"/>
          <a:srcRect/>
          <a:stretch>
            <a:fillRect/>
          </a:stretch>
        </a:blipFill>
        <a:ln>
          <a:noFill/>
        </a:ln>
      </dgm:spPr>
    </dgm:pt>
    <dgm:pt modelId="{8A0A51EE-7CDE-46C4-AAAB-D8ED0F703BC1}" type="pres">
      <dgm:prSet presAssocID="{B3590E01-D243-417E-9CB9-9A67F2C6BE61}" presName="spaceRect" presStyleCnt="0"/>
      <dgm:spPr/>
    </dgm:pt>
    <dgm:pt modelId="{62749434-479A-4C56-BE4E-BADCFA23F438}" type="pres">
      <dgm:prSet presAssocID="{B3590E01-D243-417E-9CB9-9A67F2C6BE61}" presName="textRect" presStyleLbl="revTx" presStyleIdx="3" presStyleCnt="4">
        <dgm:presLayoutVars>
          <dgm:chMax val="1"/>
          <dgm:chPref val="1"/>
        </dgm:presLayoutVars>
      </dgm:prSet>
      <dgm:spPr/>
    </dgm:pt>
  </dgm:ptLst>
  <dgm:cxnLst>
    <dgm:cxn modelId="{C129F610-A33F-4D4B-AFC6-0BC18E50A2A4}" type="presOf" srcId="{2710E755-3201-4FFB-91B2-B5B9FCF7B9B5}" destId="{FB9A7CA5-8E1B-4914-AE82-14896F403051}" srcOrd="0" destOrd="0" presId="urn:microsoft.com/office/officeart/2018/2/layout/IconCircleList"/>
    <dgm:cxn modelId="{46CB9427-9034-4BFC-9F8F-2A102C5EC5D5}" type="presOf" srcId="{B3590E01-D243-417E-9CB9-9A67F2C6BE61}" destId="{62749434-479A-4C56-BE4E-BADCFA23F438}" srcOrd="0" destOrd="0" presId="urn:microsoft.com/office/officeart/2018/2/layout/IconCircleList"/>
    <dgm:cxn modelId="{427CCA2F-F381-423F-B9C0-735D844CD80F}" type="presOf" srcId="{2AD435A5-B7CB-4FF9-B014-1063D169FC6C}" destId="{3409B8E9-C7A1-4D7B-B80C-0A72DC3C2B33}" srcOrd="0" destOrd="0" presId="urn:microsoft.com/office/officeart/2018/2/layout/IconCircleList"/>
    <dgm:cxn modelId="{EBA39F30-2906-4411-8FF0-B110090ABA41}" srcId="{2710E755-3201-4FFB-91B2-B5B9FCF7B9B5}" destId="{D2F99DEA-1290-40EC-BD2E-81964095BFE6}" srcOrd="0" destOrd="0" parTransId="{B57B5DEF-EB1A-42A0-A099-CA0135867A5D}" sibTransId="{CB62912E-4B2A-489D-BACB-9839D7818357}"/>
    <dgm:cxn modelId="{9228C87A-D2AB-4004-9510-5BF83C6559B6}" type="presOf" srcId="{DE7370F3-B0A5-4ADC-8CA3-32F557BD4126}" destId="{BCC638AB-CAAC-4465-A70C-9664430B09CD}" srcOrd="0" destOrd="0" presId="urn:microsoft.com/office/officeart/2018/2/layout/IconCircleList"/>
    <dgm:cxn modelId="{3256138C-C26A-41B8-A238-C18A4C44E2CC}" type="presOf" srcId="{D2F99DEA-1290-40EC-BD2E-81964095BFE6}" destId="{61108758-E68B-4AC9-A14F-6AB230130EFC}" srcOrd="0" destOrd="0" presId="urn:microsoft.com/office/officeart/2018/2/layout/IconCircleList"/>
    <dgm:cxn modelId="{95743A8E-4C4D-4286-A741-ADAD38494A6E}" srcId="{2710E755-3201-4FFB-91B2-B5B9FCF7B9B5}" destId="{A4B7BA40-E6F7-4DA2-8F7B-7D4C80224DBC}" srcOrd="1" destOrd="0" parTransId="{D8AA926E-2EBB-489F-9513-1698129C7687}" sibTransId="{2AD435A5-B7CB-4FF9-B014-1063D169FC6C}"/>
    <dgm:cxn modelId="{F6772996-ABF3-4360-A2B1-807CE812C43D}" srcId="{2710E755-3201-4FFB-91B2-B5B9FCF7B9B5}" destId="{B3590E01-D243-417E-9CB9-9A67F2C6BE61}" srcOrd="3" destOrd="0" parTransId="{EFDC0B10-9078-46EB-A148-46E7CB2330FE}" sibTransId="{1EEC620A-8F24-48FF-9A62-CB3C8FEFCD11}"/>
    <dgm:cxn modelId="{D1DCABB7-15C6-4BC5-B54E-2299129EBA54}" type="presOf" srcId="{A4B7BA40-E6F7-4DA2-8F7B-7D4C80224DBC}" destId="{88D20B5F-0C49-43D6-9065-B5363AE8BEAF}" srcOrd="0" destOrd="0" presId="urn:microsoft.com/office/officeart/2018/2/layout/IconCircleList"/>
    <dgm:cxn modelId="{D77212EF-9D55-4443-82FE-A19382E748A3}" srcId="{2710E755-3201-4FFB-91B2-B5B9FCF7B9B5}" destId="{DE7370F3-B0A5-4ADC-8CA3-32F557BD4126}" srcOrd="2" destOrd="0" parTransId="{B0527AAE-71F3-44BE-AED2-2B8691FEADCF}" sibTransId="{D39957BF-BF9A-47CE-B1A2-25F3852D0B69}"/>
    <dgm:cxn modelId="{F74537F5-6938-4DCA-9D02-4257FC6600E4}" type="presOf" srcId="{CB62912E-4B2A-489D-BACB-9839D7818357}" destId="{87287564-44CE-451C-974D-81A958F093C4}" srcOrd="0" destOrd="0" presId="urn:microsoft.com/office/officeart/2018/2/layout/IconCircleList"/>
    <dgm:cxn modelId="{43BC23FF-36CC-4B09-A4C3-C80576591080}" type="presOf" srcId="{D39957BF-BF9A-47CE-B1A2-25F3852D0B69}" destId="{6ADEFD11-E281-4227-A808-6AEACE80D975}" srcOrd="0" destOrd="0" presId="urn:microsoft.com/office/officeart/2018/2/layout/IconCircleList"/>
    <dgm:cxn modelId="{050C1360-C847-49B5-8EEA-AEE2A9C4DD30}" type="presParOf" srcId="{FB9A7CA5-8E1B-4914-AE82-14896F403051}" destId="{5681CFB2-78E3-489E-98FB-461C2D250FBA}" srcOrd="0" destOrd="0" presId="urn:microsoft.com/office/officeart/2018/2/layout/IconCircleList"/>
    <dgm:cxn modelId="{0B636B17-D05D-4DF1-BD75-58DBFEFE87FC}" type="presParOf" srcId="{5681CFB2-78E3-489E-98FB-461C2D250FBA}" destId="{73947EE8-D5E8-4C0F-9056-D88D198683CE}" srcOrd="0" destOrd="0" presId="urn:microsoft.com/office/officeart/2018/2/layout/IconCircleList"/>
    <dgm:cxn modelId="{77E69153-9A65-4C13-A0B4-E927871B2F5A}" type="presParOf" srcId="{73947EE8-D5E8-4C0F-9056-D88D198683CE}" destId="{8659583E-79FC-4676-B530-DF18913890B2}" srcOrd="0" destOrd="0" presId="urn:microsoft.com/office/officeart/2018/2/layout/IconCircleList"/>
    <dgm:cxn modelId="{E2781043-3396-4B34-A386-39C20645C06E}" type="presParOf" srcId="{73947EE8-D5E8-4C0F-9056-D88D198683CE}" destId="{9F605E97-269E-44A7-BAA1-DB93CE2A9161}" srcOrd="1" destOrd="0" presId="urn:microsoft.com/office/officeart/2018/2/layout/IconCircleList"/>
    <dgm:cxn modelId="{A3C50184-C970-4D17-9F0E-8F028BC16AA3}" type="presParOf" srcId="{73947EE8-D5E8-4C0F-9056-D88D198683CE}" destId="{7847F618-3982-4283-9D72-2A0C848E8DB5}" srcOrd="2" destOrd="0" presId="urn:microsoft.com/office/officeart/2018/2/layout/IconCircleList"/>
    <dgm:cxn modelId="{53CBC54A-1EB4-4A3C-BBDB-71379E7FD8B2}" type="presParOf" srcId="{73947EE8-D5E8-4C0F-9056-D88D198683CE}" destId="{61108758-E68B-4AC9-A14F-6AB230130EFC}" srcOrd="3" destOrd="0" presId="urn:microsoft.com/office/officeart/2018/2/layout/IconCircleList"/>
    <dgm:cxn modelId="{FE064FA8-A72D-426A-B3CD-D365BFED207B}" type="presParOf" srcId="{5681CFB2-78E3-489E-98FB-461C2D250FBA}" destId="{87287564-44CE-451C-974D-81A958F093C4}" srcOrd="1" destOrd="0" presId="urn:microsoft.com/office/officeart/2018/2/layout/IconCircleList"/>
    <dgm:cxn modelId="{E965C2E9-AFD7-4266-8EB7-4F403F6D7B46}" type="presParOf" srcId="{5681CFB2-78E3-489E-98FB-461C2D250FBA}" destId="{361D7492-450F-4A22-9599-15EEE4E94929}" srcOrd="2" destOrd="0" presId="urn:microsoft.com/office/officeart/2018/2/layout/IconCircleList"/>
    <dgm:cxn modelId="{E2AA0F5E-70AD-42AD-9316-278E8C93E1F6}" type="presParOf" srcId="{361D7492-450F-4A22-9599-15EEE4E94929}" destId="{51233F2E-867C-46AC-BFDA-1E8DEB01CC7C}" srcOrd="0" destOrd="0" presId="urn:microsoft.com/office/officeart/2018/2/layout/IconCircleList"/>
    <dgm:cxn modelId="{6E6589E7-440C-4715-8F71-DCAAC30B25C6}" type="presParOf" srcId="{361D7492-450F-4A22-9599-15EEE4E94929}" destId="{B418F2EB-3463-47D4-9E6C-2AEFB792F1B1}" srcOrd="1" destOrd="0" presId="urn:microsoft.com/office/officeart/2018/2/layout/IconCircleList"/>
    <dgm:cxn modelId="{D0574E94-596C-4C62-9007-10EC9426EDE7}" type="presParOf" srcId="{361D7492-450F-4A22-9599-15EEE4E94929}" destId="{93D82EF4-3F8A-4D73-B2E1-BF051B08D03D}" srcOrd="2" destOrd="0" presId="urn:microsoft.com/office/officeart/2018/2/layout/IconCircleList"/>
    <dgm:cxn modelId="{D84C2A88-56B8-4CD5-BBBE-E08736EDBA3C}" type="presParOf" srcId="{361D7492-450F-4A22-9599-15EEE4E94929}" destId="{88D20B5F-0C49-43D6-9065-B5363AE8BEAF}" srcOrd="3" destOrd="0" presId="urn:microsoft.com/office/officeart/2018/2/layout/IconCircleList"/>
    <dgm:cxn modelId="{734315D5-152F-4933-9BF3-7FB7F0A3709C}" type="presParOf" srcId="{5681CFB2-78E3-489E-98FB-461C2D250FBA}" destId="{3409B8E9-C7A1-4D7B-B80C-0A72DC3C2B33}" srcOrd="3" destOrd="0" presId="urn:microsoft.com/office/officeart/2018/2/layout/IconCircleList"/>
    <dgm:cxn modelId="{CFDE9767-F345-4DB0-8D5B-EF41C3AA74D8}" type="presParOf" srcId="{5681CFB2-78E3-489E-98FB-461C2D250FBA}" destId="{4F640678-323F-4176-8805-DD4CD311D331}" srcOrd="4" destOrd="0" presId="urn:microsoft.com/office/officeart/2018/2/layout/IconCircleList"/>
    <dgm:cxn modelId="{4A0D6CBC-6912-4574-AD83-70AEB7780B50}" type="presParOf" srcId="{4F640678-323F-4176-8805-DD4CD311D331}" destId="{1696AD14-52AF-4D0C-A16C-CB3A6A802D5E}" srcOrd="0" destOrd="0" presId="urn:microsoft.com/office/officeart/2018/2/layout/IconCircleList"/>
    <dgm:cxn modelId="{5B451995-55DF-42A6-8957-31FF0FB0722C}" type="presParOf" srcId="{4F640678-323F-4176-8805-DD4CD311D331}" destId="{93FB45A0-F50F-4E8A-B843-7B07EFDFE6AD}" srcOrd="1" destOrd="0" presId="urn:microsoft.com/office/officeart/2018/2/layout/IconCircleList"/>
    <dgm:cxn modelId="{86FD4206-D109-4A59-B945-3B640A261C91}" type="presParOf" srcId="{4F640678-323F-4176-8805-DD4CD311D331}" destId="{6FCB8F00-BA80-4708-84FE-C7120B0B8844}" srcOrd="2" destOrd="0" presId="urn:microsoft.com/office/officeart/2018/2/layout/IconCircleList"/>
    <dgm:cxn modelId="{C0177C6B-47BE-40E4-A078-C28A54E039EF}" type="presParOf" srcId="{4F640678-323F-4176-8805-DD4CD311D331}" destId="{BCC638AB-CAAC-4465-A70C-9664430B09CD}" srcOrd="3" destOrd="0" presId="urn:microsoft.com/office/officeart/2018/2/layout/IconCircleList"/>
    <dgm:cxn modelId="{5CE2258F-C0C6-4186-874B-6451E76E277E}" type="presParOf" srcId="{5681CFB2-78E3-489E-98FB-461C2D250FBA}" destId="{6ADEFD11-E281-4227-A808-6AEACE80D975}" srcOrd="5" destOrd="0" presId="urn:microsoft.com/office/officeart/2018/2/layout/IconCircleList"/>
    <dgm:cxn modelId="{917C02CB-56AB-4CA2-8D52-79BEBD64667D}" type="presParOf" srcId="{5681CFB2-78E3-489E-98FB-461C2D250FBA}" destId="{F6E18CAE-24A5-47CE-8113-C448C49BF67A}" srcOrd="6" destOrd="0" presId="urn:microsoft.com/office/officeart/2018/2/layout/IconCircleList"/>
    <dgm:cxn modelId="{54D797A7-5D5F-456D-B558-98AFC36B8760}" type="presParOf" srcId="{F6E18CAE-24A5-47CE-8113-C448C49BF67A}" destId="{F48739A3-6F9F-482C-A35A-3F2861EC4032}" srcOrd="0" destOrd="0" presId="urn:microsoft.com/office/officeart/2018/2/layout/IconCircleList"/>
    <dgm:cxn modelId="{A9A8A574-53FE-40C8-B52E-DE5322778586}" type="presParOf" srcId="{F6E18CAE-24A5-47CE-8113-C448C49BF67A}" destId="{94BA12D2-DADC-48BA-B402-FF2BD64F60D5}" srcOrd="1" destOrd="0" presId="urn:microsoft.com/office/officeart/2018/2/layout/IconCircleList"/>
    <dgm:cxn modelId="{61FFF840-63E8-48F8-AE1A-5E1E30A4C57C}" type="presParOf" srcId="{F6E18CAE-24A5-47CE-8113-C448C49BF67A}" destId="{8A0A51EE-7CDE-46C4-AAAB-D8ED0F703BC1}" srcOrd="2" destOrd="0" presId="urn:microsoft.com/office/officeart/2018/2/layout/IconCircleList"/>
    <dgm:cxn modelId="{1A6CCA37-58A8-4AA0-9050-B13999403036}" type="presParOf" srcId="{F6E18CAE-24A5-47CE-8113-C448C49BF67A}" destId="{62749434-479A-4C56-BE4E-BADCFA23F43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647743-A592-4D8B-83D1-C09903022452}"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lang="en-US"/>
        </a:p>
      </dgm:t>
    </dgm:pt>
    <dgm:pt modelId="{870EEFBE-8DD6-4D2B-BF52-0D598FBA345E}">
      <dgm:prSet phldrT="[Text]" custT="1"/>
      <dgm:spPr/>
      <dgm:t>
        <a:bodyPr/>
        <a:lstStyle/>
        <a:p>
          <a:r>
            <a:rPr lang="en-US" sz="2000">
              <a:solidFill>
                <a:schemeClr val="tx1"/>
              </a:solidFill>
            </a:rPr>
            <a:t>If policy or Authorizer Assurances allow, examples of attendance documentation may include, but are not limited to: </a:t>
          </a:r>
        </a:p>
      </dgm:t>
    </dgm:pt>
    <dgm:pt modelId="{F224B51D-7FB0-4A7B-B375-C9AE8B8A2994}" type="parTrans" cxnId="{B38E683D-6D18-4FBC-98BA-30420F01CC45}">
      <dgm:prSet/>
      <dgm:spPr/>
      <dgm:t>
        <a:bodyPr/>
        <a:lstStyle/>
        <a:p>
          <a:endParaRPr lang="en-US">
            <a:solidFill>
              <a:schemeClr val="tx1"/>
            </a:solidFill>
          </a:endParaRPr>
        </a:p>
      </dgm:t>
    </dgm:pt>
    <dgm:pt modelId="{E7041A1A-00AB-4AF7-9203-A55A43D7FC39}" type="sibTrans" cxnId="{B38E683D-6D18-4FBC-98BA-30420F01CC45}">
      <dgm:prSet/>
      <dgm:spPr/>
      <dgm:t>
        <a:bodyPr/>
        <a:lstStyle/>
        <a:p>
          <a:endParaRPr lang="en-US">
            <a:solidFill>
              <a:schemeClr val="tx1"/>
            </a:solidFill>
          </a:endParaRPr>
        </a:p>
      </dgm:t>
    </dgm:pt>
    <dgm:pt modelId="{BA5602FC-4DE3-4FB1-A2A4-B18C2FCAE3DD}">
      <dgm:prSet custT="1"/>
      <dgm:spPr/>
      <dgm:t>
        <a:bodyPr/>
        <a:lstStyle/>
        <a:p>
          <a:r>
            <a:rPr lang="en-US" sz="1600">
              <a:solidFill>
                <a:schemeClr val="tx1"/>
              </a:solidFill>
            </a:rPr>
            <a:t>course log-ins </a:t>
          </a:r>
        </a:p>
      </dgm:t>
    </dgm:pt>
    <dgm:pt modelId="{B12DB264-7576-4635-82F2-CF8EF121EDC8}" type="parTrans" cxnId="{40416300-7754-4D75-AA7C-4DC4952260F3}">
      <dgm:prSet/>
      <dgm:spPr/>
      <dgm:t>
        <a:bodyPr/>
        <a:lstStyle/>
        <a:p>
          <a:endParaRPr lang="en-US">
            <a:solidFill>
              <a:schemeClr val="tx1"/>
            </a:solidFill>
          </a:endParaRPr>
        </a:p>
      </dgm:t>
    </dgm:pt>
    <dgm:pt modelId="{3EE8D59D-3CC8-427C-BDFA-AF004EF798A7}" type="sibTrans" cxnId="{40416300-7754-4D75-AA7C-4DC4952260F3}">
      <dgm:prSet/>
      <dgm:spPr/>
      <dgm:t>
        <a:bodyPr/>
        <a:lstStyle/>
        <a:p>
          <a:endParaRPr lang="en-US">
            <a:solidFill>
              <a:schemeClr val="tx1"/>
            </a:solidFill>
          </a:endParaRPr>
        </a:p>
      </dgm:t>
    </dgm:pt>
    <dgm:pt modelId="{E087973D-C6BD-423A-9846-EF46EFA26D58}">
      <dgm:prSet custT="1"/>
      <dgm:spPr/>
      <dgm:t>
        <a:bodyPr/>
        <a:lstStyle/>
        <a:p>
          <a:r>
            <a:rPr lang="en-US" sz="1600">
              <a:solidFill>
                <a:schemeClr val="tx1"/>
              </a:solidFill>
            </a:rPr>
            <a:t>gradebooks showing dates assignments/tests were completed and submitted </a:t>
          </a:r>
        </a:p>
      </dgm:t>
    </dgm:pt>
    <dgm:pt modelId="{34D5B33C-9581-4D8C-9FDE-E8D1DD0E7D9F}" type="parTrans" cxnId="{DA7F5639-83F6-47A6-AEB3-E497339A1929}">
      <dgm:prSet/>
      <dgm:spPr/>
      <dgm:t>
        <a:bodyPr/>
        <a:lstStyle/>
        <a:p>
          <a:endParaRPr lang="en-US">
            <a:solidFill>
              <a:schemeClr val="tx1"/>
            </a:solidFill>
          </a:endParaRPr>
        </a:p>
      </dgm:t>
    </dgm:pt>
    <dgm:pt modelId="{A332A27C-4461-44A5-A1C3-4ECCDA44DAE9}" type="sibTrans" cxnId="{DA7F5639-83F6-47A6-AEB3-E497339A1929}">
      <dgm:prSet/>
      <dgm:spPr/>
      <dgm:t>
        <a:bodyPr/>
        <a:lstStyle/>
        <a:p>
          <a:endParaRPr lang="en-US">
            <a:solidFill>
              <a:schemeClr val="tx1"/>
            </a:solidFill>
          </a:endParaRPr>
        </a:p>
      </dgm:t>
    </dgm:pt>
    <dgm:pt modelId="{9657FF6F-03CD-4949-8F90-35F533255C9C}">
      <dgm:prSet custT="1"/>
      <dgm:spPr/>
      <dgm:t>
        <a:bodyPr/>
        <a:lstStyle/>
        <a:p>
          <a:r>
            <a:rPr lang="en-US" sz="1600">
              <a:solidFill>
                <a:schemeClr val="tx1"/>
              </a:solidFill>
            </a:rPr>
            <a:t>dated progress reports </a:t>
          </a:r>
        </a:p>
      </dgm:t>
    </dgm:pt>
    <dgm:pt modelId="{0DC6ECB7-4C42-4C94-B0A5-0446887A6308}" type="parTrans" cxnId="{4ECF9ED4-EC2B-4093-8E32-9BF286E4CEF3}">
      <dgm:prSet/>
      <dgm:spPr/>
      <dgm:t>
        <a:bodyPr/>
        <a:lstStyle/>
        <a:p>
          <a:endParaRPr lang="en-US">
            <a:solidFill>
              <a:schemeClr val="tx1"/>
            </a:solidFill>
          </a:endParaRPr>
        </a:p>
      </dgm:t>
    </dgm:pt>
    <dgm:pt modelId="{CF09754F-724D-4B59-8BDB-A60B382339BB}" type="sibTrans" cxnId="{4ECF9ED4-EC2B-4093-8E32-9BF286E4CEF3}">
      <dgm:prSet/>
      <dgm:spPr/>
      <dgm:t>
        <a:bodyPr/>
        <a:lstStyle/>
        <a:p>
          <a:endParaRPr lang="en-US">
            <a:solidFill>
              <a:schemeClr val="tx1"/>
            </a:solidFill>
          </a:endParaRPr>
        </a:p>
      </dgm:t>
    </dgm:pt>
    <dgm:pt modelId="{7E408565-0008-44F4-A52F-E88720A1EF4B}">
      <dgm:prSet custT="1"/>
      <dgm:spPr/>
      <dgm:t>
        <a:bodyPr/>
        <a:lstStyle/>
        <a:p>
          <a:r>
            <a:rPr lang="en-US" sz="1600">
              <a:solidFill>
                <a:schemeClr val="tx1"/>
              </a:solidFill>
            </a:rPr>
            <a:t>scanned assignments with name and date</a:t>
          </a:r>
        </a:p>
      </dgm:t>
    </dgm:pt>
    <dgm:pt modelId="{74E23334-DEB1-463A-8A41-9CDD78DE7076}" type="parTrans" cxnId="{2860DD5C-5F67-415D-A788-98202118888F}">
      <dgm:prSet/>
      <dgm:spPr/>
      <dgm:t>
        <a:bodyPr/>
        <a:lstStyle/>
        <a:p>
          <a:endParaRPr lang="en-US">
            <a:solidFill>
              <a:schemeClr val="tx1"/>
            </a:solidFill>
          </a:endParaRPr>
        </a:p>
      </dgm:t>
    </dgm:pt>
    <dgm:pt modelId="{BFF78401-6A8D-4291-B45F-E7BD743C586D}" type="sibTrans" cxnId="{2860DD5C-5F67-415D-A788-98202118888F}">
      <dgm:prSet/>
      <dgm:spPr/>
      <dgm:t>
        <a:bodyPr/>
        <a:lstStyle/>
        <a:p>
          <a:endParaRPr lang="en-US">
            <a:solidFill>
              <a:schemeClr val="tx1"/>
            </a:solidFill>
          </a:endParaRPr>
        </a:p>
      </dgm:t>
    </dgm:pt>
    <dgm:pt modelId="{DF6930A8-2828-4A91-B307-C4078A4B7422}">
      <dgm:prSet custT="1"/>
      <dgm:spPr/>
      <dgm:t>
        <a:bodyPr/>
        <a:lstStyle/>
        <a:p>
          <a:r>
            <a:rPr lang="en-US" sz="1600">
              <a:solidFill>
                <a:schemeClr val="tx1"/>
              </a:solidFill>
            </a:rPr>
            <a:t>etc.</a:t>
          </a:r>
        </a:p>
      </dgm:t>
    </dgm:pt>
    <dgm:pt modelId="{342163F2-F7C4-4316-BC8E-F1DBEF39FC7F}" type="parTrans" cxnId="{6CBD6628-CF6D-4615-90C2-FD6EE1E7F5C5}">
      <dgm:prSet/>
      <dgm:spPr/>
      <dgm:t>
        <a:bodyPr/>
        <a:lstStyle/>
        <a:p>
          <a:endParaRPr lang="en-US">
            <a:solidFill>
              <a:schemeClr val="tx1"/>
            </a:solidFill>
          </a:endParaRPr>
        </a:p>
      </dgm:t>
    </dgm:pt>
    <dgm:pt modelId="{6EF1A7D5-7A9D-409D-926A-544CBA757B6D}" type="sibTrans" cxnId="{6CBD6628-CF6D-4615-90C2-FD6EE1E7F5C5}">
      <dgm:prSet/>
      <dgm:spPr/>
      <dgm:t>
        <a:bodyPr/>
        <a:lstStyle/>
        <a:p>
          <a:endParaRPr lang="en-US">
            <a:solidFill>
              <a:schemeClr val="tx1"/>
            </a:solidFill>
          </a:endParaRPr>
        </a:p>
      </dgm:t>
    </dgm:pt>
    <dgm:pt modelId="{42D97FE7-C94A-4174-AEA4-871748870B73}" type="pres">
      <dgm:prSet presAssocID="{BE647743-A592-4D8B-83D1-C09903022452}" presName="Name0" presStyleCnt="0">
        <dgm:presLayoutVars>
          <dgm:chPref val="1"/>
          <dgm:dir/>
          <dgm:animOne val="branch"/>
          <dgm:animLvl val="lvl"/>
          <dgm:resizeHandles/>
        </dgm:presLayoutVars>
      </dgm:prSet>
      <dgm:spPr/>
    </dgm:pt>
    <dgm:pt modelId="{EB3B0576-8993-42C3-BBC7-C066BDE79D97}" type="pres">
      <dgm:prSet presAssocID="{870EEFBE-8DD6-4D2B-BF52-0D598FBA345E}" presName="vertOne" presStyleCnt="0"/>
      <dgm:spPr/>
    </dgm:pt>
    <dgm:pt modelId="{94CE21A4-69E4-4B4D-8871-B31082D2FB80}" type="pres">
      <dgm:prSet presAssocID="{870EEFBE-8DD6-4D2B-BF52-0D598FBA345E}" presName="txOne" presStyleLbl="node0" presStyleIdx="0" presStyleCnt="1" custScaleY="48292" custLinFactY="6339" custLinFactNeighborX="40" custLinFactNeighborY="100000">
        <dgm:presLayoutVars>
          <dgm:chPref val="3"/>
        </dgm:presLayoutVars>
      </dgm:prSet>
      <dgm:spPr/>
    </dgm:pt>
    <dgm:pt modelId="{567CA0AA-0482-4838-9AD6-3EFD494BB638}" type="pres">
      <dgm:prSet presAssocID="{870EEFBE-8DD6-4D2B-BF52-0D598FBA345E}" presName="parTransOne" presStyleCnt="0"/>
      <dgm:spPr/>
    </dgm:pt>
    <dgm:pt modelId="{B350053A-8599-490F-B0D8-3CD6FFFC878C}" type="pres">
      <dgm:prSet presAssocID="{870EEFBE-8DD6-4D2B-BF52-0D598FBA345E}" presName="horzOne" presStyleCnt="0"/>
      <dgm:spPr/>
    </dgm:pt>
    <dgm:pt modelId="{8257A6F5-AE11-40F3-909C-C749ACF76DFE}" type="pres">
      <dgm:prSet presAssocID="{BA5602FC-4DE3-4FB1-A2A4-B18C2FCAE3DD}" presName="vertTwo" presStyleCnt="0"/>
      <dgm:spPr/>
    </dgm:pt>
    <dgm:pt modelId="{C4E10791-F603-411B-B000-52FAEE98F1AA}" type="pres">
      <dgm:prSet presAssocID="{BA5602FC-4DE3-4FB1-A2A4-B18C2FCAE3DD}" presName="txTwo" presStyleLbl="node2" presStyleIdx="0" presStyleCnt="5">
        <dgm:presLayoutVars>
          <dgm:chPref val="3"/>
        </dgm:presLayoutVars>
      </dgm:prSet>
      <dgm:spPr/>
    </dgm:pt>
    <dgm:pt modelId="{8C72512E-EB3A-42D0-A7D8-5B4A223D84DD}" type="pres">
      <dgm:prSet presAssocID="{BA5602FC-4DE3-4FB1-A2A4-B18C2FCAE3DD}" presName="horzTwo" presStyleCnt="0"/>
      <dgm:spPr/>
    </dgm:pt>
    <dgm:pt modelId="{D618BBE9-6FB4-42C2-B8FD-889D6C8B7473}" type="pres">
      <dgm:prSet presAssocID="{3EE8D59D-3CC8-427C-BDFA-AF004EF798A7}" presName="sibSpaceTwo" presStyleCnt="0"/>
      <dgm:spPr/>
    </dgm:pt>
    <dgm:pt modelId="{F808C1A0-73DD-4C19-9516-ECE66A714B30}" type="pres">
      <dgm:prSet presAssocID="{E087973D-C6BD-423A-9846-EF46EFA26D58}" presName="vertTwo" presStyleCnt="0"/>
      <dgm:spPr/>
    </dgm:pt>
    <dgm:pt modelId="{56BEF86D-B205-4F8F-BFFB-A3AE580B4FD2}" type="pres">
      <dgm:prSet presAssocID="{E087973D-C6BD-423A-9846-EF46EFA26D58}" presName="txTwo" presStyleLbl="node2" presStyleIdx="1" presStyleCnt="5">
        <dgm:presLayoutVars>
          <dgm:chPref val="3"/>
        </dgm:presLayoutVars>
      </dgm:prSet>
      <dgm:spPr/>
    </dgm:pt>
    <dgm:pt modelId="{37958026-CAEB-4052-8266-9C664D174314}" type="pres">
      <dgm:prSet presAssocID="{E087973D-C6BD-423A-9846-EF46EFA26D58}" presName="horzTwo" presStyleCnt="0"/>
      <dgm:spPr/>
    </dgm:pt>
    <dgm:pt modelId="{14597F58-8C39-4934-B989-D0C0A56D2ECD}" type="pres">
      <dgm:prSet presAssocID="{A332A27C-4461-44A5-A1C3-4ECCDA44DAE9}" presName="sibSpaceTwo" presStyleCnt="0"/>
      <dgm:spPr/>
    </dgm:pt>
    <dgm:pt modelId="{E967F5D0-D8AC-4B3A-9C10-E5E284719FA8}" type="pres">
      <dgm:prSet presAssocID="{9657FF6F-03CD-4949-8F90-35F533255C9C}" presName="vertTwo" presStyleCnt="0"/>
      <dgm:spPr/>
    </dgm:pt>
    <dgm:pt modelId="{6DBCF25F-E962-4989-B9FC-05A2BC041C7D}" type="pres">
      <dgm:prSet presAssocID="{9657FF6F-03CD-4949-8F90-35F533255C9C}" presName="txTwo" presStyleLbl="node2" presStyleIdx="2" presStyleCnt="5">
        <dgm:presLayoutVars>
          <dgm:chPref val="3"/>
        </dgm:presLayoutVars>
      </dgm:prSet>
      <dgm:spPr/>
    </dgm:pt>
    <dgm:pt modelId="{E44E1AC8-4F7A-4FDF-8151-03F4A1EDBC5F}" type="pres">
      <dgm:prSet presAssocID="{9657FF6F-03CD-4949-8F90-35F533255C9C}" presName="horzTwo" presStyleCnt="0"/>
      <dgm:spPr/>
    </dgm:pt>
    <dgm:pt modelId="{E28EF57A-EB91-4F7D-954B-E34F191B1277}" type="pres">
      <dgm:prSet presAssocID="{CF09754F-724D-4B59-8BDB-A60B382339BB}" presName="sibSpaceTwo" presStyleCnt="0"/>
      <dgm:spPr/>
    </dgm:pt>
    <dgm:pt modelId="{7D606EB7-CE0E-4A4B-8821-268F37A54C6C}" type="pres">
      <dgm:prSet presAssocID="{7E408565-0008-44F4-A52F-E88720A1EF4B}" presName="vertTwo" presStyleCnt="0"/>
      <dgm:spPr/>
    </dgm:pt>
    <dgm:pt modelId="{F71315BF-44FF-42D3-9D44-28F914969A6C}" type="pres">
      <dgm:prSet presAssocID="{7E408565-0008-44F4-A52F-E88720A1EF4B}" presName="txTwo" presStyleLbl="node2" presStyleIdx="3" presStyleCnt="5">
        <dgm:presLayoutVars>
          <dgm:chPref val="3"/>
        </dgm:presLayoutVars>
      </dgm:prSet>
      <dgm:spPr/>
    </dgm:pt>
    <dgm:pt modelId="{52AF5EE2-FFAF-4E62-B545-50D96EFE6273}" type="pres">
      <dgm:prSet presAssocID="{7E408565-0008-44F4-A52F-E88720A1EF4B}" presName="horzTwo" presStyleCnt="0"/>
      <dgm:spPr/>
    </dgm:pt>
    <dgm:pt modelId="{C408FC89-6B2E-4CA1-B65D-C18585D94BB1}" type="pres">
      <dgm:prSet presAssocID="{BFF78401-6A8D-4291-B45F-E7BD743C586D}" presName="sibSpaceTwo" presStyleCnt="0"/>
      <dgm:spPr/>
    </dgm:pt>
    <dgm:pt modelId="{6CD3AB40-5525-43A7-8A95-9E9ECB0AB86E}" type="pres">
      <dgm:prSet presAssocID="{DF6930A8-2828-4A91-B307-C4078A4B7422}" presName="vertTwo" presStyleCnt="0"/>
      <dgm:spPr/>
    </dgm:pt>
    <dgm:pt modelId="{98D5FA4B-59F3-4322-9BE5-4F285671EE9A}" type="pres">
      <dgm:prSet presAssocID="{DF6930A8-2828-4A91-B307-C4078A4B7422}" presName="txTwo" presStyleLbl="node2" presStyleIdx="4" presStyleCnt="5" custLinFactNeighborX="214" custLinFactNeighborY="17433">
        <dgm:presLayoutVars>
          <dgm:chPref val="3"/>
        </dgm:presLayoutVars>
      </dgm:prSet>
      <dgm:spPr/>
    </dgm:pt>
    <dgm:pt modelId="{F8C7E452-67E0-4280-A98D-4C3D3EB78398}" type="pres">
      <dgm:prSet presAssocID="{DF6930A8-2828-4A91-B307-C4078A4B7422}" presName="horzTwo" presStyleCnt="0"/>
      <dgm:spPr/>
    </dgm:pt>
  </dgm:ptLst>
  <dgm:cxnLst>
    <dgm:cxn modelId="{40416300-7754-4D75-AA7C-4DC4952260F3}" srcId="{870EEFBE-8DD6-4D2B-BF52-0D598FBA345E}" destId="{BA5602FC-4DE3-4FB1-A2A4-B18C2FCAE3DD}" srcOrd="0" destOrd="0" parTransId="{B12DB264-7576-4635-82F2-CF8EF121EDC8}" sibTransId="{3EE8D59D-3CC8-427C-BDFA-AF004EF798A7}"/>
    <dgm:cxn modelId="{44F6C701-8A43-4503-BB50-2423886CC334}" type="presOf" srcId="{BA5602FC-4DE3-4FB1-A2A4-B18C2FCAE3DD}" destId="{C4E10791-F603-411B-B000-52FAEE98F1AA}" srcOrd="0" destOrd="0" presId="urn:microsoft.com/office/officeart/2005/8/layout/hierarchy4"/>
    <dgm:cxn modelId="{ACD11317-1DB6-4D2F-A6A2-F2840FEEFE76}" type="presOf" srcId="{BE647743-A592-4D8B-83D1-C09903022452}" destId="{42D97FE7-C94A-4174-AEA4-871748870B73}" srcOrd="0" destOrd="0" presId="urn:microsoft.com/office/officeart/2005/8/layout/hierarchy4"/>
    <dgm:cxn modelId="{6CBD6628-CF6D-4615-90C2-FD6EE1E7F5C5}" srcId="{870EEFBE-8DD6-4D2B-BF52-0D598FBA345E}" destId="{DF6930A8-2828-4A91-B307-C4078A4B7422}" srcOrd="4" destOrd="0" parTransId="{342163F2-F7C4-4316-BC8E-F1DBEF39FC7F}" sibTransId="{6EF1A7D5-7A9D-409D-926A-544CBA757B6D}"/>
    <dgm:cxn modelId="{D139AB2B-A670-4BBB-B341-959935A2A500}" type="presOf" srcId="{870EEFBE-8DD6-4D2B-BF52-0D598FBA345E}" destId="{94CE21A4-69E4-4B4D-8871-B31082D2FB80}" srcOrd="0" destOrd="0" presId="urn:microsoft.com/office/officeart/2005/8/layout/hierarchy4"/>
    <dgm:cxn modelId="{68057539-A778-4789-89B4-175BEB7958E8}" type="presOf" srcId="{E087973D-C6BD-423A-9846-EF46EFA26D58}" destId="{56BEF86D-B205-4F8F-BFFB-A3AE580B4FD2}" srcOrd="0" destOrd="0" presId="urn:microsoft.com/office/officeart/2005/8/layout/hierarchy4"/>
    <dgm:cxn modelId="{DA7F5639-83F6-47A6-AEB3-E497339A1929}" srcId="{870EEFBE-8DD6-4D2B-BF52-0D598FBA345E}" destId="{E087973D-C6BD-423A-9846-EF46EFA26D58}" srcOrd="1" destOrd="0" parTransId="{34D5B33C-9581-4D8C-9FDE-E8D1DD0E7D9F}" sibTransId="{A332A27C-4461-44A5-A1C3-4ECCDA44DAE9}"/>
    <dgm:cxn modelId="{B38E683D-6D18-4FBC-98BA-30420F01CC45}" srcId="{BE647743-A592-4D8B-83D1-C09903022452}" destId="{870EEFBE-8DD6-4D2B-BF52-0D598FBA345E}" srcOrd="0" destOrd="0" parTransId="{F224B51D-7FB0-4A7B-B375-C9AE8B8A2994}" sibTransId="{E7041A1A-00AB-4AF7-9203-A55A43D7FC39}"/>
    <dgm:cxn modelId="{2860DD5C-5F67-415D-A788-98202118888F}" srcId="{870EEFBE-8DD6-4D2B-BF52-0D598FBA345E}" destId="{7E408565-0008-44F4-A52F-E88720A1EF4B}" srcOrd="3" destOrd="0" parTransId="{74E23334-DEB1-463A-8A41-9CDD78DE7076}" sibTransId="{BFF78401-6A8D-4291-B45F-E7BD743C586D}"/>
    <dgm:cxn modelId="{01C69A46-1E71-478E-9C1C-39D97C5569EC}" type="presOf" srcId="{9657FF6F-03CD-4949-8F90-35F533255C9C}" destId="{6DBCF25F-E962-4989-B9FC-05A2BC041C7D}" srcOrd="0" destOrd="0" presId="urn:microsoft.com/office/officeart/2005/8/layout/hierarchy4"/>
    <dgm:cxn modelId="{063E0C4B-9A6E-42BD-A34E-794F04AB803C}" type="presOf" srcId="{DF6930A8-2828-4A91-B307-C4078A4B7422}" destId="{98D5FA4B-59F3-4322-9BE5-4F285671EE9A}" srcOrd="0" destOrd="0" presId="urn:microsoft.com/office/officeart/2005/8/layout/hierarchy4"/>
    <dgm:cxn modelId="{238A2AAF-A6B0-4578-96B2-7D11B0EB902E}" type="presOf" srcId="{7E408565-0008-44F4-A52F-E88720A1EF4B}" destId="{F71315BF-44FF-42D3-9D44-28F914969A6C}" srcOrd="0" destOrd="0" presId="urn:microsoft.com/office/officeart/2005/8/layout/hierarchy4"/>
    <dgm:cxn modelId="{4ECF9ED4-EC2B-4093-8E32-9BF286E4CEF3}" srcId="{870EEFBE-8DD6-4D2B-BF52-0D598FBA345E}" destId="{9657FF6F-03CD-4949-8F90-35F533255C9C}" srcOrd="2" destOrd="0" parTransId="{0DC6ECB7-4C42-4C94-B0A5-0446887A6308}" sibTransId="{CF09754F-724D-4B59-8BDB-A60B382339BB}"/>
    <dgm:cxn modelId="{A53F70DB-E80B-46DD-917C-AA1F32431E1A}" type="presParOf" srcId="{42D97FE7-C94A-4174-AEA4-871748870B73}" destId="{EB3B0576-8993-42C3-BBC7-C066BDE79D97}" srcOrd="0" destOrd="0" presId="urn:microsoft.com/office/officeart/2005/8/layout/hierarchy4"/>
    <dgm:cxn modelId="{B50E600B-82B6-4A68-A71F-A9D16E74B6F6}" type="presParOf" srcId="{EB3B0576-8993-42C3-BBC7-C066BDE79D97}" destId="{94CE21A4-69E4-4B4D-8871-B31082D2FB80}" srcOrd="0" destOrd="0" presId="urn:microsoft.com/office/officeart/2005/8/layout/hierarchy4"/>
    <dgm:cxn modelId="{123A4C59-7FB0-48BD-B8EA-5A336499D9C2}" type="presParOf" srcId="{EB3B0576-8993-42C3-BBC7-C066BDE79D97}" destId="{567CA0AA-0482-4838-9AD6-3EFD494BB638}" srcOrd="1" destOrd="0" presId="urn:microsoft.com/office/officeart/2005/8/layout/hierarchy4"/>
    <dgm:cxn modelId="{9777C4F4-45DC-4FC4-B1B8-C1B0A2C6E380}" type="presParOf" srcId="{EB3B0576-8993-42C3-BBC7-C066BDE79D97}" destId="{B350053A-8599-490F-B0D8-3CD6FFFC878C}" srcOrd="2" destOrd="0" presId="urn:microsoft.com/office/officeart/2005/8/layout/hierarchy4"/>
    <dgm:cxn modelId="{EAEAFD9D-9AB3-4FA0-9405-C4F5833AA589}" type="presParOf" srcId="{B350053A-8599-490F-B0D8-3CD6FFFC878C}" destId="{8257A6F5-AE11-40F3-909C-C749ACF76DFE}" srcOrd="0" destOrd="0" presId="urn:microsoft.com/office/officeart/2005/8/layout/hierarchy4"/>
    <dgm:cxn modelId="{452DA683-9AE9-4B43-ADC8-4F49EC4D5962}" type="presParOf" srcId="{8257A6F5-AE11-40F3-909C-C749ACF76DFE}" destId="{C4E10791-F603-411B-B000-52FAEE98F1AA}" srcOrd="0" destOrd="0" presId="urn:microsoft.com/office/officeart/2005/8/layout/hierarchy4"/>
    <dgm:cxn modelId="{1C316619-214E-434E-8226-B21FF860F614}" type="presParOf" srcId="{8257A6F5-AE11-40F3-909C-C749ACF76DFE}" destId="{8C72512E-EB3A-42D0-A7D8-5B4A223D84DD}" srcOrd="1" destOrd="0" presId="urn:microsoft.com/office/officeart/2005/8/layout/hierarchy4"/>
    <dgm:cxn modelId="{698144D8-FB34-4F24-8B1A-9CE1038D53C4}" type="presParOf" srcId="{B350053A-8599-490F-B0D8-3CD6FFFC878C}" destId="{D618BBE9-6FB4-42C2-B8FD-889D6C8B7473}" srcOrd="1" destOrd="0" presId="urn:microsoft.com/office/officeart/2005/8/layout/hierarchy4"/>
    <dgm:cxn modelId="{6787394D-1B28-4485-A2F8-39B2784ADC88}" type="presParOf" srcId="{B350053A-8599-490F-B0D8-3CD6FFFC878C}" destId="{F808C1A0-73DD-4C19-9516-ECE66A714B30}" srcOrd="2" destOrd="0" presId="urn:microsoft.com/office/officeart/2005/8/layout/hierarchy4"/>
    <dgm:cxn modelId="{E0E10F56-A565-4B93-815F-769707DB9F5C}" type="presParOf" srcId="{F808C1A0-73DD-4C19-9516-ECE66A714B30}" destId="{56BEF86D-B205-4F8F-BFFB-A3AE580B4FD2}" srcOrd="0" destOrd="0" presId="urn:microsoft.com/office/officeart/2005/8/layout/hierarchy4"/>
    <dgm:cxn modelId="{2E448B05-F8C7-4F9D-B9B9-4DA7B1932386}" type="presParOf" srcId="{F808C1A0-73DD-4C19-9516-ECE66A714B30}" destId="{37958026-CAEB-4052-8266-9C664D174314}" srcOrd="1" destOrd="0" presId="urn:microsoft.com/office/officeart/2005/8/layout/hierarchy4"/>
    <dgm:cxn modelId="{24FFFF2D-4F63-4131-A202-F7E154FDF9DC}" type="presParOf" srcId="{B350053A-8599-490F-B0D8-3CD6FFFC878C}" destId="{14597F58-8C39-4934-B989-D0C0A56D2ECD}" srcOrd="3" destOrd="0" presId="urn:microsoft.com/office/officeart/2005/8/layout/hierarchy4"/>
    <dgm:cxn modelId="{DAB71647-10B7-475C-B337-BA2BB82C35B4}" type="presParOf" srcId="{B350053A-8599-490F-B0D8-3CD6FFFC878C}" destId="{E967F5D0-D8AC-4B3A-9C10-E5E284719FA8}" srcOrd="4" destOrd="0" presId="urn:microsoft.com/office/officeart/2005/8/layout/hierarchy4"/>
    <dgm:cxn modelId="{074AF07B-36E4-4FA0-AD89-F801BA92CED0}" type="presParOf" srcId="{E967F5D0-D8AC-4B3A-9C10-E5E284719FA8}" destId="{6DBCF25F-E962-4989-B9FC-05A2BC041C7D}" srcOrd="0" destOrd="0" presId="urn:microsoft.com/office/officeart/2005/8/layout/hierarchy4"/>
    <dgm:cxn modelId="{C2E05AF1-D8E9-4D57-8592-0E5A4BF95B1A}" type="presParOf" srcId="{E967F5D0-D8AC-4B3A-9C10-E5E284719FA8}" destId="{E44E1AC8-4F7A-4FDF-8151-03F4A1EDBC5F}" srcOrd="1" destOrd="0" presId="urn:microsoft.com/office/officeart/2005/8/layout/hierarchy4"/>
    <dgm:cxn modelId="{65A4A7AC-49E3-4CF4-8A89-41B5C992A3B8}" type="presParOf" srcId="{B350053A-8599-490F-B0D8-3CD6FFFC878C}" destId="{E28EF57A-EB91-4F7D-954B-E34F191B1277}" srcOrd="5" destOrd="0" presId="urn:microsoft.com/office/officeart/2005/8/layout/hierarchy4"/>
    <dgm:cxn modelId="{E0374B98-1AB5-4001-BACF-FCAA87670DEF}" type="presParOf" srcId="{B350053A-8599-490F-B0D8-3CD6FFFC878C}" destId="{7D606EB7-CE0E-4A4B-8821-268F37A54C6C}" srcOrd="6" destOrd="0" presId="urn:microsoft.com/office/officeart/2005/8/layout/hierarchy4"/>
    <dgm:cxn modelId="{2B78C846-777E-419D-ACEC-A8D225CB6864}" type="presParOf" srcId="{7D606EB7-CE0E-4A4B-8821-268F37A54C6C}" destId="{F71315BF-44FF-42D3-9D44-28F914969A6C}" srcOrd="0" destOrd="0" presId="urn:microsoft.com/office/officeart/2005/8/layout/hierarchy4"/>
    <dgm:cxn modelId="{FE0AE7D2-1027-425D-AC33-476E8A872440}" type="presParOf" srcId="{7D606EB7-CE0E-4A4B-8821-268F37A54C6C}" destId="{52AF5EE2-FFAF-4E62-B545-50D96EFE6273}" srcOrd="1" destOrd="0" presId="urn:microsoft.com/office/officeart/2005/8/layout/hierarchy4"/>
    <dgm:cxn modelId="{68A6282F-5E14-4DF1-A088-2687DE3BF9D3}" type="presParOf" srcId="{B350053A-8599-490F-B0D8-3CD6FFFC878C}" destId="{C408FC89-6B2E-4CA1-B65D-C18585D94BB1}" srcOrd="7" destOrd="0" presId="urn:microsoft.com/office/officeart/2005/8/layout/hierarchy4"/>
    <dgm:cxn modelId="{3FA406FB-4946-4324-BEF7-71105225FE1D}" type="presParOf" srcId="{B350053A-8599-490F-B0D8-3CD6FFFC878C}" destId="{6CD3AB40-5525-43A7-8A95-9E9ECB0AB86E}" srcOrd="8" destOrd="0" presId="urn:microsoft.com/office/officeart/2005/8/layout/hierarchy4"/>
    <dgm:cxn modelId="{500F762E-3E6B-4D49-A1C5-B2DC0ACCF086}" type="presParOf" srcId="{6CD3AB40-5525-43A7-8A95-9E9ECB0AB86E}" destId="{98D5FA4B-59F3-4322-9BE5-4F285671EE9A}" srcOrd="0" destOrd="0" presId="urn:microsoft.com/office/officeart/2005/8/layout/hierarchy4"/>
    <dgm:cxn modelId="{836ACCE0-41A0-4ADD-A470-13EB2403A1A1}" type="presParOf" srcId="{6CD3AB40-5525-43A7-8A95-9E9ECB0AB86E}" destId="{F8C7E452-67E0-4280-A98D-4C3D3EB7839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9CFBB-365C-42D1-A18D-66CD5D947402}">
      <dsp:nvSpPr>
        <dsp:cNvPr id="0" name=""/>
        <dsp:cNvSpPr/>
      </dsp:nvSpPr>
      <dsp:spPr>
        <a:xfrm>
          <a:off x="1107" y="458475"/>
          <a:ext cx="1961518" cy="1961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44167-AC0F-4A79-B432-11DDC953FF2D}">
      <dsp:nvSpPr>
        <dsp:cNvPr id="0" name=""/>
        <dsp:cNvSpPr/>
      </dsp:nvSpPr>
      <dsp:spPr>
        <a:xfrm>
          <a:off x="1107" y="458475"/>
          <a:ext cx="196" cy="392303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7BB08-2A2C-4CDE-8BE9-F562F347AC2B}">
      <dsp:nvSpPr>
        <dsp:cNvPr id="0" name=""/>
        <dsp:cNvSpPr/>
      </dsp:nvSpPr>
      <dsp:spPr>
        <a:xfrm>
          <a:off x="1107" y="2419994"/>
          <a:ext cx="1961518" cy="196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Complete the basics of the collection early (Get files error free and create snapshots by the middle of October)</a:t>
          </a:r>
        </a:p>
      </dsp:txBody>
      <dsp:txXfrm>
        <a:off x="1107" y="2419994"/>
        <a:ext cx="1961518" cy="1961518"/>
      </dsp:txXfrm>
    </dsp:sp>
    <dsp:sp modelId="{BD48A808-B7CC-4E3D-9736-F81F1C778ACD}">
      <dsp:nvSpPr>
        <dsp:cNvPr id="0" name=""/>
        <dsp:cNvSpPr/>
      </dsp:nvSpPr>
      <dsp:spPr>
        <a:xfrm>
          <a:off x="1963422" y="458475"/>
          <a:ext cx="1961518" cy="1961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3F7AE-32CD-411A-AB79-AC1962525EF5}">
      <dsp:nvSpPr>
        <dsp:cNvPr id="0" name=""/>
        <dsp:cNvSpPr/>
      </dsp:nvSpPr>
      <dsp:spPr>
        <a:xfrm>
          <a:off x="1963422" y="458475"/>
          <a:ext cx="196" cy="392303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64C7DB-F6C3-4CC4-99D0-0869F98F6632}">
      <dsp:nvSpPr>
        <dsp:cNvPr id="0" name=""/>
        <dsp:cNvSpPr/>
      </dsp:nvSpPr>
      <dsp:spPr>
        <a:xfrm>
          <a:off x="1963422" y="2419994"/>
          <a:ext cx="1961518" cy="196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An error free snapshot does not guarantee accurately reported data</a:t>
          </a:r>
        </a:p>
      </dsp:txBody>
      <dsp:txXfrm>
        <a:off x="1963422" y="2419994"/>
        <a:ext cx="1961518" cy="1961518"/>
      </dsp:txXfrm>
    </dsp:sp>
    <dsp:sp modelId="{22F61767-5AE5-44FF-B2F9-1BD5342E91F4}">
      <dsp:nvSpPr>
        <dsp:cNvPr id="0" name=""/>
        <dsp:cNvSpPr/>
      </dsp:nvSpPr>
      <dsp:spPr>
        <a:xfrm>
          <a:off x="3925736" y="458475"/>
          <a:ext cx="1961518" cy="1961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61198-6DFB-4754-A81F-0AB475078F3E}">
      <dsp:nvSpPr>
        <dsp:cNvPr id="0" name=""/>
        <dsp:cNvSpPr/>
      </dsp:nvSpPr>
      <dsp:spPr>
        <a:xfrm>
          <a:off x="3925736" y="458475"/>
          <a:ext cx="196" cy="392303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492C0-4598-45B5-862C-65EC852812E4}">
      <dsp:nvSpPr>
        <dsp:cNvPr id="0" name=""/>
        <dsp:cNvSpPr/>
      </dsp:nvSpPr>
      <dsp:spPr>
        <a:xfrm>
          <a:off x="3925736" y="2419994"/>
          <a:ext cx="1961518" cy="196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Review, Review, Review!</a:t>
          </a:r>
        </a:p>
      </dsp:txBody>
      <dsp:txXfrm>
        <a:off x="3925736" y="2419994"/>
        <a:ext cx="1961518" cy="1961518"/>
      </dsp:txXfrm>
    </dsp:sp>
    <dsp:sp modelId="{E31A8082-C7FF-4316-9732-907D1BA44962}">
      <dsp:nvSpPr>
        <dsp:cNvPr id="0" name=""/>
        <dsp:cNvSpPr/>
      </dsp:nvSpPr>
      <dsp:spPr>
        <a:xfrm>
          <a:off x="5888050" y="458475"/>
          <a:ext cx="1961518" cy="19615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EDF24-C48B-4825-993E-50FD7019197B}">
      <dsp:nvSpPr>
        <dsp:cNvPr id="0" name=""/>
        <dsp:cNvSpPr/>
      </dsp:nvSpPr>
      <dsp:spPr>
        <a:xfrm>
          <a:off x="5888050" y="458475"/>
          <a:ext cx="196" cy="392303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9632B-3DD5-4672-8D50-9B6147C0E9B8}">
      <dsp:nvSpPr>
        <dsp:cNvPr id="0" name=""/>
        <dsp:cNvSpPr/>
      </dsp:nvSpPr>
      <dsp:spPr>
        <a:xfrm>
          <a:off x="5888050" y="2419994"/>
          <a:ext cx="1961518" cy="196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Pull in Subject Matter Experts to assist with verifying data (Finance Department, English Learner Department, Special Education, Registrar)</a:t>
          </a:r>
        </a:p>
      </dsp:txBody>
      <dsp:txXfrm>
        <a:off x="5888050" y="2419994"/>
        <a:ext cx="1961518" cy="1961518"/>
      </dsp:txXfrm>
    </dsp:sp>
    <dsp:sp modelId="{4432B3B3-4977-4F8A-AEF7-2EE58E06D7A9}">
      <dsp:nvSpPr>
        <dsp:cNvPr id="0" name=""/>
        <dsp:cNvSpPr/>
      </dsp:nvSpPr>
      <dsp:spPr>
        <a:xfrm>
          <a:off x="7850365" y="458475"/>
          <a:ext cx="1961518" cy="19615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A0007-D7CA-4C3B-90DF-5229C90FBF16}">
      <dsp:nvSpPr>
        <dsp:cNvPr id="0" name=""/>
        <dsp:cNvSpPr/>
      </dsp:nvSpPr>
      <dsp:spPr>
        <a:xfrm>
          <a:off x="7850365" y="458475"/>
          <a:ext cx="196" cy="392303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ACAA8-8BAA-4E47-8DEC-25AA75D797B8}">
      <dsp:nvSpPr>
        <dsp:cNvPr id="0" name=""/>
        <dsp:cNvSpPr/>
      </dsp:nvSpPr>
      <dsp:spPr>
        <a:xfrm>
          <a:off x="7850365" y="2419994"/>
          <a:ext cx="1961518" cy="196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COGNOS Reports for verification</a:t>
          </a:r>
        </a:p>
      </dsp:txBody>
      <dsp:txXfrm>
        <a:off x="7850365" y="2419994"/>
        <a:ext cx="1961518" cy="1961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C7D39-100D-42E4-AE28-90B701B08CA2}">
      <dsp:nvSpPr>
        <dsp:cNvPr id="0" name=""/>
        <dsp:cNvSpPr/>
      </dsp:nvSpPr>
      <dsp:spPr>
        <a:xfrm>
          <a:off x="0" y="3534976"/>
          <a:ext cx="7527291" cy="13835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Districts will then need to:</a:t>
          </a:r>
        </a:p>
      </dsp:txBody>
      <dsp:txXfrm>
        <a:off x="0" y="3534976"/>
        <a:ext cx="7527291" cy="747112"/>
      </dsp:txXfrm>
    </dsp:sp>
    <dsp:sp modelId="{ECAF00C3-0638-4D2F-82D8-F7C026659B49}">
      <dsp:nvSpPr>
        <dsp:cNvPr id="0" name=""/>
        <dsp:cNvSpPr/>
      </dsp:nvSpPr>
      <dsp:spPr>
        <a:xfrm>
          <a:off x="3675" y="4085586"/>
          <a:ext cx="2506646" cy="82345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Make the appropriate adjustments to their interchange files </a:t>
          </a:r>
          <a:r>
            <a:rPr lang="en-US" sz="1700" b="1" u="sng" kern="1200"/>
            <a:t>AND</a:t>
          </a:r>
          <a:endParaRPr lang="en-US" sz="1700" kern="1200"/>
        </a:p>
      </dsp:txBody>
      <dsp:txXfrm>
        <a:off x="3675" y="4085586"/>
        <a:ext cx="2506646" cy="823458"/>
      </dsp:txXfrm>
    </dsp:sp>
    <dsp:sp modelId="{56B53722-0A6C-4A8F-A64E-DCC81ABB27DD}">
      <dsp:nvSpPr>
        <dsp:cNvPr id="0" name=""/>
        <dsp:cNvSpPr/>
      </dsp:nvSpPr>
      <dsp:spPr>
        <a:xfrm>
          <a:off x="2510322" y="4085586"/>
          <a:ext cx="2506646" cy="823458"/>
        </a:xfrm>
        <a:prstGeom prst="rect">
          <a:avLst/>
        </a:prstGeom>
        <a:solidFill>
          <a:schemeClr val="accent5">
            <a:tint val="40000"/>
            <a:alpha val="90000"/>
            <a:hueOff val="-2625948"/>
            <a:satOff val="20290"/>
            <a:lumOff val="146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Regenerate their Student October Count Snapshot </a:t>
          </a:r>
          <a:r>
            <a:rPr lang="en-US" sz="1600" b="1" u="sng" kern="1200"/>
            <a:t>AND</a:t>
          </a:r>
          <a:endParaRPr lang="en-US" sz="1600" kern="1200"/>
        </a:p>
      </dsp:txBody>
      <dsp:txXfrm>
        <a:off x="2510322" y="4085586"/>
        <a:ext cx="2506646" cy="823458"/>
      </dsp:txXfrm>
    </dsp:sp>
    <dsp:sp modelId="{6CA7FEBE-5D5D-421E-85D2-96290A3ECF69}">
      <dsp:nvSpPr>
        <dsp:cNvPr id="0" name=""/>
        <dsp:cNvSpPr/>
      </dsp:nvSpPr>
      <dsp:spPr>
        <a:xfrm>
          <a:off x="5016968" y="4085586"/>
          <a:ext cx="2506646" cy="823458"/>
        </a:xfrm>
        <a:prstGeom prst="rect">
          <a:avLst/>
        </a:prstGeom>
        <a:solidFill>
          <a:schemeClr val="accent1">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Re-submit their Snapshot</a:t>
          </a:r>
        </a:p>
      </dsp:txBody>
      <dsp:txXfrm>
        <a:off x="5016968" y="4085586"/>
        <a:ext cx="2506646" cy="823458"/>
      </dsp:txXfrm>
    </dsp:sp>
    <dsp:sp modelId="{81152E5A-7F8A-4B48-89E0-99966A456A6D}">
      <dsp:nvSpPr>
        <dsp:cNvPr id="0" name=""/>
        <dsp:cNvSpPr/>
      </dsp:nvSpPr>
      <dsp:spPr>
        <a:xfrm rot="10800000">
          <a:off x="0" y="2115343"/>
          <a:ext cx="7527291" cy="1520761"/>
        </a:xfrm>
        <a:prstGeom prst="upArrowCallout">
          <a:avLst/>
        </a:prstGeom>
        <a:solidFill>
          <a:schemeClr val="accent5">
            <a:hueOff val="-5049166"/>
            <a:satOff val="37972"/>
            <a:lumOff val="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Data Services will unlock the Snapshot for any district needing to change their data per the duplicate count findings.</a:t>
          </a:r>
        </a:p>
      </dsp:txBody>
      <dsp:txXfrm rot="10800000">
        <a:off x="0" y="2115343"/>
        <a:ext cx="7527291" cy="988145"/>
      </dsp:txXfrm>
    </dsp:sp>
    <dsp:sp modelId="{93E69109-D8C8-44D8-8845-141D8321DD73}">
      <dsp:nvSpPr>
        <dsp:cNvPr id="0" name=""/>
        <dsp:cNvSpPr/>
      </dsp:nvSpPr>
      <dsp:spPr>
        <a:xfrm rot="10800000">
          <a:off x="0" y="128051"/>
          <a:ext cx="7527291" cy="2040107"/>
        </a:xfrm>
        <a:prstGeom prst="upArrowCallout">
          <a:avLst/>
        </a:prstGeom>
        <a:solidFill>
          <a:schemeClr val="accent5">
            <a:hueOff val="-10098333"/>
            <a:satOff val="75945"/>
            <a:lumOff val="1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The School Auditing Office will review all documents for each student to determine who should submit the student for funding, and at what level.</a:t>
          </a:r>
        </a:p>
      </dsp:txBody>
      <dsp:txXfrm rot="-10800000">
        <a:off x="0" y="128051"/>
        <a:ext cx="7527291" cy="716077"/>
      </dsp:txXfrm>
    </dsp:sp>
    <dsp:sp modelId="{8A35F939-562B-4CC0-959E-0DE9CCE980D0}">
      <dsp:nvSpPr>
        <dsp:cNvPr id="0" name=""/>
        <dsp:cNvSpPr/>
      </dsp:nvSpPr>
      <dsp:spPr>
        <a:xfrm>
          <a:off x="0" y="884570"/>
          <a:ext cx="3763645" cy="556972"/>
        </a:xfrm>
        <a:prstGeom prst="rect">
          <a:avLst/>
        </a:prstGeom>
        <a:solidFill>
          <a:schemeClr val="accent6">
            <a:lumMod val="60000"/>
            <a:lumOff val="4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The School Auditing Office will notify each district of its duplicate count findings. </a:t>
          </a:r>
        </a:p>
      </dsp:txBody>
      <dsp:txXfrm>
        <a:off x="0" y="884570"/>
        <a:ext cx="3763645" cy="556972"/>
      </dsp:txXfrm>
    </dsp:sp>
    <dsp:sp modelId="{EABFA5D1-FC94-4E26-B7DE-D4E1183996ED}">
      <dsp:nvSpPr>
        <dsp:cNvPr id="0" name=""/>
        <dsp:cNvSpPr/>
      </dsp:nvSpPr>
      <dsp:spPr>
        <a:xfrm>
          <a:off x="3763645" y="884570"/>
          <a:ext cx="3763645" cy="556972"/>
        </a:xfrm>
        <a:prstGeom prst="rect">
          <a:avLst/>
        </a:prstGeom>
        <a:solidFill>
          <a:schemeClr val="accent5">
            <a:tint val="40000"/>
            <a:alpha val="90000"/>
            <a:hueOff val="-10503790"/>
            <a:satOff val="81162"/>
            <a:lumOff val="585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Decisions will be uploaded to the district’s Syncplicity “Duplicate Count” subfolder.</a:t>
          </a:r>
        </a:p>
      </dsp:txBody>
      <dsp:txXfrm>
        <a:off x="3763645" y="884570"/>
        <a:ext cx="3763645" cy="556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55324-67E4-4D3C-B5BF-5D84BAB46757}">
      <dsp:nvSpPr>
        <dsp:cNvPr id="0" name=""/>
        <dsp:cNvSpPr/>
      </dsp:nvSpPr>
      <dsp:spPr>
        <a:xfrm>
          <a:off x="2250" y="0"/>
          <a:ext cx="6091499" cy="6663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rPr>
            <a:t>This includes both:</a:t>
          </a:r>
        </a:p>
      </dsp:txBody>
      <dsp:txXfrm>
        <a:off x="21766" y="19516"/>
        <a:ext cx="6052467" cy="627294"/>
      </dsp:txXfrm>
    </dsp:sp>
    <dsp:sp modelId="{0EE41C5E-0607-495E-876D-3E7981C053EC}">
      <dsp:nvSpPr>
        <dsp:cNvPr id="0" name=""/>
        <dsp:cNvSpPr/>
      </dsp:nvSpPr>
      <dsp:spPr>
        <a:xfrm>
          <a:off x="2250" y="874074"/>
          <a:ext cx="2922984" cy="13430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tx1"/>
              </a:solidFill>
            </a:rPr>
            <a:t>School- or district-level documentation</a:t>
          </a:r>
        </a:p>
        <a:p>
          <a:pPr marL="0" lvl="0" indent="0" algn="ctr" defTabSz="1022350">
            <a:lnSpc>
              <a:spcPct val="90000"/>
            </a:lnSpc>
            <a:spcBef>
              <a:spcPct val="0"/>
            </a:spcBef>
            <a:spcAft>
              <a:spcPct val="35000"/>
            </a:spcAft>
            <a:buNone/>
          </a:pPr>
          <a:endParaRPr lang="en-US" sz="2300" kern="1200">
            <a:solidFill>
              <a:schemeClr val="tx1"/>
            </a:solidFill>
          </a:endParaRPr>
        </a:p>
      </dsp:txBody>
      <dsp:txXfrm>
        <a:off x="41586" y="913410"/>
        <a:ext cx="2844312" cy="1264348"/>
      </dsp:txXfrm>
    </dsp:sp>
    <dsp:sp modelId="{1C797C25-BCA7-4350-962F-788684860BD2}">
      <dsp:nvSpPr>
        <dsp:cNvPr id="0" name=""/>
        <dsp:cNvSpPr/>
      </dsp:nvSpPr>
      <dsp:spPr>
        <a:xfrm>
          <a:off x="3127855" y="850705"/>
          <a:ext cx="2922984" cy="13430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Calibri" panose="020F0502020204030204"/>
              <a:ea typeface="+mn-ea"/>
              <a:cs typeface="+mn-cs"/>
            </a:rPr>
            <a:t>Student-level documentation</a:t>
          </a:r>
        </a:p>
      </dsp:txBody>
      <dsp:txXfrm>
        <a:off x="3167191" y="890041"/>
        <a:ext cx="2844312" cy="1264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9583E-79FC-4676-B530-DF18913890B2}">
      <dsp:nvSpPr>
        <dsp:cNvPr id="0" name=""/>
        <dsp:cNvSpPr/>
      </dsp:nvSpPr>
      <dsp:spPr>
        <a:xfrm>
          <a:off x="151316" y="756175"/>
          <a:ext cx="1304421" cy="130442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605E97-269E-44A7-BAA1-DB93CE2A9161}">
      <dsp:nvSpPr>
        <dsp:cNvPr id="0" name=""/>
        <dsp:cNvSpPr/>
      </dsp:nvSpPr>
      <dsp:spPr>
        <a:xfrm>
          <a:off x="425245" y="1030104"/>
          <a:ext cx="756564" cy="7565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108758-E68B-4AC9-A14F-6AB230130EFC}">
      <dsp:nvSpPr>
        <dsp:cNvPr id="0" name=""/>
        <dsp:cNvSpPr/>
      </dsp:nvSpPr>
      <dsp:spPr>
        <a:xfrm>
          <a:off x="1735257" y="756175"/>
          <a:ext cx="3074708" cy="130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a:t>Upload documentation to the “Duplicate Count” subfolder for all students included on the “Audit Exception Report.”  ​</a:t>
          </a:r>
          <a:endParaRPr lang="en-US" sz="1800" kern="1200"/>
        </a:p>
      </dsp:txBody>
      <dsp:txXfrm>
        <a:off x="1735257" y="756175"/>
        <a:ext cx="3074708" cy="1304421"/>
      </dsp:txXfrm>
    </dsp:sp>
    <dsp:sp modelId="{51233F2E-867C-46AC-BFDA-1E8DEB01CC7C}">
      <dsp:nvSpPr>
        <dsp:cNvPr id="0" name=""/>
        <dsp:cNvSpPr/>
      </dsp:nvSpPr>
      <dsp:spPr>
        <a:xfrm>
          <a:off x="5345710" y="756175"/>
          <a:ext cx="1304421" cy="130442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18F2EB-3463-47D4-9E6C-2AEFB792F1B1}">
      <dsp:nvSpPr>
        <dsp:cNvPr id="0" name=""/>
        <dsp:cNvSpPr/>
      </dsp:nvSpPr>
      <dsp:spPr>
        <a:xfrm>
          <a:off x="5619638" y="1030104"/>
          <a:ext cx="756564" cy="7565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D20B5F-0C49-43D6-9065-B5363AE8BEAF}">
      <dsp:nvSpPr>
        <dsp:cNvPr id="0" name=""/>
        <dsp:cNvSpPr/>
      </dsp:nvSpPr>
      <dsp:spPr>
        <a:xfrm>
          <a:off x="6929650" y="756175"/>
          <a:ext cx="3074708" cy="130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a:t>The level of detail required for student-level documentation during Duplicate Count may</a:t>
          </a:r>
          <a:r>
            <a:rPr lang="en-US" sz="1800" b="0" i="0" u="none" kern="1200"/>
            <a:t> </a:t>
          </a:r>
          <a:r>
            <a:rPr lang="en-US" sz="1800" b="1" i="0" u="sng" kern="1200"/>
            <a:t>exceed</a:t>
          </a:r>
          <a:r>
            <a:rPr lang="en-US" sz="1800" b="0" i="0" u="none" kern="1200"/>
            <a:t> </a:t>
          </a:r>
          <a:r>
            <a:rPr lang="en-US" sz="1800" b="0" i="0" kern="1200"/>
            <a:t>what is required for normal auditing purposes.  ​</a:t>
          </a:r>
          <a:endParaRPr lang="en-US" sz="1800" kern="1200"/>
        </a:p>
      </dsp:txBody>
      <dsp:txXfrm>
        <a:off x="6929650" y="756175"/>
        <a:ext cx="3074708" cy="1304421"/>
      </dsp:txXfrm>
    </dsp:sp>
    <dsp:sp modelId="{1696AD14-52AF-4D0C-A16C-CB3A6A802D5E}">
      <dsp:nvSpPr>
        <dsp:cNvPr id="0" name=""/>
        <dsp:cNvSpPr/>
      </dsp:nvSpPr>
      <dsp:spPr>
        <a:xfrm>
          <a:off x="151316" y="2904697"/>
          <a:ext cx="1304421" cy="130442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B45A0-F50F-4E8A-B843-7B07EFDFE6AD}">
      <dsp:nvSpPr>
        <dsp:cNvPr id="0" name=""/>
        <dsp:cNvSpPr/>
      </dsp:nvSpPr>
      <dsp:spPr>
        <a:xfrm>
          <a:off x="425245" y="3178626"/>
          <a:ext cx="756564" cy="7565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C638AB-CAAC-4465-A70C-9664430B09CD}">
      <dsp:nvSpPr>
        <dsp:cNvPr id="0" name=""/>
        <dsp:cNvSpPr/>
      </dsp:nvSpPr>
      <dsp:spPr>
        <a:xfrm>
          <a:off x="1735257" y="2904697"/>
          <a:ext cx="3074708" cy="130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a:t>The School Auditing Office must sometimes make funding determinations between districts with very similar documentation and grounds for funding, so be prepared to upload an </a:t>
          </a:r>
          <a:r>
            <a:rPr lang="en-US" sz="1800" b="1" i="0" u="sng" kern="1200"/>
            <a:t>expanded body of documents</a:t>
          </a:r>
          <a:r>
            <a:rPr lang="en-US" sz="1800" b="0" i="0" u="sng" kern="1200"/>
            <a:t> </a:t>
          </a:r>
          <a:r>
            <a:rPr lang="en-US" sz="1800" b="0" i="0" kern="1200"/>
            <a:t>for contested students.  ​</a:t>
          </a:r>
          <a:endParaRPr lang="en-US" sz="1800" kern="1200"/>
        </a:p>
      </dsp:txBody>
      <dsp:txXfrm>
        <a:off x="1735257" y="2904697"/>
        <a:ext cx="3074708" cy="1304421"/>
      </dsp:txXfrm>
    </dsp:sp>
    <dsp:sp modelId="{F48739A3-6F9F-482C-A35A-3F2861EC4032}">
      <dsp:nvSpPr>
        <dsp:cNvPr id="0" name=""/>
        <dsp:cNvSpPr/>
      </dsp:nvSpPr>
      <dsp:spPr>
        <a:xfrm>
          <a:off x="5345710" y="2904697"/>
          <a:ext cx="1304421" cy="130442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A12D2-DADC-48BA-B402-FF2BD64F60D5}">
      <dsp:nvSpPr>
        <dsp:cNvPr id="0" name=""/>
        <dsp:cNvSpPr/>
      </dsp:nvSpPr>
      <dsp:spPr>
        <a:xfrm>
          <a:off x="5619638" y="3178626"/>
          <a:ext cx="756564" cy="756564"/>
        </a:xfrm>
        <a:prstGeom prst="rect">
          <a:avLst/>
        </a:prstGeom>
        <a:blipFill>
          <a:blip xmlns:r="http://schemas.openxmlformats.org/officeDocument/2006/relationships" r:embed="rId7"/>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749434-479A-4C56-BE4E-BADCFA23F438}">
      <dsp:nvSpPr>
        <dsp:cNvPr id="0" name=""/>
        <dsp:cNvSpPr/>
      </dsp:nvSpPr>
      <dsp:spPr>
        <a:xfrm>
          <a:off x="6929650" y="2904697"/>
          <a:ext cx="3074708" cy="130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a:t>Whenever possible, </a:t>
          </a:r>
          <a:r>
            <a:rPr lang="en-US" sz="1800" b="1" i="0" kern="1200"/>
            <a:t>include additional proof of attendance and participation in courses</a:t>
          </a:r>
          <a:r>
            <a:rPr lang="en-US" sz="1800" b="0" i="0" kern="1200"/>
            <a:t>, especially for students receiving instruction off-site through digital means and/or sparse attendance</a:t>
          </a:r>
          <a:endParaRPr lang="en-US" sz="1800" kern="1200"/>
        </a:p>
      </dsp:txBody>
      <dsp:txXfrm>
        <a:off x="6929650" y="2904697"/>
        <a:ext cx="3074708" cy="13044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E21A4-69E4-4B4D-8871-B31082D2FB80}">
      <dsp:nvSpPr>
        <dsp:cNvPr id="0" name=""/>
        <dsp:cNvSpPr/>
      </dsp:nvSpPr>
      <dsp:spPr>
        <a:xfrm>
          <a:off x="6779" y="376119"/>
          <a:ext cx="8456270" cy="70890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If policy or Authorizer Assurances allow, examples of attendance documentation may include, but are not limited to: </a:t>
          </a:r>
        </a:p>
      </dsp:txBody>
      <dsp:txXfrm>
        <a:off x="27542" y="396882"/>
        <a:ext cx="8414744" cy="667377"/>
      </dsp:txXfrm>
    </dsp:sp>
    <dsp:sp modelId="{C4E10791-F603-411B-B000-52FAEE98F1AA}">
      <dsp:nvSpPr>
        <dsp:cNvPr id="0" name=""/>
        <dsp:cNvSpPr/>
      </dsp:nvSpPr>
      <dsp:spPr>
        <a:xfrm>
          <a:off x="3396" y="991969"/>
          <a:ext cx="1584758" cy="14679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course log-ins </a:t>
          </a:r>
        </a:p>
      </dsp:txBody>
      <dsp:txXfrm>
        <a:off x="46391" y="1034964"/>
        <a:ext cx="1498768" cy="1381963"/>
      </dsp:txXfrm>
    </dsp:sp>
    <dsp:sp modelId="{56BEF86D-B205-4F8F-BFFB-A3AE580B4FD2}">
      <dsp:nvSpPr>
        <dsp:cNvPr id="0" name=""/>
        <dsp:cNvSpPr/>
      </dsp:nvSpPr>
      <dsp:spPr>
        <a:xfrm>
          <a:off x="1721274" y="991969"/>
          <a:ext cx="1584758" cy="14679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gradebooks showing dates assignments/tests were completed and submitted </a:t>
          </a:r>
        </a:p>
      </dsp:txBody>
      <dsp:txXfrm>
        <a:off x="1764269" y="1034964"/>
        <a:ext cx="1498768" cy="1381963"/>
      </dsp:txXfrm>
    </dsp:sp>
    <dsp:sp modelId="{6DBCF25F-E962-4989-B9FC-05A2BC041C7D}">
      <dsp:nvSpPr>
        <dsp:cNvPr id="0" name=""/>
        <dsp:cNvSpPr/>
      </dsp:nvSpPr>
      <dsp:spPr>
        <a:xfrm>
          <a:off x="3439152" y="991969"/>
          <a:ext cx="1584758" cy="14679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dated progress reports </a:t>
          </a:r>
        </a:p>
      </dsp:txBody>
      <dsp:txXfrm>
        <a:off x="3482147" y="1034964"/>
        <a:ext cx="1498768" cy="1381963"/>
      </dsp:txXfrm>
    </dsp:sp>
    <dsp:sp modelId="{F71315BF-44FF-42D3-9D44-28F914969A6C}">
      <dsp:nvSpPr>
        <dsp:cNvPr id="0" name=""/>
        <dsp:cNvSpPr/>
      </dsp:nvSpPr>
      <dsp:spPr>
        <a:xfrm>
          <a:off x="5157030" y="991969"/>
          <a:ext cx="1584758" cy="14679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scanned assignments with name and date</a:t>
          </a:r>
        </a:p>
      </dsp:txBody>
      <dsp:txXfrm>
        <a:off x="5200025" y="1034964"/>
        <a:ext cx="1498768" cy="1381963"/>
      </dsp:txXfrm>
    </dsp:sp>
    <dsp:sp modelId="{98D5FA4B-59F3-4322-9BE5-4F285671EE9A}">
      <dsp:nvSpPr>
        <dsp:cNvPr id="0" name=""/>
        <dsp:cNvSpPr/>
      </dsp:nvSpPr>
      <dsp:spPr>
        <a:xfrm>
          <a:off x="6878300" y="992249"/>
          <a:ext cx="1584758" cy="14679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etc.</a:t>
          </a:r>
        </a:p>
      </dsp:txBody>
      <dsp:txXfrm>
        <a:off x="6921295" y="1035244"/>
        <a:ext cx="1498768" cy="1381963"/>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7463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691966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55239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10/25/2024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 id="2147483699" r:id="rId15"/>
    <p:sldLayoutId id="2147483700" r:id="rId16"/>
    <p:sldLayoutId id="214748370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svg"/><Relationship Id="rId7" Type="http://schemas.openxmlformats.org/officeDocument/2006/relationships/diagramColors" Target="../diagrams/colors2.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diagramLayout" Target="../diagrams/layout3.xml"/><Relationship Id="rId7" Type="http://schemas.openxmlformats.org/officeDocument/2006/relationships/image" Target="../media/image40.png"/><Relationship Id="rId12" Type="http://schemas.openxmlformats.org/officeDocument/2006/relationships/image" Target="../media/image39.sv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38.png"/><Relationship Id="rId5" Type="http://schemas.openxmlformats.org/officeDocument/2006/relationships/diagramColors" Target="../diagrams/colors3.xml"/><Relationship Id="rId10" Type="http://schemas.openxmlformats.org/officeDocument/2006/relationships/image" Target="../media/image43.svg"/><Relationship Id="rId4" Type="http://schemas.openxmlformats.org/officeDocument/2006/relationships/diagramQuickStyle" Target="../diagrams/quickStyle3.xml"/><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3.svg"/><Relationship Id="rId7" Type="http://schemas.openxmlformats.org/officeDocument/2006/relationships/diagramColors" Target="../diagrams/colors4.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cde.state.co.us/cdefinance/2024_student_october_pupil_count_audit_resource_guide" TargetMode="Externa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3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3.svg"/><Relationship Id="rId7" Type="http://schemas.openxmlformats.org/officeDocument/2006/relationships/diagramColors" Target="../diagrams/colors5.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4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58.svg"/></Relationships>
</file>

<file path=ppt/slides/_rels/slide49.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5.xml"/><Relationship Id="rId5" Type="http://schemas.openxmlformats.org/officeDocument/2006/relationships/image" Target="../media/image65.sv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svg"/><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svg"/><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hyperlink" Target="http://www.cde.state.co.us/cdefinance/auditunit_pupilcount"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cde.state.co.us/idm" TargetMode="External"/><Relationship Id="rId3" Type="http://schemas.openxmlformats.org/officeDocument/2006/relationships/hyperlink" Target="mailto:mcree_r@cde.state.co.us" TargetMode="External"/><Relationship Id="rId7" Type="http://schemas.openxmlformats.org/officeDocument/2006/relationships/hyperlink" Target="https://www.cde.state.co.us/datapipeline/datapipelinetownhallpresentations" TargetMode="External"/><Relationship Id="rId12" Type="http://schemas.openxmlformats.org/officeDocument/2006/relationships/image" Target="../media/image69.jpeg"/><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 Id="rId6" Type="http://schemas.openxmlformats.org/officeDocument/2006/relationships/hyperlink" Target="http://www.cde.state.co.us/cdefinance/auditunit_pupilcount" TargetMode="External"/><Relationship Id="rId11" Type="http://schemas.openxmlformats.org/officeDocument/2006/relationships/hyperlink" Target="https://my.syncplicity.com/" TargetMode="External"/><Relationship Id="rId5" Type="http://schemas.openxmlformats.org/officeDocument/2006/relationships/hyperlink" Target="http://www.cde.state.co.us/cdefinance/auditunit_trainings" TargetMode="External"/><Relationship Id="rId10" Type="http://schemas.openxmlformats.org/officeDocument/2006/relationships/hyperlink" Target="https://www.cde.state.co.us/datapipeline/snap_studentoctober" TargetMode="External"/><Relationship Id="rId4" Type="http://schemas.openxmlformats.org/officeDocument/2006/relationships/hyperlink" Target="mailto:StudentOctober@cde.state.co.us" TargetMode="External"/><Relationship Id="rId9" Type="http://schemas.openxmlformats.org/officeDocument/2006/relationships/hyperlink" Target="https://www.cde.state.co.us/datapipeline/inter_student"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Student October Duplicate Process Training 2024-2025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
        <p:nvSpPr>
          <p:cNvPr id="3" name="Subtitle 2">
            <a:extLst>
              <a:ext uri="{FF2B5EF4-FFF2-40B4-BE49-F238E27FC236}">
                <a16:creationId xmlns:a16="http://schemas.microsoft.com/office/drawing/2014/main" id="{3BA62D87-A49E-B0F3-7C2B-EC12CA53317E}"/>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ea typeface="+mn-lt"/>
              <a:cs typeface="+mn-lt"/>
            </a:endParaRPr>
          </a:p>
          <a:p>
            <a:r>
              <a:rPr lang="en-US">
                <a:ea typeface="+mn-lt"/>
                <a:cs typeface="+mn-lt"/>
              </a:rPr>
              <a:t>Brooke Wenzel</a:t>
            </a:r>
            <a:br>
              <a:rPr lang="en-US">
                <a:ea typeface="+mn-lt"/>
                <a:cs typeface="+mn-lt"/>
              </a:rPr>
            </a:br>
            <a:r>
              <a:rPr lang="en-US">
                <a:ea typeface="+mn-lt"/>
                <a:cs typeface="+mn-lt"/>
                <a:hlinkClick r:id="rId2"/>
              </a:rPr>
              <a:t>StudentOctober@cde.state.co.us</a:t>
            </a:r>
            <a:r>
              <a:rPr lang="en-US">
                <a:ea typeface="+mn-lt"/>
                <a:cs typeface="+mn-lt"/>
              </a:rPr>
              <a:t>  </a:t>
            </a:r>
            <a:endParaRPr lang="en-US"/>
          </a:p>
          <a:p>
            <a:endParaRPr lang="en-US"/>
          </a:p>
        </p:txBody>
      </p:sp>
    </p:spTree>
    <p:extLst>
      <p:ext uri="{BB962C8B-B14F-4D97-AF65-F5344CB8AC3E}">
        <p14:creationId xmlns:p14="http://schemas.microsoft.com/office/powerpoint/2010/main" val="89308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p>
        </p:txBody>
      </p:sp>
      <p:sp>
        <p:nvSpPr>
          <p:cNvPr id="3" name="Content Placeholder 2"/>
          <p:cNvSpPr>
            <a:spLocks noGrp="1"/>
          </p:cNvSpPr>
          <p:nvPr>
            <p:ph idx="1"/>
          </p:nvPr>
        </p:nvSpPr>
        <p:spPr/>
        <p:txBody>
          <a:bodyPr/>
          <a:lstStyle/>
          <a:p>
            <a:r>
              <a:rPr lang="en-US"/>
              <a:t>Each year Colorado public school districts and CSI participate in the Student October Count data collection. </a:t>
            </a:r>
          </a:p>
          <a:p>
            <a:r>
              <a:rPr lang="en-US"/>
              <a:t>Information submitted by districts during this data collection is used to determine each district’s Total Program funding</a:t>
            </a:r>
          </a:p>
          <a:p>
            <a:pPr lvl="1"/>
            <a:r>
              <a:rPr lang="en-US"/>
              <a:t>Funded pupil, at-risk and ELL counts</a:t>
            </a:r>
          </a:p>
          <a:p>
            <a:r>
              <a:rPr lang="en-US"/>
              <a:t>Each student has a maximum state-allowable funding level (usually 1.0 FTE)</a:t>
            </a:r>
          </a:p>
          <a:p>
            <a:pPr marL="0" indent="0">
              <a:buNone/>
            </a:pP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54625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Duplicate Count Process</a:t>
            </a:r>
          </a:p>
        </p:txBody>
      </p:sp>
      <p:sp>
        <p:nvSpPr>
          <p:cNvPr id="3" name="Content Placeholder 2"/>
          <p:cNvSpPr>
            <a:spLocks noGrp="1"/>
          </p:cNvSpPr>
          <p:nvPr>
            <p:ph idx="1"/>
          </p:nvPr>
        </p:nvSpPr>
        <p:spPr/>
        <p:txBody>
          <a:bodyPr>
            <a:normAutofit/>
          </a:bodyPr>
          <a:lstStyle/>
          <a:p>
            <a:r>
              <a:rPr lang="en-US"/>
              <a:t>In order to ensure no student exceeds the maximum funding level, </a:t>
            </a:r>
            <a:r>
              <a:rPr lang="en-US" b="1"/>
              <a:t>the duplicate count process is run after all districts and CSI have submitted their Student October Snapshots</a:t>
            </a:r>
            <a:endParaRPr lang="en-US"/>
          </a:p>
          <a:p>
            <a:r>
              <a:rPr lang="en-US"/>
              <a:t>Districts will receive an email instructing them to access their Audit Exception report from Cognos if they have students appearing on their report</a:t>
            </a:r>
          </a:p>
          <a:p>
            <a:r>
              <a:rPr lang="en-US"/>
              <a:t>Districts must provide all required audit documentation to the School Auditing Office by uploading it to the district’s audit Syncplicity folder by the deadline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85291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Cognos Audit Exception Report</a:t>
            </a:r>
          </a:p>
        </p:txBody>
      </p:sp>
      <p:sp>
        <p:nvSpPr>
          <p:cNvPr id="3" name="Content Placeholder 2"/>
          <p:cNvSpPr>
            <a:spLocks noGrp="1"/>
          </p:cNvSpPr>
          <p:nvPr>
            <p:ph idx="1"/>
          </p:nvPr>
        </p:nvSpPr>
        <p:spPr/>
        <p:txBody>
          <a:bodyPr vert="horz" lIns="0" tIns="0" rIns="0" bIns="0" rtlCol="0" anchor="t">
            <a:normAutofit fontScale="92500" lnSpcReduction="20000"/>
          </a:bodyPr>
          <a:lstStyle/>
          <a:p>
            <a:pPr marL="0" indent="0">
              <a:buNone/>
            </a:pPr>
            <a:r>
              <a:rPr lang="en-US"/>
              <a:t>The Cognos </a:t>
            </a:r>
            <a:r>
              <a:rPr lang="en-US" b="1" u="sng"/>
              <a:t>Audit Exception Report </a:t>
            </a:r>
            <a:r>
              <a:rPr lang="en-US"/>
              <a:t>for each district lists students:</a:t>
            </a:r>
          </a:p>
          <a:p>
            <a:r>
              <a:rPr lang="en-US"/>
              <a:t>Who are being submitted for funding by </a:t>
            </a:r>
          </a:p>
          <a:p>
            <a:pPr lvl="1"/>
            <a:r>
              <a:rPr lang="en-US"/>
              <a:t>At least one other district </a:t>
            </a:r>
          </a:p>
          <a:p>
            <a:pPr lvl="1"/>
            <a:r>
              <a:rPr lang="en-US"/>
              <a:t>Another district and BOCES</a:t>
            </a:r>
          </a:p>
          <a:p>
            <a:pPr marL="0" indent="0">
              <a:buNone/>
            </a:pPr>
            <a:endParaRPr lang="en-US"/>
          </a:p>
          <a:p>
            <a:pPr marL="0" indent="0">
              <a:buNone/>
            </a:pPr>
            <a:r>
              <a:rPr lang="en-US"/>
              <a:t>The </a:t>
            </a:r>
            <a:r>
              <a:rPr lang="en-US" b="1" u="sng"/>
              <a:t>Audit Exception Report </a:t>
            </a:r>
            <a:r>
              <a:rPr lang="en-US"/>
              <a:t>consists of two sections:</a:t>
            </a:r>
          </a:p>
          <a:p>
            <a:r>
              <a:rPr lang="en-US"/>
              <a:t>Summary of Pupils Being Reported by Another District: Funding Duplicates</a:t>
            </a:r>
          </a:p>
          <a:p>
            <a:pPr lvl="1"/>
            <a:r>
              <a:rPr lang="en-US" b="1" u="sng"/>
              <a:t>Do</a:t>
            </a:r>
            <a:r>
              <a:rPr lang="en-US"/>
              <a:t> submit documentation to the School Auditing Office for these students.</a:t>
            </a:r>
          </a:p>
          <a:p>
            <a:pPr lvl="1"/>
            <a:r>
              <a:rPr lang="en-US"/>
              <a:t>If you do not submit documentation, your district will automatically lose funding.</a:t>
            </a:r>
          </a:p>
          <a:p>
            <a:r>
              <a:rPr lang="en-US"/>
              <a:t>Summary of Pupils Being Reported by Another District: PAI Duplicates</a:t>
            </a:r>
          </a:p>
          <a:p>
            <a:pPr lvl="1"/>
            <a:r>
              <a:rPr lang="en-US" b="1" u="sng"/>
              <a:t>Do not </a:t>
            </a:r>
            <a:r>
              <a:rPr lang="en-US"/>
              <a:t>submit documentation to the School Auditing Office for these students.</a:t>
            </a:r>
          </a:p>
          <a:p>
            <a:pPr lvl="1"/>
            <a:r>
              <a:rPr lang="en-US"/>
              <a:t>A student listed in this section has been reported by a district/BOCES with an 01-08 Pupil Attendance Information (PAI) code and by a district/BOCES with an 01-08 code.  You may want to change the student’s PAI code to 31 or 33.</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349989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Preparation</a:t>
            </a:r>
          </a:p>
        </p:txBody>
      </p:sp>
      <p:sp>
        <p:nvSpPr>
          <p:cNvPr id="3" name="Content Placeholder 2"/>
          <p:cNvSpPr>
            <a:spLocks noGrp="1"/>
          </p:cNvSpPr>
          <p:nvPr>
            <p:ph idx="1"/>
          </p:nvPr>
        </p:nvSpPr>
        <p:spPr/>
        <p:txBody>
          <a:bodyPr>
            <a:normAutofit/>
          </a:bodyPr>
          <a:lstStyle/>
          <a:p>
            <a:pPr marL="0" indent="0">
              <a:buNone/>
            </a:pPr>
            <a:r>
              <a:rPr lang="en-US"/>
              <a:t>The turnaround time for providing duplicate count documentation is very short!</a:t>
            </a:r>
          </a:p>
          <a:p>
            <a:pPr marL="0" indent="0">
              <a:buNone/>
            </a:pPr>
            <a:endParaRPr lang="en-US"/>
          </a:p>
          <a:p>
            <a:pPr marL="0" indent="0">
              <a:buNone/>
            </a:pPr>
            <a:r>
              <a:rPr lang="en-US"/>
              <a:t>Districts and CSI are encouraged to monitor the “Summary of Pupils Being Reported by Another District” Cognos report </a:t>
            </a:r>
            <a:r>
              <a:rPr lang="en-US" b="1"/>
              <a:t>as soon as they submit a snapshot</a:t>
            </a:r>
            <a:r>
              <a:rPr lang="en-US"/>
              <a:t>.  </a:t>
            </a:r>
          </a:p>
          <a:p>
            <a:pPr marL="0" indent="0">
              <a:buNone/>
            </a:pPr>
            <a:endParaRPr lang="en-US"/>
          </a:p>
          <a:p>
            <a:pPr marL="0" indent="0">
              <a:buNone/>
            </a:pPr>
            <a:r>
              <a:rPr lang="en-US"/>
              <a:t>This may include contacting the other district (if appropriate) and beginning to gather electronic documentation evidencing funding eligibility.</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a:p>
        </p:txBody>
      </p:sp>
      <p:pic>
        <p:nvPicPr>
          <p:cNvPr id="5" name="Graphic 4" descr="Hourglass 30% outline">
            <a:extLst>
              <a:ext uri="{FF2B5EF4-FFF2-40B4-BE49-F238E27FC236}">
                <a16:creationId xmlns:a16="http://schemas.microsoft.com/office/drawing/2014/main" id="{97AFCC25-D9E3-4CAA-8E79-C524655E39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52381" y="121206"/>
            <a:ext cx="914400" cy="914400"/>
          </a:xfrm>
          <a:prstGeom prst="rect">
            <a:avLst/>
          </a:prstGeom>
        </p:spPr>
      </p:pic>
    </p:spTree>
    <p:extLst>
      <p:ext uri="{BB962C8B-B14F-4D97-AF65-F5344CB8AC3E}">
        <p14:creationId xmlns:p14="http://schemas.microsoft.com/office/powerpoint/2010/main" val="2208206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143956" y="263728"/>
            <a:ext cx="7294660" cy="757238"/>
          </a:xfrm>
        </p:spPr>
        <p:txBody>
          <a:bodyPr/>
          <a:lstStyle/>
          <a:p>
            <a:r>
              <a:rPr lang="en-US"/>
              <a:t>Duplicate Count Phase Timeline (Again)</a:t>
            </a:r>
          </a:p>
        </p:txBody>
      </p:sp>
      <p:graphicFrame>
        <p:nvGraphicFramePr>
          <p:cNvPr id="3" name="Table 2">
            <a:extLst>
              <a:ext uri="{FF2B5EF4-FFF2-40B4-BE49-F238E27FC236}">
                <a16:creationId xmlns:a16="http://schemas.microsoft.com/office/drawing/2014/main" id="{3E53EBB0-2CE1-F9DC-A8FE-B7270AC5BB70}"/>
              </a:ext>
            </a:extLst>
          </p:cNvPr>
          <p:cNvGraphicFramePr>
            <a:graphicFrameLocks noGrp="1"/>
          </p:cNvGraphicFramePr>
          <p:nvPr/>
        </p:nvGraphicFramePr>
        <p:xfrm>
          <a:off x="646546" y="1342649"/>
          <a:ext cx="10538689" cy="2222558"/>
        </p:xfrm>
        <a:graphic>
          <a:graphicData uri="http://schemas.openxmlformats.org/drawingml/2006/table">
            <a:tbl>
              <a:tblPr firstRow="1" bandRow="1"/>
              <a:tblGrid>
                <a:gridCol w="1929000">
                  <a:extLst>
                    <a:ext uri="{9D8B030D-6E8A-4147-A177-3AD203B41FA5}">
                      <a16:colId xmlns:a16="http://schemas.microsoft.com/office/drawing/2014/main" val="358447438"/>
                    </a:ext>
                  </a:extLst>
                </a:gridCol>
                <a:gridCol w="1845980">
                  <a:extLst>
                    <a:ext uri="{9D8B030D-6E8A-4147-A177-3AD203B41FA5}">
                      <a16:colId xmlns:a16="http://schemas.microsoft.com/office/drawing/2014/main" val="58825809"/>
                    </a:ext>
                  </a:extLst>
                </a:gridCol>
                <a:gridCol w="6763709">
                  <a:extLst>
                    <a:ext uri="{9D8B030D-6E8A-4147-A177-3AD203B41FA5}">
                      <a16:colId xmlns:a16="http://schemas.microsoft.com/office/drawing/2014/main" val="1900944899"/>
                    </a:ext>
                  </a:extLst>
                </a:gridCol>
              </a:tblGrid>
              <a:tr h="209512">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435019">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20951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435019">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70554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20951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58215" y="3865766"/>
            <a:ext cx="8515350" cy="2561253"/>
          </a:xfrm>
        </p:spPr>
        <p:txBody>
          <a:bodyPr>
            <a:normAutofit fontScale="85000" lnSpcReduction="20000"/>
          </a:bodyPr>
          <a:lstStyle/>
          <a:p>
            <a:pPr marL="0" indent="0">
              <a:buNone/>
            </a:pPr>
            <a:r>
              <a:rPr lang="en-US" b="1"/>
              <a:t>General Duplicate Count Process</a:t>
            </a:r>
          </a:p>
          <a:p>
            <a:pPr lvl="1">
              <a:buFont typeface="Wingdings" panose="05000000000000000000" pitchFamily="2" charset="2"/>
              <a:buChar char="Ø"/>
            </a:pPr>
            <a:r>
              <a:rPr lang="en-US"/>
              <a:t>Begins once all districts have submitted their Student October Snapshot to CDE, </a:t>
            </a:r>
            <a:r>
              <a:rPr lang="en-US" b="1">
                <a:solidFill>
                  <a:srgbClr val="7030A0"/>
                </a:solidFill>
              </a:rPr>
              <a:t>Friday, November 8</a:t>
            </a:r>
            <a:r>
              <a:rPr lang="en-US" b="1" baseline="30000">
                <a:solidFill>
                  <a:srgbClr val="7030A0"/>
                </a:solidFill>
              </a:rPr>
              <a:t>th</a:t>
            </a:r>
            <a:r>
              <a:rPr lang="en-US" b="1">
                <a:solidFill>
                  <a:srgbClr val="7030A0"/>
                </a:solidFill>
              </a:rPr>
              <a:t> </a:t>
            </a:r>
          </a:p>
          <a:p>
            <a:pPr lvl="1">
              <a:buFont typeface="Wingdings" panose="05000000000000000000" pitchFamily="2" charset="2"/>
              <a:buChar char="Ø"/>
            </a:pPr>
            <a:r>
              <a:rPr lang="en-US"/>
              <a:t>~3 business days after running the duplicate process Duplicate Documentation is due to The CDE School Auditing Office</a:t>
            </a:r>
          </a:p>
          <a:p>
            <a:pPr lvl="1">
              <a:buFont typeface="Wingdings" panose="05000000000000000000" pitchFamily="2" charset="2"/>
              <a:buChar char="Ø"/>
            </a:pPr>
            <a:r>
              <a:rPr lang="en-US"/>
              <a:t>~2 business days after documentation received decisions will be sent to districts</a:t>
            </a:r>
          </a:p>
          <a:p>
            <a:pPr marL="0" indent="0">
              <a:buNone/>
            </a:pPr>
            <a:r>
              <a:rPr lang="en-US" b="1"/>
              <a:t>Signature Page</a:t>
            </a:r>
          </a:p>
          <a:p>
            <a:pPr lvl="1">
              <a:buFont typeface="Wingdings" panose="05000000000000000000" pitchFamily="2" charset="2"/>
              <a:buChar char="Ø"/>
            </a:pPr>
            <a:r>
              <a:rPr lang="en-US"/>
              <a:t>Due </a:t>
            </a:r>
            <a:r>
              <a:rPr lang="en-US" b="1">
                <a:solidFill>
                  <a:srgbClr val="7030A0"/>
                </a:solidFill>
              </a:rPr>
              <a:t>Friday, December 6</a:t>
            </a:r>
            <a:r>
              <a:rPr lang="en-US" b="1" baseline="30000">
                <a:solidFill>
                  <a:srgbClr val="7030A0"/>
                </a:solidFill>
              </a:rPr>
              <a:t>th</a:t>
            </a:r>
            <a:r>
              <a:rPr lang="en-US"/>
              <a:t>: Signed by Secretary of Board of Education </a:t>
            </a:r>
            <a:r>
              <a:rPr lang="en-US" b="1" u="sng"/>
              <a:t>AND the Chief Financial Officer </a:t>
            </a:r>
            <a:endParaRPr lang="en-US"/>
          </a:p>
          <a:p>
            <a:pPr lvl="2"/>
            <a:r>
              <a:rPr lang="en-US"/>
              <a:t>If your district needs an extension, please send Student October Collection lead an email with the day when your School Board Secretary will be able to sign the form</a:t>
            </a:r>
          </a:p>
          <a:p>
            <a:pPr marL="0" indent="0">
              <a:buNone/>
            </a:pPr>
            <a:endParaRPr lang="en-US" b="1"/>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306823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Duplicate Count Process High-level</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a:p>
        </p:txBody>
      </p:sp>
      <p:pic>
        <p:nvPicPr>
          <p:cNvPr id="5" name="Graphic 4" descr="Hourglass 30% outline">
            <a:extLst>
              <a:ext uri="{FF2B5EF4-FFF2-40B4-BE49-F238E27FC236}">
                <a16:creationId xmlns:a16="http://schemas.microsoft.com/office/drawing/2014/main" id="{89FD76D1-7470-411C-B59F-CF10672CAF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2654" y="96532"/>
            <a:ext cx="914400" cy="914400"/>
          </a:xfrm>
          <a:prstGeom prst="rect">
            <a:avLst/>
          </a:prstGeom>
        </p:spPr>
      </p:pic>
      <p:graphicFrame>
        <p:nvGraphicFramePr>
          <p:cNvPr id="8" name="Content Placeholder 2">
            <a:extLst>
              <a:ext uri="{FF2B5EF4-FFF2-40B4-BE49-F238E27FC236}">
                <a16:creationId xmlns:a16="http://schemas.microsoft.com/office/drawing/2014/main" id="{DD8B3001-BB54-4F63-ACAB-17044AF9D83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38756623"/>
              </p:ext>
            </p:extLst>
          </p:nvPr>
        </p:nvGraphicFramePr>
        <p:xfrm>
          <a:off x="2438317" y="1191337"/>
          <a:ext cx="7527291" cy="4918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746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Data Pipeline Duplicate Process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1936329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1225"/>
            <a:ext cx="7688074" cy="756418"/>
          </a:xfrm>
        </p:spPr>
        <p:txBody>
          <a:bodyPr/>
          <a:lstStyle/>
          <a:p>
            <a:r>
              <a:rPr lang="en-US"/>
              <a:t>Waiting for all Districts to Submit</a:t>
            </a:r>
          </a:p>
        </p:txBody>
      </p:sp>
      <p:sp>
        <p:nvSpPr>
          <p:cNvPr id="3" name="Content Placeholder 2"/>
          <p:cNvSpPr>
            <a:spLocks noGrp="1"/>
          </p:cNvSpPr>
          <p:nvPr>
            <p:ph idx="1"/>
          </p:nvPr>
        </p:nvSpPr>
        <p:spPr>
          <a:xfrm>
            <a:off x="838200" y="1554480"/>
            <a:ext cx="10515600" cy="682882"/>
          </a:xfrm>
        </p:spPr>
        <p:txBody>
          <a:bodyPr>
            <a:normAutofit/>
          </a:bodyPr>
          <a:lstStyle/>
          <a:p>
            <a:pPr marL="0" indent="0">
              <a:buNone/>
            </a:pPr>
            <a:r>
              <a:rPr lang="en-US"/>
              <a:t>All districts must have Overall Status = ‘S’ and Data Locked = ‘N’</a:t>
            </a:r>
          </a:p>
          <a:p>
            <a:pPr lvl="1"/>
            <a:r>
              <a:rPr lang="en-US"/>
              <a:t>Submitting your data will change these flags in the system</a:t>
            </a:r>
          </a:p>
        </p:txBody>
      </p:sp>
      <p:pic>
        <p:nvPicPr>
          <p:cNvPr id="10" name="Picture 9" descr="Screenshot of Status Dashboard screen for CDE Admin and what Data Collection Lead is looking for on November 10th.">
            <a:extLst>
              <a:ext uri="{FF2B5EF4-FFF2-40B4-BE49-F238E27FC236}">
                <a16:creationId xmlns:a16="http://schemas.microsoft.com/office/drawing/2014/main" id="{397CFBF6-E890-1543-B753-96D035C85B45}"/>
              </a:ext>
            </a:extLst>
          </p:cNvPr>
          <p:cNvPicPr>
            <a:picLocks noChangeAspect="1"/>
          </p:cNvPicPr>
          <p:nvPr/>
        </p:nvPicPr>
        <p:blipFill>
          <a:blip r:embed="rId2"/>
          <a:stretch>
            <a:fillRect/>
          </a:stretch>
        </p:blipFill>
        <p:spPr>
          <a:xfrm>
            <a:off x="727953" y="2384281"/>
            <a:ext cx="10625847" cy="3972069"/>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06127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609600"/>
            <a:ext cx="3739341" cy="1330839"/>
          </a:xfrm>
        </p:spPr>
        <p:txBody>
          <a:bodyPr>
            <a:normAutofit/>
          </a:bodyPr>
          <a:lstStyle/>
          <a:p>
            <a:r>
              <a:rPr lang="en-US">
                <a:solidFill>
                  <a:schemeClr val="tx1"/>
                </a:solidFill>
              </a:rPr>
              <a:t>Run Cross LEA – Email is sent upon completion</a:t>
            </a:r>
          </a:p>
        </p:txBody>
      </p:sp>
      <p:sp>
        <p:nvSpPr>
          <p:cNvPr id="3" name="Content Placeholder 2"/>
          <p:cNvSpPr>
            <a:spLocks noGrp="1"/>
          </p:cNvSpPr>
          <p:nvPr>
            <p:ph idx="1"/>
          </p:nvPr>
        </p:nvSpPr>
        <p:spPr>
          <a:xfrm>
            <a:off x="862366" y="2194102"/>
            <a:ext cx="3427001" cy="3908586"/>
          </a:xfrm>
        </p:spPr>
        <p:txBody>
          <a:bodyPr>
            <a:normAutofit/>
          </a:bodyPr>
          <a:lstStyle/>
          <a:p>
            <a:pPr marL="0" indent="0">
              <a:buNone/>
            </a:pPr>
            <a:r>
              <a:rPr lang="en-US" sz="2000"/>
              <a:t>- You will receive an “URGENT” Email if one or more students are pulled into the Duplicate Phase.</a:t>
            </a:r>
          </a:p>
          <a:p>
            <a:pPr marL="0" indent="0">
              <a:buNone/>
            </a:pPr>
            <a:endParaRPr lang="en-US" sz="2000"/>
          </a:p>
          <a:p>
            <a:pPr marL="0" indent="0">
              <a:buNone/>
            </a:pPr>
            <a:r>
              <a:rPr lang="en-US" sz="2000"/>
              <a:t>- Instructions are within the email (last year’s email shown on the left)</a:t>
            </a:r>
          </a:p>
          <a:p>
            <a:pPr marL="0" indent="0">
              <a:buNone/>
            </a:pPr>
            <a:endParaRPr lang="en-US" sz="2000"/>
          </a:p>
          <a:p>
            <a:pPr marL="0" indent="0">
              <a:buNone/>
            </a:pPr>
            <a:r>
              <a:rPr lang="en-US" sz="2000"/>
              <a:t>- Don’t receive the email? Double check Audit Exception Report CEDAR Report (next slide)</a:t>
            </a:r>
          </a:p>
          <a:p>
            <a:pPr marL="0" indent="0">
              <a:buNone/>
            </a:pPr>
            <a:endParaRPr lang="en-US" sz="2000"/>
          </a:p>
          <a:p>
            <a:pPr marL="0" indent="0">
              <a:buNone/>
            </a:pPr>
            <a:endParaRPr lang="en-US"/>
          </a:p>
        </p:txBody>
      </p:sp>
      <p:pic>
        <p:nvPicPr>
          <p:cNvPr id="6" name="Picture 5" descr="Screenshot of URGENT email that is sent from Data Pipeline after Duplicate is run.">
            <a:extLst>
              <a:ext uri="{FF2B5EF4-FFF2-40B4-BE49-F238E27FC236}">
                <a16:creationId xmlns:a16="http://schemas.microsoft.com/office/drawing/2014/main" id="{C162C979-75C4-C6EF-CC69-71F339B023DB}"/>
              </a:ext>
            </a:extLst>
          </p:cNvPr>
          <p:cNvPicPr>
            <a:picLocks noChangeAspect="1"/>
          </p:cNvPicPr>
          <p:nvPr/>
        </p:nvPicPr>
        <p:blipFill rotWithShape="1">
          <a:blip r:embed="rId2"/>
          <a:srcRect r="1836"/>
          <a:stretch/>
        </p:blipFill>
        <p:spPr>
          <a:xfrm>
            <a:off x="5227981" y="319087"/>
            <a:ext cx="6765238" cy="6219825"/>
          </a:xfrm>
          <a:prstGeom prst="rect">
            <a:avLst/>
          </a:prstGeom>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C479D5F6-EDCB-402A-AC08-4943A1820E8F}" type="slidenum">
              <a:rPr lang="en-US" sz="1000">
                <a:solidFill>
                  <a:schemeClr val="tx1">
                    <a:lumMod val="50000"/>
                    <a:lumOff val="50000"/>
                  </a:schemeClr>
                </a:solidFill>
              </a:rPr>
              <a:pPr>
                <a:spcAft>
                  <a:spcPts val="600"/>
                </a:spcAft>
              </a:pPr>
              <a:t>18</a:t>
            </a:fld>
            <a:endParaRPr lang="en-US" sz="1000">
              <a:solidFill>
                <a:schemeClr val="tx1">
                  <a:lumMod val="50000"/>
                  <a:lumOff val="50000"/>
                </a:schemeClr>
              </a:solidFill>
            </a:endParaRPr>
          </a:p>
        </p:txBody>
      </p:sp>
    </p:spTree>
    <p:extLst>
      <p:ext uri="{BB962C8B-B14F-4D97-AF65-F5344CB8AC3E}">
        <p14:creationId xmlns:p14="http://schemas.microsoft.com/office/powerpoint/2010/main" val="109020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2" y="301225"/>
            <a:ext cx="8081553" cy="756418"/>
          </a:xfrm>
        </p:spPr>
        <p:txBody>
          <a:bodyPr>
            <a:normAutofit fontScale="90000"/>
          </a:bodyPr>
          <a:lstStyle/>
          <a:p>
            <a:r>
              <a:rPr lang="en-US"/>
              <a:t>Audit Exception Report (under Student October Reports)</a:t>
            </a:r>
          </a:p>
        </p:txBody>
      </p:sp>
      <p:sp>
        <p:nvSpPr>
          <p:cNvPr id="3" name="Content Placeholder 2"/>
          <p:cNvSpPr>
            <a:spLocks noGrp="1"/>
          </p:cNvSpPr>
          <p:nvPr>
            <p:ph idx="1"/>
          </p:nvPr>
        </p:nvSpPr>
        <p:spPr>
          <a:xfrm>
            <a:off x="838200" y="1284051"/>
            <a:ext cx="10515600" cy="2172609"/>
          </a:xfrm>
        </p:spPr>
        <p:txBody>
          <a:bodyPr>
            <a:normAutofit fontScale="92500" lnSpcReduction="10000"/>
          </a:bodyPr>
          <a:lstStyle/>
          <a:p>
            <a:pPr marL="513715" marR="515620" indent="-285750">
              <a:lnSpc>
                <a:spcPct val="107000"/>
              </a:lnSpc>
              <a:spcBef>
                <a:spcPts val="100"/>
              </a:spcBef>
            </a:pPr>
            <a:r>
              <a:rPr lang="en-US">
                <a:effectLst/>
                <a:latin typeface="Calibri" panose="020F0502020204030204" pitchFamily="34" charset="0"/>
                <a:ea typeface="Calibri" panose="020F0502020204030204" pitchFamily="34" charset="0"/>
              </a:rPr>
              <a:t>Summary of pupils being reported by another district: Funding </a:t>
            </a:r>
            <a:r>
              <a:rPr lang="en-US">
                <a:latin typeface="Calibri" panose="020F0502020204030204" pitchFamily="34" charset="0"/>
                <a:ea typeface="Calibri" panose="020F0502020204030204" pitchFamily="34" charset="0"/>
              </a:rPr>
              <a:t>D</a:t>
            </a:r>
            <a:r>
              <a:rPr lang="en-US">
                <a:effectLst/>
                <a:latin typeface="Calibri" panose="020F0502020204030204" pitchFamily="34" charset="0"/>
                <a:ea typeface="Calibri" panose="020F0502020204030204" pitchFamily="34" charset="0"/>
              </a:rPr>
              <a:t>uplicates*</a:t>
            </a:r>
          </a:p>
          <a:p>
            <a:pPr marL="513715" marR="515620" indent="-285750">
              <a:lnSpc>
                <a:spcPct val="107000"/>
              </a:lnSpc>
              <a:spcBef>
                <a:spcPts val="100"/>
              </a:spcBef>
            </a:pPr>
            <a:r>
              <a:rPr lang="en-US">
                <a:latin typeface="Calibri" panose="020F0502020204030204" pitchFamily="34" charset="0"/>
                <a:ea typeface="Calibri" panose="020F0502020204030204" pitchFamily="34" charset="0"/>
              </a:rPr>
              <a:t>S</a:t>
            </a:r>
            <a:r>
              <a:rPr lang="en-US">
                <a:effectLst/>
                <a:latin typeface="Calibri" panose="020F0502020204030204" pitchFamily="34" charset="0"/>
                <a:ea typeface="Calibri" panose="020F0502020204030204" pitchFamily="34" charset="0"/>
              </a:rPr>
              <a:t>ummary of pupils being reported by another district: PAI Duplicates</a:t>
            </a:r>
          </a:p>
          <a:p>
            <a:pPr marL="513715" marR="515620" indent="-285750">
              <a:lnSpc>
                <a:spcPct val="107000"/>
              </a:lnSpc>
              <a:spcBef>
                <a:spcPts val="100"/>
              </a:spcBef>
            </a:pPr>
            <a:r>
              <a:rPr lang="en-US">
                <a:effectLst/>
                <a:latin typeface="Calibri" panose="020F0502020204030204" pitchFamily="34" charset="0"/>
                <a:ea typeface="Calibri" panose="020F0502020204030204" pitchFamily="34" charset="0"/>
              </a:rPr>
              <a:t>Will not populate until after Cross LEA has been run</a:t>
            </a:r>
          </a:p>
          <a:p>
            <a:pPr marL="513715" marR="515620" indent="-285750">
              <a:lnSpc>
                <a:spcPct val="107000"/>
              </a:lnSpc>
              <a:spcBef>
                <a:spcPts val="100"/>
              </a:spcBef>
            </a:pPr>
            <a:r>
              <a:rPr lang="en-US">
                <a:effectLst/>
                <a:latin typeface="Calibri" panose="020F0502020204030204" pitchFamily="34" charset="0"/>
                <a:ea typeface="Calibri" panose="020F0502020204030204" pitchFamily="34" charset="0"/>
              </a:rPr>
              <a:t>The information that your district is reporting is always Organization A (red) and will display students that are being submitted by at least one other district and whose total funding exceeds the state’s maximum allowable level.</a:t>
            </a:r>
          </a:p>
        </p:txBody>
      </p:sp>
      <p:pic>
        <p:nvPicPr>
          <p:cNvPr id="5" name="Picture 4" descr="Summary of Pupils Being Reported by Another District: Funding Duplicates screenshot of report in Cognos.">
            <a:extLst>
              <a:ext uri="{FF2B5EF4-FFF2-40B4-BE49-F238E27FC236}">
                <a16:creationId xmlns:a16="http://schemas.microsoft.com/office/drawing/2014/main" id="{4607F092-53E6-0C9E-4C2D-FEFFB0E8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98" y="3552050"/>
            <a:ext cx="10699574" cy="2708910"/>
          </a:xfrm>
          <a:prstGeom prst="rect">
            <a:avLst/>
          </a:prstGeom>
          <a:ln w="6350">
            <a:solidFill>
              <a:schemeClr val="tx1"/>
            </a:solidFill>
          </a:ln>
        </p:spPr>
      </p:pic>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97541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332873" y="254000"/>
            <a:ext cx="7294660" cy="757238"/>
          </a:xfrm>
        </p:spPr>
        <p:txBody>
          <a:bodyPr/>
          <a:lstStyle/>
          <a:p>
            <a:r>
              <a:rPr lang="en-US"/>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a:p>
        </p:txBody>
      </p:sp>
      <p:sp>
        <p:nvSpPr>
          <p:cNvPr id="2" name="TextBox 1">
            <a:extLst>
              <a:ext uri="{FF2B5EF4-FFF2-40B4-BE49-F238E27FC236}">
                <a16:creationId xmlns:a16="http://schemas.microsoft.com/office/drawing/2014/main" id="{51D52A25-6BF6-436F-4D7E-257BD6B91157}"/>
              </a:ext>
            </a:extLst>
          </p:cNvPr>
          <p:cNvSpPr txBox="1"/>
          <p:nvPr/>
        </p:nvSpPr>
        <p:spPr>
          <a:xfrm>
            <a:off x="857624" y="1663429"/>
            <a:ext cx="6245158" cy="4401205"/>
          </a:xfrm>
          <a:prstGeom prst="rect">
            <a:avLst/>
          </a:prstGeom>
          <a:noFill/>
        </p:spPr>
        <p:txBody>
          <a:bodyPr wrap="square" rtlCol="0">
            <a:spAutoFit/>
          </a:bodyPr>
          <a:lstStyle/>
          <a:p>
            <a:r>
              <a:rPr lang="en-US" sz="2800"/>
              <a:t>- Timeline</a:t>
            </a:r>
          </a:p>
          <a:p>
            <a:r>
              <a:rPr lang="en-US" sz="2800"/>
              <a:t>- Data Accuracy</a:t>
            </a:r>
          </a:p>
          <a:p>
            <a:r>
              <a:rPr lang="en-US" sz="2800"/>
              <a:t>- Overview</a:t>
            </a:r>
          </a:p>
          <a:p>
            <a:r>
              <a:rPr lang="en-US" sz="2800"/>
              <a:t>- Data Pipeline Duplicate Process</a:t>
            </a:r>
          </a:p>
          <a:p>
            <a:r>
              <a:rPr lang="en-US" sz="2800"/>
              <a:t>- Student October Submission</a:t>
            </a:r>
          </a:p>
          <a:p>
            <a:r>
              <a:rPr lang="en-US" sz="2800"/>
              <a:t>- Funding Allotments</a:t>
            </a:r>
          </a:p>
          <a:p>
            <a:r>
              <a:rPr lang="en-US" sz="2800"/>
              <a:t>- Using Syncplicity for Duplicate Count</a:t>
            </a:r>
          </a:p>
          <a:p>
            <a:r>
              <a:rPr lang="en-US" sz="2800"/>
              <a:t>- Required Documentation</a:t>
            </a:r>
          </a:p>
          <a:p>
            <a:r>
              <a:rPr lang="en-US" sz="2800"/>
              <a:t>- Considerations and Scenarios</a:t>
            </a:r>
          </a:p>
          <a:p>
            <a:r>
              <a:rPr lang="en-US" sz="2800"/>
              <a:t>- Contact Information</a:t>
            </a:r>
          </a:p>
        </p:txBody>
      </p:sp>
    </p:spTree>
    <p:extLst>
      <p:ext uri="{BB962C8B-B14F-4D97-AF65-F5344CB8AC3E}">
        <p14:creationId xmlns:p14="http://schemas.microsoft.com/office/powerpoint/2010/main" val="235512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Student October Submission to CDE (for the second time)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1921738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1225"/>
            <a:ext cx="7688074" cy="756418"/>
          </a:xfrm>
        </p:spPr>
        <p:txBody>
          <a:bodyPr/>
          <a:lstStyle/>
          <a:p>
            <a:r>
              <a:rPr lang="en-US"/>
              <a:t>Update Data/Ready to Submit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a:p>
        </p:txBody>
      </p:sp>
      <p:sp>
        <p:nvSpPr>
          <p:cNvPr id="3" name="Content Placeholder 2"/>
          <p:cNvSpPr>
            <a:spLocks noGrp="1"/>
          </p:cNvSpPr>
          <p:nvPr>
            <p:ph idx="1"/>
          </p:nvPr>
        </p:nvSpPr>
        <p:spPr/>
        <p:txBody>
          <a:bodyPr>
            <a:normAutofit/>
          </a:bodyPr>
          <a:lstStyle/>
          <a:p>
            <a:pPr marL="0" indent="0">
              <a:buNone/>
            </a:pPr>
            <a:r>
              <a:rPr lang="en-US" b="1"/>
              <a:t>Make changes to Student Interchange Files, Take a New Snapshot, Verify Data</a:t>
            </a:r>
          </a:p>
          <a:p>
            <a:pPr marL="0" indent="0">
              <a:buNone/>
            </a:pPr>
            <a:r>
              <a:rPr lang="en-US" b="1"/>
              <a:t>Submit the snapshot to CDE</a:t>
            </a:r>
          </a:p>
          <a:p>
            <a:pPr marL="457200" lvl="1" indent="0">
              <a:buNone/>
            </a:pPr>
            <a:r>
              <a:rPr lang="en-US" sz="1800"/>
              <a:t>Student Profile -&gt; Status Dashboard and click ‘Submit to CDE’</a:t>
            </a:r>
          </a:p>
          <a:p>
            <a:pPr lvl="2">
              <a:buFont typeface="Wingdings" panose="05000000000000000000" pitchFamily="2" charset="2"/>
              <a:buChar char="Ø"/>
            </a:pPr>
            <a:r>
              <a:rPr lang="en-US"/>
              <a:t>Must have </a:t>
            </a:r>
            <a:r>
              <a:rPr lang="en-US" b="1"/>
              <a:t>OCT~LEAAPPROVER </a:t>
            </a:r>
            <a:r>
              <a:rPr lang="en-US"/>
              <a:t>role in IDM to complete this step</a:t>
            </a:r>
          </a:p>
          <a:p>
            <a:pPr marL="0" indent="0">
              <a:buNone/>
            </a:pPr>
            <a:endParaRPr lang="en-US"/>
          </a:p>
        </p:txBody>
      </p:sp>
      <p:grpSp>
        <p:nvGrpSpPr>
          <p:cNvPr id="5" name="Group 4" descr="Status Dashboard screen in Data Pipeline -Where you will submit OCT data to CDE"/>
          <p:cNvGrpSpPr/>
          <p:nvPr/>
        </p:nvGrpSpPr>
        <p:grpSpPr>
          <a:xfrm>
            <a:off x="1094232" y="3090672"/>
            <a:ext cx="10003536" cy="3630803"/>
            <a:chOff x="374444" y="3891682"/>
            <a:chExt cx="8769556" cy="2865586"/>
          </a:xfrm>
        </p:grpSpPr>
        <p:pic>
          <p:nvPicPr>
            <p:cNvPr id="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4444" y="3891682"/>
              <a:ext cx="8769556" cy="286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8332" y="4554186"/>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32711" y="6293252"/>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91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Funding Allotments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22</a:t>
            </a:fld>
            <a:endParaRPr lang="en-US"/>
          </a:p>
        </p:txBody>
      </p:sp>
      <p:pic>
        <p:nvPicPr>
          <p:cNvPr id="4" name="Graphic 3" descr="Pie chart with solid fill">
            <a:extLst>
              <a:ext uri="{FF2B5EF4-FFF2-40B4-BE49-F238E27FC236}">
                <a16:creationId xmlns:a16="http://schemas.microsoft.com/office/drawing/2014/main" id="{FD9DD9EF-7891-3742-C9A7-7C39A2714F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3216" y="4597810"/>
            <a:ext cx="2276272" cy="2276272"/>
          </a:xfrm>
          <a:prstGeom prst="rect">
            <a:avLst/>
          </a:prstGeom>
        </p:spPr>
      </p:pic>
    </p:spTree>
    <p:extLst>
      <p:ext uri="{BB962C8B-B14F-4D97-AF65-F5344CB8AC3E}">
        <p14:creationId xmlns:p14="http://schemas.microsoft.com/office/powerpoint/2010/main" val="2802806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Funding Allotment Acceptable Codes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Edit checks are in place to ensure that a given district does not submit an individual student for a funding level that is not allowed, per statute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a:p>
        </p:txBody>
      </p:sp>
      <p:graphicFrame>
        <p:nvGraphicFramePr>
          <p:cNvPr id="6" name="Table 6">
            <a:extLst>
              <a:ext uri="{FF2B5EF4-FFF2-40B4-BE49-F238E27FC236}">
                <a16:creationId xmlns:a16="http://schemas.microsoft.com/office/drawing/2014/main" id="{E266CCF5-83CC-4CC9-9F93-EEC45C48004F}"/>
              </a:ext>
            </a:extLst>
          </p:cNvPr>
          <p:cNvGraphicFramePr>
            <a:graphicFrameLocks noGrp="1"/>
          </p:cNvGraphicFramePr>
          <p:nvPr>
            <p:extLst>
              <p:ext uri="{D42A27DB-BD31-4B8C-83A1-F6EECF244321}">
                <p14:modId xmlns:p14="http://schemas.microsoft.com/office/powerpoint/2010/main" val="3563755005"/>
              </p:ext>
            </p:extLst>
          </p:nvPr>
        </p:nvGraphicFramePr>
        <p:xfrm>
          <a:off x="2948247" y="2195647"/>
          <a:ext cx="6096000" cy="1711335"/>
        </p:xfrm>
        <a:graphic>
          <a:graphicData uri="http://schemas.openxmlformats.org/drawingml/2006/table">
            <a:tbl>
              <a:tblPr firstRow="1" bandRow="1">
                <a:tableStyleId>{C4B1156A-380E-4F78-BDF5-A606A8083BF9}</a:tableStyleId>
              </a:tblPr>
              <a:tblGrid>
                <a:gridCol w="3048000">
                  <a:extLst>
                    <a:ext uri="{9D8B030D-6E8A-4147-A177-3AD203B41FA5}">
                      <a16:colId xmlns:a16="http://schemas.microsoft.com/office/drawing/2014/main" val="2289300047"/>
                    </a:ext>
                  </a:extLst>
                </a:gridCol>
                <a:gridCol w="3048000">
                  <a:extLst>
                    <a:ext uri="{9D8B030D-6E8A-4147-A177-3AD203B41FA5}">
                      <a16:colId xmlns:a16="http://schemas.microsoft.com/office/drawing/2014/main" val="2147994599"/>
                    </a:ext>
                  </a:extLst>
                </a:gridCol>
              </a:tblGrid>
              <a:tr h="570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Full-time funding (1.0 FTE)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80, 91 and 92</a:t>
                      </a:r>
                    </a:p>
                  </a:txBody>
                  <a:tcPr anchor="ctr"/>
                </a:tc>
                <a:extLst>
                  <a:ext uri="{0D108BD9-81ED-4DB2-BD59-A6C34878D82A}">
                    <a16:rowId xmlns:a16="http://schemas.microsoft.com/office/drawing/2014/main" val="2942741651"/>
                  </a:ext>
                </a:extLst>
              </a:tr>
              <a:tr h="570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Part-time funding (0.5 FTE)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82, 85, 94 and 95</a:t>
                      </a:r>
                    </a:p>
                  </a:txBody>
                  <a:tcPr anchor="ctr"/>
                </a:tc>
                <a:extLst>
                  <a:ext uri="{0D108BD9-81ED-4DB2-BD59-A6C34878D82A}">
                    <a16:rowId xmlns:a16="http://schemas.microsoft.com/office/drawing/2014/main" val="3778611964"/>
                  </a:ext>
                </a:extLst>
              </a:tr>
              <a:tr h="570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 funding (0.0 FTE)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86, 87, and 96</a:t>
                      </a:r>
                    </a:p>
                  </a:txBody>
                  <a:tcPr anchor="ctr"/>
                </a:tc>
                <a:extLst>
                  <a:ext uri="{0D108BD9-81ED-4DB2-BD59-A6C34878D82A}">
                    <a16:rowId xmlns:a16="http://schemas.microsoft.com/office/drawing/2014/main" val="2692300436"/>
                  </a:ext>
                </a:extLst>
              </a:tr>
            </a:tbl>
          </a:graphicData>
        </a:graphic>
      </p:graphicFrame>
      <p:pic>
        <p:nvPicPr>
          <p:cNvPr id="7" name="Graphic 6" descr="Pie chart with solid fill">
            <a:extLst>
              <a:ext uri="{FF2B5EF4-FFF2-40B4-BE49-F238E27FC236}">
                <a16:creationId xmlns:a16="http://schemas.microsoft.com/office/drawing/2014/main" id="{B50E7F26-C23B-D14A-2969-38C9C92425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05176"/>
            <a:ext cx="914400" cy="914400"/>
          </a:xfrm>
          <a:prstGeom prst="rect">
            <a:avLst/>
          </a:prstGeom>
        </p:spPr>
      </p:pic>
    </p:spTree>
    <p:extLst>
      <p:ext uri="{BB962C8B-B14F-4D97-AF65-F5344CB8AC3E}">
        <p14:creationId xmlns:p14="http://schemas.microsoft.com/office/powerpoint/2010/main" val="1448587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Funding Allotment</a:t>
            </a:r>
          </a:p>
        </p:txBody>
      </p:sp>
      <p:sp>
        <p:nvSpPr>
          <p:cNvPr id="3" name="Content Placeholder 2"/>
          <p:cNvSpPr>
            <a:spLocks noGrp="1"/>
          </p:cNvSpPr>
          <p:nvPr>
            <p:ph idx="1"/>
          </p:nvPr>
        </p:nvSpPr>
        <p:spPr/>
        <p:txBody>
          <a:bodyPr vert="horz" lIns="0" tIns="0" rIns="0" bIns="0" rtlCol="0" anchor="t">
            <a:normAutofit/>
          </a:bodyPr>
          <a:lstStyle/>
          <a:p>
            <a:pPr marL="0" indent="0">
              <a:buNone/>
            </a:pPr>
            <a:r>
              <a:rPr lang="en-US"/>
              <a:t>In general, the following rules apply:</a:t>
            </a:r>
          </a:p>
          <a:p>
            <a:r>
              <a:rPr lang="en-US"/>
              <a:t>Students in grades K-12 cannot exceed a total of 1.0 FTE</a:t>
            </a:r>
          </a:p>
          <a:p>
            <a:r>
              <a:rPr lang="en-US"/>
              <a:t>Home-school and private school students (regardless of grade level) cannot exceed a total of 0.5 FTE</a:t>
            </a:r>
          </a:p>
          <a:p>
            <a:endParaRPr lang="en-US">
              <a:ea typeface="Calibri" panose="020F0502020204030204"/>
              <a:cs typeface="Calibri" panose="020F0502020204030204"/>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a:p>
        </p:txBody>
      </p:sp>
      <p:pic>
        <p:nvPicPr>
          <p:cNvPr id="6" name="Graphic 5" descr="Pie chart with solid fill">
            <a:extLst>
              <a:ext uri="{FF2B5EF4-FFF2-40B4-BE49-F238E27FC236}">
                <a16:creationId xmlns:a16="http://schemas.microsoft.com/office/drawing/2014/main" id="{81E4EFEE-DE88-001A-14BE-3F2F373210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05176"/>
            <a:ext cx="914400" cy="914400"/>
          </a:xfrm>
          <a:prstGeom prst="rect">
            <a:avLst/>
          </a:prstGeom>
        </p:spPr>
      </p:pic>
    </p:spTree>
    <p:extLst>
      <p:ext uri="{BB962C8B-B14F-4D97-AF65-F5344CB8AC3E}">
        <p14:creationId xmlns:p14="http://schemas.microsoft.com/office/powerpoint/2010/main" val="1862213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Edit Checks</a:t>
            </a:r>
          </a:p>
        </p:txBody>
      </p:sp>
      <p:sp>
        <p:nvSpPr>
          <p:cNvPr id="3" name="Content Placeholder 2"/>
          <p:cNvSpPr>
            <a:spLocks noGrp="1"/>
          </p:cNvSpPr>
          <p:nvPr>
            <p:ph idx="1"/>
          </p:nvPr>
        </p:nvSpPr>
        <p:spPr/>
        <p:txBody>
          <a:bodyPr vert="horz" lIns="0" tIns="0" rIns="0" bIns="0" rtlCol="0" anchor="t">
            <a:normAutofit/>
          </a:bodyPr>
          <a:lstStyle/>
          <a:p>
            <a:pPr algn="l" rtl="0" fontAlgn="base"/>
            <a:r>
              <a:rPr lang="en-US" b="1" i="0" u="none" strike="noStrike">
                <a:solidFill>
                  <a:srgbClr val="000000"/>
                </a:solidFill>
                <a:effectLst/>
                <a:latin typeface="Calibri" panose="020F0502020204030204" pitchFamily="34" charset="0"/>
              </a:rPr>
              <a:t>The following criteria/edit checks will result in a student being included in the Duplicate Count process</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Students in any grade level who are submitted for more than a total of 1.0 FTE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Home-school and private school students who are submitted for more than a total of 0.5 FTE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Home-Based Education Flag value of “1”, and/or Funding code of “85”</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If a district submits a student with a funding code of "86" and home-based education flag of "1", that district </a:t>
            </a:r>
            <a:r>
              <a:rPr lang="en-US" b="0" i="0" u="sng">
                <a:solidFill>
                  <a:srgbClr val="000000"/>
                </a:solidFill>
                <a:effectLst/>
                <a:latin typeface="Calibri" panose="020F0502020204030204" pitchFamily="34" charset="0"/>
              </a:rPr>
              <a:t>does not</a:t>
            </a:r>
            <a:r>
              <a:rPr lang="en-US" b="0" i="0" u="none" strike="noStrike">
                <a:solidFill>
                  <a:srgbClr val="000000"/>
                </a:solidFill>
                <a:effectLst/>
                <a:latin typeface="Calibri" panose="020F0502020204030204" pitchFamily="34" charset="0"/>
              </a:rPr>
              <a:t> have to upload documentation.  However, the district submitting the student for funding </a:t>
            </a:r>
            <a:r>
              <a:rPr lang="en-US" b="0" i="0" u="sng">
                <a:solidFill>
                  <a:srgbClr val="000000"/>
                </a:solidFill>
                <a:effectLst/>
                <a:latin typeface="Calibri" panose="020F0502020204030204" pitchFamily="34" charset="0"/>
              </a:rPr>
              <a:t>does</a:t>
            </a:r>
            <a:r>
              <a:rPr lang="en-US" b="0" i="0" u="none" strike="noStrike">
                <a:solidFill>
                  <a:srgbClr val="000000"/>
                </a:solidFill>
                <a:effectLst/>
                <a:latin typeface="Calibri" panose="020F0502020204030204" pitchFamily="34" charset="0"/>
              </a:rPr>
              <a:t> have to upload documentation.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endParaRPr lang="en-US" b="0" i="0">
              <a:solidFill>
                <a:srgbClr val="000000"/>
              </a:solidFill>
              <a:effectLst/>
              <a:latin typeface="Calibri"/>
              <a:ea typeface="Calibri"/>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a:p>
        </p:txBody>
      </p:sp>
      <p:pic>
        <p:nvPicPr>
          <p:cNvPr id="6" name="Graphic 5" descr="Pie chart with solid fill">
            <a:extLst>
              <a:ext uri="{FF2B5EF4-FFF2-40B4-BE49-F238E27FC236}">
                <a16:creationId xmlns:a16="http://schemas.microsoft.com/office/drawing/2014/main" id="{1AC45591-C8BC-0A2E-3A99-EBEF4FF17A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05176"/>
            <a:ext cx="914400" cy="914400"/>
          </a:xfrm>
          <a:prstGeom prst="rect">
            <a:avLst/>
          </a:prstGeom>
        </p:spPr>
      </p:pic>
    </p:spTree>
    <p:extLst>
      <p:ext uri="{BB962C8B-B14F-4D97-AF65-F5344CB8AC3E}">
        <p14:creationId xmlns:p14="http://schemas.microsoft.com/office/powerpoint/2010/main" val="1078437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Checks Continued</a:t>
            </a:r>
          </a:p>
        </p:txBody>
      </p:sp>
      <p:sp>
        <p:nvSpPr>
          <p:cNvPr id="3" name="Content Placeholder 2"/>
          <p:cNvSpPr>
            <a:spLocks noGrp="1"/>
          </p:cNvSpPr>
          <p:nvPr>
            <p:ph idx="1"/>
          </p:nvPr>
        </p:nvSpPr>
        <p:spPr/>
        <p:txBody>
          <a:bodyPr>
            <a:normAutofit/>
          </a:bodyPr>
          <a:lstStyle/>
          <a:p>
            <a:pPr marL="0" indent="0" fontAlgn="base">
              <a:buNone/>
            </a:pPr>
            <a:r>
              <a:rPr lang="en-US" b="0" i="0" u="none" strike="noStrike" dirty="0">
                <a:solidFill>
                  <a:srgbClr val="000000"/>
                </a:solidFill>
                <a:effectLst/>
                <a:latin typeface="Calibri" panose="020F0502020204030204" pitchFamily="34" charset="0"/>
              </a:rPr>
              <a:t>The following students will also be included in the Duplicate Count process: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Students who are submitted for 0.5 FTE in more than one district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This will allow the School Auditing Office to verify the students aren’t home-school or private school students.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This may or may not result in funding changes.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a:p>
        </p:txBody>
      </p:sp>
      <p:pic>
        <p:nvPicPr>
          <p:cNvPr id="6" name="Graphic 5" descr="Pie chart with solid fill">
            <a:extLst>
              <a:ext uri="{FF2B5EF4-FFF2-40B4-BE49-F238E27FC236}">
                <a16:creationId xmlns:a16="http://schemas.microsoft.com/office/drawing/2014/main" id="{AB6B25EA-22E1-13CA-5CF0-4472C5EA13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05176"/>
            <a:ext cx="914400" cy="914400"/>
          </a:xfrm>
          <a:prstGeom prst="rect">
            <a:avLst/>
          </a:prstGeom>
        </p:spPr>
      </p:pic>
    </p:spTree>
    <p:extLst>
      <p:ext uri="{BB962C8B-B14F-4D97-AF65-F5344CB8AC3E}">
        <p14:creationId xmlns:p14="http://schemas.microsoft.com/office/powerpoint/2010/main" val="71954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Using Syncplicity for Duplicate Count</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27</a:t>
            </a:fld>
            <a:endParaRPr lang="en-US"/>
          </a:p>
        </p:txBody>
      </p:sp>
      <p:pic>
        <p:nvPicPr>
          <p:cNvPr id="4" name="Graphic 3" descr="Open folder outline">
            <a:extLst>
              <a:ext uri="{FF2B5EF4-FFF2-40B4-BE49-F238E27FC236}">
                <a16:creationId xmlns:a16="http://schemas.microsoft.com/office/drawing/2014/main" id="{FA7577E1-8E89-3355-6F16-942B3EA754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5047" y="4849576"/>
            <a:ext cx="1721796" cy="1721796"/>
          </a:xfrm>
          <a:prstGeom prst="rect">
            <a:avLst/>
          </a:prstGeom>
        </p:spPr>
      </p:pic>
    </p:spTree>
    <p:extLst>
      <p:ext uri="{BB962C8B-B14F-4D97-AF65-F5344CB8AC3E}">
        <p14:creationId xmlns:p14="http://schemas.microsoft.com/office/powerpoint/2010/main" val="338505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Audit Syncplicity Folder</a:t>
            </a:r>
          </a:p>
        </p:txBody>
      </p:sp>
      <p:sp>
        <p:nvSpPr>
          <p:cNvPr id="3" name="Content Placeholder 2"/>
          <p:cNvSpPr>
            <a:spLocks noGrp="1"/>
          </p:cNvSpPr>
          <p:nvPr>
            <p:ph idx="1"/>
          </p:nvPr>
        </p:nvSpPr>
        <p:spPr/>
        <p:txBody>
          <a:bodyPr/>
          <a:lstStyle/>
          <a:p>
            <a:r>
              <a:rPr lang="en-US"/>
              <a:t>An audit Syncplicity folder has been created for each district and CSI</a:t>
            </a:r>
          </a:p>
          <a:p>
            <a:r>
              <a:rPr lang="en-US"/>
              <a:t>The naming convention for these Syncplicity folders is as follows:</a:t>
            </a:r>
          </a:p>
          <a:p>
            <a:pPr lvl="1"/>
            <a:r>
              <a:rPr lang="en-US"/>
              <a:t>District Number_District Name_Audit_FAST</a:t>
            </a:r>
          </a:p>
          <a:p>
            <a:pPr lvl="1"/>
            <a:r>
              <a:rPr lang="en-US"/>
              <a:t>For example:  </a:t>
            </a:r>
            <a:r>
              <a:rPr lang="en-US" b="1"/>
              <a:t>0010_Mapleton 1_Audit_FAST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a:p>
        </p:txBody>
      </p:sp>
      <p:pic>
        <p:nvPicPr>
          <p:cNvPr id="6" name="Graphic 5" descr="Open folder outline">
            <a:extLst>
              <a:ext uri="{FF2B5EF4-FFF2-40B4-BE49-F238E27FC236}">
                <a16:creationId xmlns:a16="http://schemas.microsoft.com/office/drawing/2014/main" id="{52BE6226-3640-4B4D-AD9B-E63822B51C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37782"/>
            <a:ext cx="914400" cy="914400"/>
          </a:xfrm>
          <a:prstGeom prst="rect">
            <a:avLst/>
          </a:prstGeom>
        </p:spPr>
      </p:pic>
      <p:pic>
        <p:nvPicPr>
          <p:cNvPr id="7" name="Picture 4" descr="Screenshot of Audit Fast Folder in Syncplicity">
            <a:extLst>
              <a:ext uri="{FF2B5EF4-FFF2-40B4-BE49-F238E27FC236}">
                <a16:creationId xmlns:a16="http://schemas.microsoft.com/office/drawing/2014/main" id="{B9D2CF7A-2D14-9D6A-A289-05D6EF438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670" y="3783378"/>
            <a:ext cx="3994599" cy="5635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879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Syncplicity Folder Structure</a:t>
            </a:r>
          </a:p>
        </p:txBody>
      </p:sp>
      <p:pic>
        <p:nvPicPr>
          <p:cNvPr id="9" name="Graphic 8" descr="Open folder outline">
            <a:extLst>
              <a:ext uri="{FF2B5EF4-FFF2-40B4-BE49-F238E27FC236}">
                <a16:creationId xmlns:a16="http://schemas.microsoft.com/office/drawing/2014/main" id="{7BAC1EF8-4264-48F7-8FA5-142BA7A342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147827"/>
            <a:ext cx="914400" cy="914400"/>
          </a:xfrm>
          <a:prstGeom prst="rect">
            <a:avLst/>
          </a:prstGeom>
        </p:spPr>
      </p:pic>
      <p:pic>
        <p:nvPicPr>
          <p:cNvPr id="3" name="Picture 2" descr="Screenshot of the Audit Syncplicity folder file structure">
            <a:extLst>
              <a:ext uri="{FF2B5EF4-FFF2-40B4-BE49-F238E27FC236}">
                <a16:creationId xmlns:a16="http://schemas.microsoft.com/office/drawing/2014/main" id="{669DD591-EA11-D4C5-3C72-EC42D5532137}"/>
              </a:ext>
            </a:extLst>
          </p:cNvPr>
          <p:cNvPicPr>
            <a:picLocks noChangeAspect="1"/>
          </p:cNvPicPr>
          <p:nvPr/>
        </p:nvPicPr>
        <p:blipFill>
          <a:blip r:embed="rId4"/>
          <a:stretch>
            <a:fillRect/>
          </a:stretch>
        </p:blipFill>
        <p:spPr>
          <a:xfrm>
            <a:off x="2582545" y="1539240"/>
            <a:ext cx="5909310" cy="3322320"/>
          </a:xfrm>
          <a:prstGeom prst="rect">
            <a:avLst/>
          </a:prstGeom>
          <a:ln>
            <a:solidFill>
              <a:srgbClr val="4472C4"/>
            </a:solidFill>
          </a:ln>
        </p:spPr>
      </p:pic>
      <p:sp>
        <p:nvSpPr>
          <p:cNvPr id="7" name="Content Placeholder 6">
            <a:extLst>
              <a:ext uri="{FF2B5EF4-FFF2-40B4-BE49-F238E27FC236}">
                <a16:creationId xmlns:a16="http://schemas.microsoft.com/office/drawing/2014/main" id="{028D71BC-BC7F-42F2-8C33-D23952C744B0}"/>
              </a:ext>
            </a:extLst>
          </p:cNvPr>
          <p:cNvSpPr>
            <a:spLocks noGrp="1"/>
          </p:cNvSpPr>
          <p:nvPr>
            <p:ph idx="1"/>
          </p:nvPr>
        </p:nvSpPr>
        <p:spPr>
          <a:xfrm>
            <a:off x="838200" y="5334000"/>
            <a:ext cx="10515600" cy="571818"/>
          </a:xfrm>
        </p:spPr>
        <p:txBody>
          <a:bodyPr vert="horz" lIns="0" tIns="0" rIns="0" bIns="0" rtlCol="0" anchor="t">
            <a:normAutofit/>
          </a:bodyPr>
          <a:lstStyle/>
          <a:p>
            <a:pPr marL="0" indent="0">
              <a:buNone/>
            </a:pPr>
            <a:r>
              <a:rPr lang="en-US" dirty="0"/>
              <a:t>Do not change or delete these folders!</a:t>
            </a:r>
            <a:endParaRPr lang="en-US" dirty="0">
              <a:ea typeface="Calibri"/>
              <a:cs typeface="Calibri"/>
            </a:endParaRPr>
          </a:p>
        </p:txBody>
      </p:sp>
      <p:sp>
        <p:nvSpPr>
          <p:cNvPr id="8" name="Oval 7">
            <a:extLst>
              <a:ext uri="{FF2B5EF4-FFF2-40B4-BE49-F238E27FC236}">
                <a16:creationId xmlns:a16="http://schemas.microsoft.com/office/drawing/2014/main" id="{D7A3441B-F0DB-4CB6-AE0B-3334C0079B77}"/>
              </a:ext>
              <a:ext uri="{C183D7F6-B498-43B3-948B-1728B52AA6E4}">
                <adec:decorative xmlns:adec="http://schemas.microsoft.com/office/drawing/2017/decorative" val="1"/>
              </a:ext>
            </a:extLst>
          </p:cNvPr>
          <p:cNvSpPr/>
          <p:nvPr/>
        </p:nvSpPr>
        <p:spPr>
          <a:xfrm>
            <a:off x="2290445" y="3189359"/>
            <a:ext cx="2253006" cy="490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16135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Timeline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1468668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Syncplicity Folder – Uploading Documents</a:t>
            </a:r>
          </a:p>
        </p:txBody>
      </p:sp>
      <p:sp>
        <p:nvSpPr>
          <p:cNvPr id="3" name="Content Placeholder 2"/>
          <p:cNvSpPr>
            <a:spLocks noGrp="1"/>
          </p:cNvSpPr>
          <p:nvPr>
            <p:ph idx="1"/>
          </p:nvPr>
        </p:nvSpPr>
        <p:spPr/>
        <p:txBody>
          <a:bodyPr vert="horz" lIns="0" tIns="0" rIns="0" bIns="0" rtlCol="0" anchor="t">
            <a:normAutofit/>
          </a:bodyPr>
          <a:lstStyle/>
          <a:p>
            <a:r>
              <a:rPr lang="en-US" dirty="0"/>
              <a:t>All duplicate count audit documentation </a:t>
            </a:r>
            <a:r>
              <a:rPr lang="en-US" u="sng" dirty="0"/>
              <a:t>must</a:t>
            </a:r>
            <a:r>
              <a:rPr lang="en-US" dirty="0"/>
              <a:t> be uploaded to the “Duplicate Count” subfolder found within the district’s audit Syncplicity folder.</a:t>
            </a:r>
          </a:p>
          <a:p>
            <a:pPr lvl="1"/>
            <a:r>
              <a:rPr lang="en-US" dirty="0"/>
              <a:t>Document Upload Deadline: </a:t>
            </a:r>
            <a:r>
              <a:rPr lang="en-US" b="1" u="sng" dirty="0">
                <a:solidFill>
                  <a:srgbClr val="FF0000"/>
                </a:solidFill>
              </a:rPr>
              <a:t>Tuesday, November 12, 2024 </a:t>
            </a:r>
            <a:r>
              <a:rPr lang="en-US" dirty="0"/>
              <a:t>at 12 pm</a:t>
            </a:r>
          </a:p>
          <a:p>
            <a:pPr lvl="1"/>
            <a:r>
              <a:rPr lang="en-US" b="1" i="1" dirty="0">
                <a:solidFill>
                  <a:srgbClr val="FF0000"/>
                </a:solidFill>
              </a:rPr>
              <a:t>Uploading sooner benefits everyone!!!!!!!!!!!!!!!!!!</a:t>
            </a:r>
          </a:p>
          <a:p>
            <a:pPr lvl="1"/>
            <a:r>
              <a:rPr lang="en-US" dirty="0"/>
              <a:t>Data Services will send out an email if this deadline is adjusted for any reason.</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Check whether you have access to your district’s audit Syncplicity folder!</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If not, email the School Auditing Office at </a:t>
            </a:r>
            <a:r>
              <a:rPr lang="en-US" b="0" i="0" u="sng" strike="noStrike" dirty="0">
                <a:solidFill>
                  <a:srgbClr val="0563C1"/>
                </a:solidFill>
                <a:effectLst/>
                <a:latin typeface="Calibri" panose="020F0502020204030204" pitchFamily="34" charset="0"/>
                <a:hlinkClick r:id="rId2"/>
              </a:rPr>
              <a:t>audit@cde.state.co.us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In the subject line of the email, please include your district number, district name and “Duplicate Count Contact”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2" fontAlgn="base"/>
            <a:r>
              <a:rPr lang="en-US" b="0" i="0" u="none" strike="noStrike" dirty="0">
                <a:solidFill>
                  <a:srgbClr val="000000"/>
                </a:solidFill>
                <a:effectLst/>
                <a:latin typeface="Calibri" panose="020F0502020204030204" pitchFamily="34" charset="0"/>
              </a:rPr>
              <a:t>For example: “0010_Mapleton 1_Duplicate Count Contact”</a:t>
            </a:r>
            <a:endParaRPr lang="en-US" b="0" i="0" dirty="0">
              <a:solidFill>
                <a:srgbClr val="000000"/>
              </a:solidFill>
              <a:effectLst/>
              <a:latin typeface="Arial" panose="020B0604020202020204" pitchFamily="34" charset="0"/>
            </a:endParaRPr>
          </a:p>
          <a:p>
            <a:pPr lvl="2"/>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a:p>
        </p:txBody>
      </p:sp>
      <p:pic>
        <p:nvPicPr>
          <p:cNvPr id="5" name="Graphic 4" descr="Open folder outline">
            <a:extLst>
              <a:ext uri="{FF2B5EF4-FFF2-40B4-BE49-F238E27FC236}">
                <a16:creationId xmlns:a16="http://schemas.microsoft.com/office/drawing/2014/main" id="{B2E53B72-8964-4B9F-AC61-2E1DD2CB30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6600" y="189300"/>
            <a:ext cx="914400" cy="914400"/>
          </a:xfrm>
          <a:prstGeom prst="rect">
            <a:avLst/>
          </a:prstGeom>
        </p:spPr>
      </p:pic>
    </p:spTree>
    <p:extLst>
      <p:ext uri="{BB962C8B-B14F-4D97-AF65-F5344CB8AC3E}">
        <p14:creationId xmlns:p14="http://schemas.microsoft.com/office/powerpoint/2010/main" val="1402705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Required Documentation</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31</a:t>
            </a:fld>
            <a:endParaRPr lang="en-US"/>
          </a:p>
        </p:txBody>
      </p:sp>
      <p:pic>
        <p:nvPicPr>
          <p:cNvPr id="4" name="Graphic 3" descr="Document outline">
            <a:extLst>
              <a:ext uri="{FF2B5EF4-FFF2-40B4-BE49-F238E27FC236}">
                <a16:creationId xmlns:a16="http://schemas.microsoft.com/office/drawing/2014/main" id="{649092FA-1AA9-7D71-B014-B761141D8F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7165" y="4714644"/>
            <a:ext cx="2077500" cy="2077500"/>
          </a:xfrm>
          <a:prstGeom prst="rect">
            <a:avLst/>
          </a:prstGeom>
        </p:spPr>
      </p:pic>
    </p:spTree>
    <p:extLst>
      <p:ext uri="{BB962C8B-B14F-4D97-AF65-F5344CB8AC3E}">
        <p14:creationId xmlns:p14="http://schemas.microsoft.com/office/powerpoint/2010/main" val="346058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4"/>
            <a:ext cx="8270157" cy="756418"/>
          </a:xfrm>
        </p:spPr>
        <p:txBody>
          <a:bodyPr/>
          <a:lstStyle/>
          <a:p>
            <a:r>
              <a:rPr lang="en-US"/>
              <a:t>Duplicate Count Documentation</a:t>
            </a:r>
          </a:p>
        </p:txBody>
      </p:sp>
      <p:sp>
        <p:nvSpPr>
          <p:cNvPr id="3" name="Content Placeholder 2"/>
          <p:cNvSpPr>
            <a:spLocks noGrp="1"/>
          </p:cNvSpPr>
          <p:nvPr>
            <p:ph idx="1"/>
          </p:nvPr>
        </p:nvSpPr>
        <p:spPr/>
        <p:txBody>
          <a:bodyPr>
            <a:normAutofit/>
          </a:bodyPr>
          <a:lstStyle/>
          <a:p>
            <a:pPr marL="0" indent="0">
              <a:buNone/>
            </a:pPr>
            <a:r>
              <a:rPr lang="en-US"/>
              <a:t>Districts will need to upload all required audit documentation to the “Duplicate Count” subfolder for </a:t>
            </a:r>
            <a:r>
              <a:rPr lang="en-US" b="1"/>
              <a:t>all students </a:t>
            </a:r>
            <a:r>
              <a:rPr lang="en-US"/>
              <a:t>included on the “Audit Exception Report” (except students with an “86” funding code)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a:p>
        </p:txBody>
      </p:sp>
      <p:graphicFrame>
        <p:nvGraphicFramePr>
          <p:cNvPr id="7" name="Diagram 6">
            <a:extLst>
              <a:ext uri="{FF2B5EF4-FFF2-40B4-BE49-F238E27FC236}">
                <a16:creationId xmlns:a16="http://schemas.microsoft.com/office/drawing/2014/main" id="{0C8B5C02-C0D9-4CE7-A981-42D6AF81AF9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6692256"/>
              </p:ext>
            </p:extLst>
          </p:nvPr>
        </p:nvGraphicFramePr>
        <p:xfrm>
          <a:off x="2856271" y="3116679"/>
          <a:ext cx="6096000" cy="221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Schoolhouse outline">
            <a:extLst>
              <a:ext uri="{FF2B5EF4-FFF2-40B4-BE49-F238E27FC236}">
                <a16:creationId xmlns:a16="http://schemas.microsoft.com/office/drawing/2014/main" id="{49395D8C-1BA4-4E38-8B09-70A69989A1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04471" y="4531836"/>
            <a:ext cx="914400" cy="914400"/>
          </a:xfrm>
          <a:prstGeom prst="rect">
            <a:avLst/>
          </a:prstGeom>
        </p:spPr>
      </p:pic>
      <p:pic>
        <p:nvPicPr>
          <p:cNvPr id="12" name="Graphic 11" descr="Children outline">
            <a:extLst>
              <a:ext uri="{FF2B5EF4-FFF2-40B4-BE49-F238E27FC236}">
                <a16:creationId xmlns:a16="http://schemas.microsoft.com/office/drawing/2014/main" id="{4FEBE1FA-625D-4818-BA22-D36FA3524A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94934" y="4582081"/>
            <a:ext cx="914400" cy="914400"/>
          </a:xfrm>
          <a:prstGeom prst="rect">
            <a:avLst/>
          </a:prstGeom>
        </p:spPr>
      </p:pic>
      <p:pic>
        <p:nvPicPr>
          <p:cNvPr id="8" name="Graphic 7" descr="Document outline">
            <a:extLst>
              <a:ext uri="{FF2B5EF4-FFF2-40B4-BE49-F238E27FC236}">
                <a16:creationId xmlns:a16="http://schemas.microsoft.com/office/drawing/2014/main" id="{0F90F0BD-4BA8-4D71-9173-8B6165F3C4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96600" y="96532"/>
            <a:ext cx="914400" cy="914400"/>
          </a:xfrm>
          <a:prstGeom prst="rect">
            <a:avLst/>
          </a:prstGeom>
        </p:spPr>
      </p:pic>
    </p:spTree>
    <p:extLst>
      <p:ext uri="{BB962C8B-B14F-4D97-AF65-F5344CB8AC3E}">
        <p14:creationId xmlns:p14="http://schemas.microsoft.com/office/powerpoint/2010/main" val="3428796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A732-4EB6-4474-A308-170BCFA0983B}"/>
              </a:ext>
            </a:extLst>
          </p:cNvPr>
          <p:cNvSpPr>
            <a:spLocks noGrp="1"/>
          </p:cNvSpPr>
          <p:nvPr>
            <p:ph type="title"/>
          </p:nvPr>
        </p:nvSpPr>
        <p:spPr>
          <a:xfrm>
            <a:off x="332873" y="194587"/>
            <a:ext cx="7269110" cy="756418"/>
          </a:xfrm>
        </p:spPr>
        <p:txBody>
          <a:bodyPr/>
          <a:lstStyle/>
          <a:p>
            <a:r>
              <a:rPr lang="en-US"/>
              <a:t>Documentation: School- or district-level</a:t>
            </a:r>
          </a:p>
        </p:txBody>
      </p:sp>
      <p:sp>
        <p:nvSpPr>
          <p:cNvPr id="3" name="Content Placeholder 2">
            <a:extLst>
              <a:ext uri="{FF2B5EF4-FFF2-40B4-BE49-F238E27FC236}">
                <a16:creationId xmlns:a16="http://schemas.microsoft.com/office/drawing/2014/main" id="{1ACE3711-F811-412F-AD9D-EFE652D0E886}"/>
              </a:ext>
            </a:extLst>
          </p:cNvPr>
          <p:cNvSpPr>
            <a:spLocks noGrp="1"/>
          </p:cNvSpPr>
          <p:nvPr>
            <p:ph idx="1"/>
          </p:nvPr>
        </p:nvSpPr>
        <p:spPr/>
        <p:txBody>
          <a:bodyPr vert="horz" lIns="0" tIns="0" rIns="0" bIns="0" rtlCol="0" anchor="t">
            <a:normAutofit/>
          </a:bodyPr>
          <a:lstStyle/>
          <a:p>
            <a:pPr marL="0" indent="0">
              <a:buNone/>
            </a:pPr>
            <a:r>
              <a:rPr lang="en-US"/>
              <a:t>These documents describe programs and services, and provide context for interpreting student schedules and attendance, and allow for bell schedule calculations</a:t>
            </a:r>
          </a:p>
          <a:p>
            <a:r>
              <a:rPr lang="en-US"/>
              <a:t>District/school/program calendar</a:t>
            </a:r>
            <a:endParaRPr lang="en-US">
              <a:ea typeface="Calibri"/>
              <a:cs typeface="Calibri"/>
            </a:endParaRPr>
          </a:p>
          <a:p>
            <a:r>
              <a:rPr lang="en-US"/>
              <a:t>District/school/program bell schedule (or equivalency)</a:t>
            </a:r>
            <a:endParaRPr lang="en-US">
              <a:ea typeface="Calibri"/>
              <a:cs typeface="Calibri"/>
            </a:endParaRPr>
          </a:p>
          <a:p>
            <a:r>
              <a:rPr lang="en-US"/>
              <a:t>District/school/program handbook &amp; course catalog (for secondary and district-run programs, including home school enrichment programs)</a:t>
            </a:r>
            <a:endParaRPr lang="en-US">
              <a:ea typeface="Calibri"/>
              <a:cs typeface="Calibri"/>
            </a:endParaRPr>
          </a:p>
          <a:p>
            <a:r>
              <a:rPr lang="en-US"/>
              <a:t>Online Schools and Programs- Authorizer Assurances</a:t>
            </a:r>
            <a:endParaRPr lang="en-US">
              <a:ea typeface="Calibri"/>
              <a:cs typeface="Calibri"/>
            </a:endParaRPr>
          </a:p>
          <a:p>
            <a:r>
              <a:rPr lang="en-US" sz="2000">
                <a:solidFill>
                  <a:srgbClr val="FF0000"/>
                </a:solidFill>
                <a:cs typeface="Calibri"/>
              </a:rPr>
              <a:t>Δ </a:t>
            </a:r>
            <a:r>
              <a:rPr lang="en-US">
                <a:cs typeface="Calibri"/>
              </a:rPr>
              <a:t>Link to Catalog of Courses using Alternative Instruction, if applicable</a:t>
            </a:r>
            <a:endParaRPr lang="en-US">
              <a:ea typeface="Calibri"/>
              <a:cs typeface="Calibri"/>
            </a:endParaRPr>
          </a:p>
          <a:p>
            <a:pPr marL="0" indent="0">
              <a:buNone/>
            </a:pPr>
            <a:endParaRPr lang="en-US">
              <a:highlight>
                <a:srgbClr val="FFFF00"/>
              </a:highlight>
              <a:cs typeface="Calibri"/>
            </a:endParaRPr>
          </a:p>
          <a:p>
            <a:endParaRPr lang="en-US"/>
          </a:p>
          <a:p>
            <a:endParaRPr lang="en-US"/>
          </a:p>
          <a:p>
            <a:endParaRPr lang="en-US"/>
          </a:p>
          <a:p>
            <a:endParaRPr lang="en-US">
              <a:cs typeface="Calibri" panose="020F0502020204030204"/>
            </a:endParaRPr>
          </a:p>
        </p:txBody>
      </p:sp>
      <p:sp>
        <p:nvSpPr>
          <p:cNvPr id="4" name="Slide Number Placeholder 3">
            <a:extLst>
              <a:ext uri="{FF2B5EF4-FFF2-40B4-BE49-F238E27FC236}">
                <a16:creationId xmlns:a16="http://schemas.microsoft.com/office/drawing/2014/main" id="{37158EC6-8340-457D-838D-338C4F55A85F}"/>
              </a:ext>
            </a:extLst>
          </p:cNvPr>
          <p:cNvSpPr>
            <a:spLocks noGrp="1"/>
          </p:cNvSpPr>
          <p:nvPr>
            <p:ph type="sldNum" sz="quarter" idx="12"/>
          </p:nvPr>
        </p:nvSpPr>
        <p:spPr/>
        <p:txBody>
          <a:bodyPr/>
          <a:lstStyle/>
          <a:p>
            <a:fld id="{C479D5F6-EDCB-402A-AC08-4943A1820E8F}" type="slidenum">
              <a:rPr lang="en-US" smtClean="0"/>
              <a:pPr/>
              <a:t>33</a:t>
            </a:fld>
            <a:endParaRPr lang="en-US"/>
          </a:p>
        </p:txBody>
      </p:sp>
      <p:pic>
        <p:nvPicPr>
          <p:cNvPr id="6" name="Graphic 5" descr="Schoolhouse outline">
            <a:extLst>
              <a:ext uri="{FF2B5EF4-FFF2-40B4-BE49-F238E27FC236}">
                <a16:creationId xmlns:a16="http://schemas.microsoft.com/office/drawing/2014/main" id="{E403377C-E858-4EB7-905C-B8328F2B6A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37782"/>
            <a:ext cx="914400" cy="914400"/>
          </a:xfrm>
          <a:prstGeom prst="rect">
            <a:avLst/>
          </a:prstGeom>
        </p:spPr>
      </p:pic>
    </p:spTree>
    <p:extLst>
      <p:ext uri="{BB962C8B-B14F-4D97-AF65-F5344CB8AC3E}">
        <p14:creationId xmlns:p14="http://schemas.microsoft.com/office/powerpoint/2010/main" val="835723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61" y="254514"/>
            <a:ext cx="8270157" cy="756418"/>
          </a:xfrm>
        </p:spPr>
        <p:txBody>
          <a:bodyPr/>
          <a:lstStyle/>
          <a:p>
            <a:r>
              <a:rPr lang="en-US"/>
              <a:t>Documentation: Student-level</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a:p>
        </p:txBody>
      </p:sp>
      <p:pic>
        <p:nvPicPr>
          <p:cNvPr id="5" name="Graphic 4" descr="Children outline">
            <a:extLst>
              <a:ext uri="{FF2B5EF4-FFF2-40B4-BE49-F238E27FC236}">
                <a16:creationId xmlns:a16="http://schemas.microsoft.com/office/drawing/2014/main" id="{0FE0C4FF-DAE4-4964-8AFA-25B10CD864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641" y="96532"/>
            <a:ext cx="914400" cy="914400"/>
          </a:xfrm>
          <a:prstGeom prst="rect">
            <a:avLst/>
          </a:prstGeom>
        </p:spPr>
      </p:pic>
      <p:graphicFrame>
        <p:nvGraphicFramePr>
          <p:cNvPr id="19" name="TextBox 17">
            <a:extLst>
              <a:ext uri="{FF2B5EF4-FFF2-40B4-BE49-F238E27FC236}">
                <a16:creationId xmlns:a16="http://schemas.microsoft.com/office/drawing/2014/main" id="{06DE3EE0-4821-4FC9-BF5F-C633FFDE7C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0281512"/>
              </p:ext>
            </p:extLst>
          </p:nvPr>
        </p:nvGraphicFramePr>
        <p:xfrm>
          <a:off x="933856" y="1391054"/>
          <a:ext cx="10155676" cy="49652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5519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Student-level Continued</a:t>
            </a:r>
          </a:p>
        </p:txBody>
      </p:sp>
      <p:sp>
        <p:nvSpPr>
          <p:cNvPr id="3" name="Content Placeholder 2"/>
          <p:cNvSpPr>
            <a:spLocks noGrp="1"/>
          </p:cNvSpPr>
          <p:nvPr>
            <p:ph idx="1"/>
          </p:nvPr>
        </p:nvSpPr>
        <p:spPr/>
        <p:txBody>
          <a:bodyPr vert="horz" lIns="0" tIns="0" rIns="0" bIns="0" rtlCol="0" anchor="t">
            <a:normAutofit/>
          </a:bodyPr>
          <a:lstStyle/>
          <a:p>
            <a:r>
              <a:rPr lang="en-US" dirty="0"/>
              <a:t>Household demographic printout (from SIS)</a:t>
            </a:r>
          </a:p>
          <a:p>
            <a:r>
              <a:rPr lang="en-US" dirty="0"/>
              <a:t>Full enrollment history (with the district)</a:t>
            </a:r>
            <a:endParaRPr lang="en-US" dirty="0">
              <a:ea typeface="Calibri"/>
              <a:cs typeface="Calibri"/>
            </a:endParaRPr>
          </a:p>
          <a:p>
            <a:r>
              <a:rPr lang="en-US" dirty="0"/>
              <a:t>Student schedule (regardless of grade level) for all of Fall semester</a:t>
            </a:r>
            <a:endParaRPr lang="en-US" dirty="0">
              <a:ea typeface="Calibri"/>
              <a:cs typeface="Calibri"/>
            </a:endParaRPr>
          </a:p>
          <a:p>
            <a:pPr lvl="1"/>
            <a:r>
              <a:rPr lang="en-US" dirty="0"/>
              <a:t>Semester 1, Quarters 1 &amp; 2, </a:t>
            </a:r>
            <a:r>
              <a:rPr lang="en-US" dirty="0" err="1"/>
              <a:t>Hexters</a:t>
            </a:r>
            <a:r>
              <a:rPr lang="en-US" dirty="0"/>
              <a:t> 1, 2 &amp; 3, etc.</a:t>
            </a:r>
            <a:endParaRPr lang="en-US" dirty="0">
              <a:ea typeface="Calibri"/>
              <a:cs typeface="Calibri"/>
            </a:endParaRPr>
          </a:p>
          <a:p>
            <a:pPr lvl="1"/>
            <a:r>
              <a:rPr lang="en-US" dirty="0">
                <a:solidFill>
                  <a:srgbClr val="FF0000"/>
                </a:solidFill>
                <a:ea typeface="+mn-lt"/>
                <a:cs typeface="+mn-lt"/>
              </a:rPr>
              <a:t>Δ </a:t>
            </a:r>
            <a:r>
              <a:rPr lang="en-US" dirty="0">
                <a:cs typeface="Calibri"/>
              </a:rPr>
              <a:t>Identify which courses are alternative instruction courses, if applicable</a:t>
            </a:r>
            <a:endParaRPr lang="en-US" dirty="0">
              <a:ea typeface="Calibri"/>
              <a:cs typeface="Calibri"/>
            </a:endParaRPr>
          </a:p>
          <a:p>
            <a:r>
              <a:rPr lang="en-US" dirty="0"/>
              <a:t>Additional documentation as applicable </a:t>
            </a:r>
            <a:endParaRPr lang="en-US" dirty="0">
              <a:ea typeface="Calibri"/>
              <a:cs typeface="Calibri"/>
            </a:endParaRPr>
          </a:p>
          <a:p>
            <a:pPr lvl="1"/>
            <a:r>
              <a:rPr lang="en-US" dirty="0"/>
              <a:t>i.e., corresponding unique student/course/school/program type documentation outlined in the </a:t>
            </a:r>
            <a:r>
              <a:rPr lang="en-US" dirty="0">
                <a:hlinkClick r:id="rId2"/>
              </a:rPr>
              <a:t>2024 Student October Count Audit Resource Guide</a:t>
            </a:r>
            <a:endParaRPr lang="en-US" dirty="0">
              <a:ea typeface="Calibri"/>
              <a:cs typeface="Calibri"/>
            </a:endParaRPr>
          </a:p>
          <a:p>
            <a:r>
              <a:rPr lang="en-US" dirty="0"/>
              <a:t>A short narrative may be useful to provide context regarding unique student circumstances not made clear by other documentation</a:t>
            </a:r>
            <a:endParaRPr lang="en-US" dirty="0">
              <a:ea typeface="Calibri"/>
              <a:cs typeface="Calibri"/>
            </a:endParaRPr>
          </a:p>
          <a:p>
            <a:r>
              <a:rPr lang="en-US" dirty="0"/>
              <a:t>Attendance verification (additional considerations on next slides)</a:t>
            </a:r>
            <a:endParaRPr lang="en-US" dirty="0">
              <a:ea typeface="Calibri"/>
              <a:cs typeface="Calibri"/>
            </a:endParaRP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a:p>
        </p:txBody>
      </p:sp>
      <p:pic>
        <p:nvPicPr>
          <p:cNvPr id="5" name="Graphic 4" descr="Children outline">
            <a:extLst>
              <a:ext uri="{FF2B5EF4-FFF2-40B4-BE49-F238E27FC236}">
                <a16:creationId xmlns:a16="http://schemas.microsoft.com/office/drawing/2014/main" id="{75BF3AE7-2DCC-42AE-8600-85D45CFAAD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6600" y="189300"/>
            <a:ext cx="914400" cy="914400"/>
          </a:xfrm>
          <a:prstGeom prst="rect">
            <a:avLst/>
          </a:prstGeom>
        </p:spPr>
      </p:pic>
    </p:spTree>
    <p:extLst>
      <p:ext uri="{BB962C8B-B14F-4D97-AF65-F5344CB8AC3E}">
        <p14:creationId xmlns:p14="http://schemas.microsoft.com/office/powerpoint/2010/main" val="4031727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Student-Level Attendance Verification</a:t>
            </a:r>
          </a:p>
        </p:txBody>
      </p:sp>
      <p:sp>
        <p:nvSpPr>
          <p:cNvPr id="3" name="Content Placeholder 2"/>
          <p:cNvSpPr>
            <a:spLocks noGrp="1"/>
          </p:cNvSpPr>
          <p:nvPr>
            <p:ph idx="1"/>
          </p:nvPr>
        </p:nvSpPr>
        <p:spPr>
          <a:xfrm>
            <a:off x="532799" y="1467902"/>
            <a:ext cx="10755405" cy="4715781"/>
          </a:xfrm>
        </p:spPr>
        <p:txBody>
          <a:bodyPr vert="horz" lIns="0" tIns="0" rIns="0" bIns="0" rtlCol="0" anchor="t">
            <a:normAutofit lnSpcReduction="10000"/>
          </a:bodyPr>
          <a:lstStyle/>
          <a:p>
            <a:pPr marL="0" indent="0" fontAlgn="base">
              <a:buNone/>
            </a:pPr>
            <a:r>
              <a:rPr lang="en-US" sz="2800" b="1">
                <a:solidFill>
                  <a:srgbClr val="000000"/>
                </a:solidFill>
                <a:latin typeface="Calibri"/>
                <a:cs typeface="Calibri"/>
              </a:rPr>
              <a:t>Expanded Attendance verification </a:t>
            </a:r>
            <a:r>
              <a:rPr lang="en-US" sz="2800">
                <a:solidFill>
                  <a:srgbClr val="000000"/>
                </a:solidFill>
                <a:latin typeface="Calibri"/>
                <a:cs typeface="Calibri"/>
              </a:rPr>
              <a:t>​</a:t>
            </a:r>
          </a:p>
          <a:p>
            <a:pPr fontAlgn="base"/>
            <a:r>
              <a:rPr lang="en-US" sz="2800">
                <a:solidFill>
                  <a:srgbClr val="000000"/>
                </a:solidFill>
                <a:latin typeface="Calibri"/>
                <a:ea typeface="Calibri"/>
                <a:cs typeface="Calibri"/>
              </a:rPr>
              <a:t>Include attendance for the entire months of September AND October (not just the count window).​</a:t>
            </a:r>
          </a:p>
          <a:p>
            <a:pPr fontAlgn="base"/>
            <a:r>
              <a:rPr lang="en-US" sz="2800">
                <a:solidFill>
                  <a:srgbClr val="000000"/>
                </a:solidFill>
                <a:latin typeface="Calibri"/>
                <a:ea typeface="Calibri"/>
                <a:cs typeface="Calibri"/>
              </a:rPr>
              <a:t>Attendance reports generated out of student information systems (SIS) can be used to verify direct </a:t>
            </a:r>
            <a:r>
              <a:rPr lang="en-US" sz="2800" u="sng">
                <a:solidFill>
                  <a:srgbClr val="000000"/>
                </a:solidFill>
                <a:latin typeface="Calibri"/>
                <a:ea typeface="Calibri"/>
                <a:cs typeface="Calibri"/>
              </a:rPr>
              <a:t>in-person or synchronous learning.</a:t>
            </a:r>
            <a:r>
              <a:rPr lang="en-US" sz="2800">
                <a:solidFill>
                  <a:srgbClr val="000000"/>
                </a:solidFill>
                <a:latin typeface="Calibri"/>
                <a:ea typeface="Calibri"/>
                <a:cs typeface="Calibri"/>
              </a:rPr>
              <a:t>​</a:t>
            </a:r>
          </a:p>
          <a:p>
            <a:pPr fontAlgn="base"/>
            <a:r>
              <a:rPr lang="en-US" sz="2800">
                <a:solidFill>
                  <a:srgbClr val="000000"/>
                </a:solidFill>
                <a:latin typeface="Calibri"/>
                <a:ea typeface="Calibri"/>
                <a:cs typeface="Calibri"/>
              </a:rPr>
              <a:t>SIS reports alone will </a:t>
            </a:r>
            <a:r>
              <a:rPr lang="en-US" sz="2800" u="sng">
                <a:solidFill>
                  <a:srgbClr val="000000"/>
                </a:solidFill>
                <a:latin typeface="Calibri"/>
                <a:ea typeface="Calibri"/>
                <a:cs typeface="Calibri"/>
              </a:rPr>
              <a:t>not</a:t>
            </a:r>
            <a:r>
              <a:rPr lang="en-US" sz="2800">
                <a:solidFill>
                  <a:srgbClr val="000000"/>
                </a:solidFill>
                <a:latin typeface="Calibri"/>
                <a:ea typeface="Calibri"/>
                <a:cs typeface="Calibri"/>
              </a:rPr>
              <a:t> be sufficient to evidence attendance for off-site/alternative instruction courses</a:t>
            </a:r>
          </a:p>
          <a:p>
            <a:pPr lvl="1" fontAlgn="base"/>
            <a:r>
              <a:rPr lang="en-US" sz="2200">
                <a:solidFill>
                  <a:srgbClr val="000000"/>
                </a:solidFill>
                <a:latin typeface="Calibri"/>
                <a:ea typeface="Calibri"/>
                <a:cs typeface="Calibri"/>
              </a:rPr>
              <a:t>Documentation must include course-level attendance</a:t>
            </a:r>
            <a:r>
              <a:rPr lang="en-US" sz="2600">
                <a:solidFill>
                  <a:srgbClr val="000000"/>
                </a:solidFill>
                <a:latin typeface="Calibri"/>
                <a:ea typeface="Calibri"/>
                <a:cs typeface="Calibri"/>
              </a:rPr>
              <a:t>.</a:t>
            </a:r>
            <a:endParaRPr lang="en-US" sz="2200">
              <a:solidFill>
                <a:srgbClr val="000000"/>
              </a:solidFill>
              <a:latin typeface="Calibri"/>
              <a:ea typeface="Calibri"/>
              <a:cs typeface="Calibri"/>
            </a:endParaRPr>
          </a:p>
          <a:p>
            <a:pPr lvl="1"/>
            <a:r>
              <a:rPr lang="en-US" sz="2200">
                <a:solidFill>
                  <a:srgbClr val="000000"/>
                </a:solidFill>
                <a:latin typeface="Calibri"/>
                <a:ea typeface="Calibri"/>
                <a:cs typeface="Calibri"/>
              </a:rPr>
              <a:t>Documentation must evidence </a:t>
            </a:r>
            <a:r>
              <a:rPr lang="en-US" sz="2200" u="sng">
                <a:solidFill>
                  <a:srgbClr val="000000"/>
                </a:solidFill>
                <a:latin typeface="Calibri"/>
                <a:ea typeface="Calibri"/>
                <a:cs typeface="Calibri"/>
              </a:rPr>
              <a:t>actual off-site</a:t>
            </a:r>
            <a:r>
              <a:rPr lang="en-US" sz="2200">
                <a:solidFill>
                  <a:srgbClr val="000000"/>
                </a:solidFill>
                <a:latin typeface="Calibri"/>
                <a:ea typeface="Calibri"/>
                <a:cs typeface="Calibri"/>
              </a:rPr>
              <a:t> participation/attendance.</a:t>
            </a:r>
            <a:endParaRPr lang="en-US">
              <a:solidFill>
                <a:srgbClr val="000000"/>
              </a:solidFill>
              <a:latin typeface="Calibri"/>
              <a:ea typeface="Calibri"/>
              <a:cs typeface="Calibri"/>
            </a:endParaRPr>
          </a:p>
          <a:p>
            <a:pPr lvl="1"/>
            <a:r>
              <a:rPr lang="en-US" sz="2200">
                <a:solidFill>
                  <a:srgbClr val="000000"/>
                </a:solidFill>
                <a:latin typeface="Calibri"/>
                <a:ea typeface="Calibri"/>
                <a:cs typeface="Calibri"/>
              </a:rPr>
              <a:t>Online attendance must be documented per district, school, or program </a:t>
            </a:r>
            <a:r>
              <a:rPr lang="en-US" sz="2200" b="1">
                <a:solidFill>
                  <a:srgbClr val="000000"/>
                </a:solidFill>
                <a:latin typeface="Calibri"/>
                <a:ea typeface="Calibri"/>
                <a:cs typeface="Calibri"/>
              </a:rPr>
              <a:t>policies</a:t>
            </a:r>
            <a:r>
              <a:rPr lang="en-US" sz="2200">
                <a:solidFill>
                  <a:srgbClr val="000000"/>
                </a:solidFill>
                <a:latin typeface="Calibri"/>
                <a:ea typeface="Calibri"/>
                <a:cs typeface="Calibri"/>
              </a:rPr>
              <a:t> and/or </a:t>
            </a:r>
            <a:r>
              <a:rPr lang="en-US" sz="2200" b="1">
                <a:solidFill>
                  <a:srgbClr val="000000"/>
                </a:solidFill>
                <a:latin typeface="Calibri"/>
                <a:ea typeface="Calibri"/>
                <a:cs typeface="Calibri"/>
              </a:rPr>
              <a:t>Authorizer Assurances</a:t>
            </a:r>
            <a:r>
              <a:rPr lang="en-US" sz="2200">
                <a:solidFill>
                  <a:srgbClr val="000000"/>
                </a:solidFill>
                <a:latin typeface="Calibri"/>
                <a:ea typeface="Calibri"/>
                <a:cs typeface="Calibri"/>
              </a:rPr>
              <a:t>.</a:t>
            </a:r>
            <a:endParaRPr lang="en-US">
              <a:latin typeface="Calibri"/>
              <a:ea typeface="Calibri"/>
              <a:cs typeface="Calibri"/>
            </a:endParaRPr>
          </a:p>
          <a:p>
            <a:pPr marL="0" indent="0">
              <a:buNone/>
            </a:pPr>
            <a:r>
              <a:rPr lang="en-US"/>
              <a:t>  </a:t>
            </a:r>
            <a:endParaRPr lang="en-US">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a:p>
        </p:txBody>
      </p:sp>
      <p:pic>
        <p:nvPicPr>
          <p:cNvPr id="5" name="Graphic 4" descr="Children outline">
            <a:extLst>
              <a:ext uri="{FF2B5EF4-FFF2-40B4-BE49-F238E27FC236}">
                <a16:creationId xmlns:a16="http://schemas.microsoft.com/office/drawing/2014/main" id="{75BF3AE7-2DCC-42AE-8600-85D45CFAAD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34035" y="189300"/>
            <a:ext cx="914400" cy="914400"/>
          </a:xfrm>
          <a:prstGeom prst="rect">
            <a:avLst/>
          </a:prstGeom>
        </p:spPr>
      </p:pic>
    </p:spTree>
    <p:extLst>
      <p:ext uri="{BB962C8B-B14F-4D97-AF65-F5344CB8AC3E}">
        <p14:creationId xmlns:p14="http://schemas.microsoft.com/office/powerpoint/2010/main" val="3938252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0B92-F065-E737-A773-EF2CDE1B1D2E}"/>
              </a:ext>
            </a:extLst>
          </p:cNvPr>
          <p:cNvSpPr>
            <a:spLocks noGrp="1"/>
          </p:cNvSpPr>
          <p:nvPr>
            <p:ph type="title"/>
          </p:nvPr>
        </p:nvSpPr>
        <p:spPr/>
        <p:txBody>
          <a:bodyPr/>
          <a:lstStyle/>
          <a:p>
            <a:r>
              <a:rPr lang="en-US">
                <a:solidFill>
                  <a:srgbClr val="FF0000"/>
                </a:solidFill>
                <a:latin typeface="Calibri"/>
                <a:ea typeface="Calibri"/>
                <a:cs typeface="Calibri"/>
              </a:rPr>
              <a:t>Δ </a:t>
            </a:r>
            <a:r>
              <a:rPr lang="en-US">
                <a:latin typeface="Museo Slab 500"/>
              </a:rPr>
              <a:t>Documentation: Alternative Instruction Course Attendance</a:t>
            </a:r>
            <a:endParaRPr lang="en-US"/>
          </a:p>
        </p:txBody>
      </p:sp>
      <p:sp>
        <p:nvSpPr>
          <p:cNvPr id="3" name="Content Placeholder 2">
            <a:extLst>
              <a:ext uri="{FF2B5EF4-FFF2-40B4-BE49-F238E27FC236}">
                <a16:creationId xmlns:a16="http://schemas.microsoft.com/office/drawing/2014/main" id="{DE4289A2-6AD6-5779-26EB-2161B8C5E3A0}"/>
              </a:ext>
            </a:extLst>
          </p:cNvPr>
          <p:cNvSpPr>
            <a:spLocks noGrp="1"/>
          </p:cNvSpPr>
          <p:nvPr>
            <p:ph idx="1"/>
          </p:nvPr>
        </p:nvSpPr>
        <p:spPr/>
        <p:txBody>
          <a:bodyPr vert="horz" lIns="0" tIns="0" rIns="0" bIns="0" rtlCol="0" anchor="t">
            <a:normAutofit fontScale="92500" lnSpcReduction="10000"/>
          </a:bodyPr>
          <a:lstStyle/>
          <a:p>
            <a:r>
              <a:rPr lang="en-US" sz="2800">
                <a:ea typeface="+mn-lt"/>
                <a:cs typeface="+mn-lt"/>
              </a:rPr>
              <a:t>The only acceptable forms of documentation evidencing attendance for alternative instruction courses are:</a:t>
            </a:r>
          </a:p>
          <a:p>
            <a:pPr lvl="1">
              <a:buFont typeface="Courier New,monospace" panose="020B0604020202020204" pitchFamily="34" charset="0"/>
              <a:buChar char="o"/>
            </a:pPr>
            <a:r>
              <a:rPr lang="en-US" sz="2400">
                <a:ea typeface="+mn-lt"/>
                <a:cs typeface="+mn-lt"/>
              </a:rPr>
              <a:t>Evidence of attendance in direct instruction content</a:t>
            </a:r>
          </a:p>
          <a:p>
            <a:pPr lvl="1">
              <a:buFont typeface="Courier New,monospace" panose="020B0604020202020204" pitchFamily="34" charset="0"/>
              <a:buChar char="o"/>
            </a:pPr>
            <a:r>
              <a:rPr lang="en-US" sz="2400">
                <a:ea typeface="+mn-lt"/>
                <a:cs typeface="+mn-lt"/>
              </a:rPr>
              <a:t>Logins into course content for digitally-delivered instruction</a:t>
            </a:r>
          </a:p>
          <a:p>
            <a:pPr lvl="1">
              <a:buFont typeface="Courier New,monospace" panose="020B0604020202020204" pitchFamily="34" charset="0"/>
              <a:buChar char="o"/>
            </a:pPr>
            <a:r>
              <a:rPr lang="en-US" sz="2400">
                <a:ea typeface="+mn-lt"/>
                <a:cs typeface="+mn-lt"/>
              </a:rPr>
              <a:t>For work-based learning courses, documentation from an employer (e.g., timesheets, paystubs, etc.) that lists a student’s name and dates worked</a:t>
            </a:r>
          </a:p>
          <a:p>
            <a:r>
              <a:rPr lang="en-US" sz="2800">
                <a:ea typeface="+mn-lt"/>
                <a:cs typeface="+mn-lt"/>
              </a:rPr>
              <a:t>For Independent Study courses, districts would have had to submit a request for alternative attendance documentation by September 15 (only 1 district made this request)</a:t>
            </a:r>
            <a:endParaRPr lang="en-US"/>
          </a:p>
          <a:p>
            <a:pPr marL="0" indent="0">
              <a:buNone/>
            </a:pPr>
            <a:endParaRPr lang="en-US" sz="2800">
              <a:cs typeface="Calibri"/>
            </a:endParaRPr>
          </a:p>
          <a:p>
            <a:pPr marL="0" indent="0">
              <a:buNone/>
            </a:pPr>
            <a:r>
              <a:rPr lang="en-US" sz="2800" b="1">
                <a:cs typeface="Calibri"/>
              </a:rPr>
              <a:t>Note</a:t>
            </a:r>
            <a:r>
              <a:rPr lang="en-US" sz="2800">
                <a:cs typeface="Calibri"/>
              </a:rPr>
              <a:t>: Review the student's schedule before deciding what attendance documentation to provide. </a:t>
            </a:r>
            <a:endParaRPr lang="en-US" sz="2800">
              <a:ea typeface="Calibri"/>
              <a:cs typeface="Calibri"/>
            </a:endParaRPr>
          </a:p>
          <a:p>
            <a:pPr lvl="1">
              <a:buFont typeface="Courier New" panose="020B0604020202020204" pitchFamily="34" charset="0"/>
              <a:buChar char="o"/>
            </a:pPr>
            <a:endParaRPr lang="en-US" sz="2400">
              <a:cs typeface="Calibri"/>
            </a:endParaRPr>
          </a:p>
        </p:txBody>
      </p:sp>
      <p:sp>
        <p:nvSpPr>
          <p:cNvPr id="4" name="Slide Number Placeholder 3">
            <a:extLst>
              <a:ext uri="{FF2B5EF4-FFF2-40B4-BE49-F238E27FC236}">
                <a16:creationId xmlns:a16="http://schemas.microsoft.com/office/drawing/2014/main" id="{7E8A4270-A8D6-6E91-C2C4-5C3ED4CF8E38}"/>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131021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useo Slab 500"/>
              </a:rPr>
              <a:t>Documentation: Online School and Program Attendance</a:t>
            </a:r>
            <a:endParaRPr lang="en-US"/>
          </a:p>
        </p:txBody>
      </p:sp>
      <p:sp>
        <p:nvSpPr>
          <p:cNvPr id="3" name="Content Placeholder 2"/>
          <p:cNvSpPr>
            <a:spLocks noGrp="1"/>
          </p:cNvSpPr>
          <p:nvPr>
            <p:ph idx="1"/>
          </p:nvPr>
        </p:nvSpPr>
        <p:spPr>
          <a:xfrm>
            <a:off x="332872" y="1455113"/>
            <a:ext cx="10698293" cy="4832586"/>
          </a:xfrm>
        </p:spPr>
        <p:txBody>
          <a:bodyPr vert="horz" lIns="0" tIns="0" rIns="0" bIns="0" rtlCol="0" anchor="t">
            <a:normAutofit fontScale="92500" lnSpcReduction="10000"/>
          </a:bodyPr>
          <a:lstStyle/>
          <a:p>
            <a:r>
              <a:rPr lang="en-US"/>
              <a:t>For online school and program attendance, </a:t>
            </a:r>
            <a:r>
              <a:rPr lang="en-US" b="1"/>
              <a:t>school or program policies and/or Authorizer Assurances</a:t>
            </a:r>
            <a:r>
              <a:rPr lang="en-US"/>
              <a:t> determine appropriate documentation</a:t>
            </a:r>
          </a:p>
          <a:p>
            <a:r>
              <a:rPr lang="en-US"/>
              <a:t>Provide documentation evidencing </a:t>
            </a:r>
            <a:r>
              <a:rPr lang="en-US" b="1"/>
              <a:t>actual </a:t>
            </a:r>
            <a:r>
              <a:rPr lang="en-US"/>
              <a:t>off-site</a:t>
            </a:r>
            <a:r>
              <a:rPr lang="en-US" b="1"/>
              <a:t> </a:t>
            </a:r>
            <a:r>
              <a:rPr lang="en-US"/>
              <a:t>participation/attendance, generally at the </a:t>
            </a:r>
            <a:r>
              <a:rPr lang="en-US" b="1"/>
              <a:t>course level</a:t>
            </a:r>
            <a:endParaRPr lang="en-US" b="1">
              <a:cs typeface="Calibri"/>
            </a:endParaRPr>
          </a:p>
          <a:p>
            <a:pPr lvl="1"/>
            <a:r>
              <a:rPr lang="en-US" sz="2100">
                <a:ea typeface="Calibri"/>
                <a:cs typeface="Calibri"/>
              </a:rPr>
              <a:t>For duplicate count purposes, evidence of participation in multiple courses is encouraged</a:t>
            </a:r>
          </a:p>
          <a:p>
            <a:r>
              <a:rPr lang="en-US"/>
              <a:t>Provide multiple types of documents, if available, to show the best possible evidence of student engagement during the semester</a:t>
            </a:r>
            <a:endParaRPr lang="en-US">
              <a:ea typeface="Calibri"/>
              <a:cs typeface="Calibri"/>
            </a:endParaRPr>
          </a:p>
          <a:p>
            <a:r>
              <a:rPr lang="en-US"/>
              <a:t>Include September AND October, but be especially thorough for the 11-day count window</a:t>
            </a:r>
            <a:endParaRPr lang="en-US">
              <a:cs typeface="Calibri" panose="020F0502020204030204"/>
            </a:endParaRPr>
          </a:p>
          <a:p>
            <a:endParaRPr lang="en-US"/>
          </a:p>
          <a:p>
            <a:endParaRPr lang="en-US"/>
          </a:p>
          <a:p>
            <a:pPr marL="0" indent="0">
              <a:buNone/>
            </a:pPr>
            <a:r>
              <a:rPr lang="en-US"/>
              <a:t> </a:t>
            </a:r>
            <a:endParaRPr lang="en-US">
              <a:cs typeface="Calibri"/>
            </a:endParaRPr>
          </a:p>
          <a:p>
            <a:endParaRPr lang="en-US"/>
          </a:p>
          <a:p>
            <a:pPr marL="0" indent="0">
              <a:buNone/>
            </a:pPr>
            <a:r>
              <a:rPr lang="en-US"/>
              <a:t>  </a:t>
            </a:r>
            <a:endParaRPr lang="en-US">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a:p>
        </p:txBody>
      </p:sp>
      <p:pic>
        <p:nvPicPr>
          <p:cNvPr id="5" name="Graphic 4" descr="Children outline">
            <a:extLst>
              <a:ext uri="{FF2B5EF4-FFF2-40B4-BE49-F238E27FC236}">
                <a16:creationId xmlns:a16="http://schemas.microsoft.com/office/drawing/2014/main" id="{75BF3AE7-2DCC-42AE-8600-85D45CFAAD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4567" y="189300"/>
            <a:ext cx="914400" cy="914400"/>
          </a:xfrm>
          <a:prstGeom prst="rect">
            <a:avLst/>
          </a:prstGeom>
        </p:spPr>
      </p:pic>
      <p:graphicFrame>
        <p:nvGraphicFramePr>
          <p:cNvPr id="6" name="Diagram 5">
            <a:extLst>
              <a:ext uri="{FF2B5EF4-FFF2-40B4-BE49-F238E27FC236}">
                <a16:creationId xmlns:a16="http://schemas.microsoft.com/office/drawing/2014/main" id="{801D61F5-A8A5-4A13-AA17-D1293D7A81A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9203683"/>
              </p:ext>
            </p:extLst>
          </p:nvPr>
        </p:nvGraphicFramePr>
        <p:xfrm>
          <a:off x="1871133" y="3885704"/>
          <a:ext cx="8463064" cy="2460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009867"/>
      </p:ext>
    </p:extLst>
  </p:cSld>
  <p:clrMapOvr>
    <a:masterClrMapping/>
  </p:clrMapOvr>
  <mc:AlternateContent xmlns:mc="http://schemas.openxmlformats.org/markup-compatibility/2006">
    <mc:Choice xmlns:p14="http://schemas.microsoft.com/office/powerpoint/2010/main" Requires="p14">
      <p:transition spd="slow" p14:dur="2000" advTm="40917"/>
    </mc:Choice>
    <mc:Fallback>
      <p:transition spd="slow" advTm="40917"/>
    </mc:Fallback>
  </mc:AlternateContent>
  <p:extLst>
    <p:ext uri="{E180D4A7-C9FB-4DFB-919C-405C955672EB}">
      <p14:showEvtLst xmlns:p14="http://schemas.microsoft.com/office/powerpoint/2010/main">
        <p14:playEvt time="0" objId="7"/>
        <p14:stopEvt time="40614" objId="7"/>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Documentation:  Labeling</a:t>
            </a:r>
          </a:p>
        </p:txBody>
      </p:sp>
      <p:sp>
        <p:nvSpPr>
          <p:cNvPr id="3" name="Content Placeholder 2"/>
          <p:cNvSpPr>
            <a:spLocks noGrp="1"/>
          </p:cNvSpPr>
          <p:nvPr>
            <p:ph idx="1"/>
          </p:nvPr>
        </p:nvSpPr>
        <p:spPr>
          <a:xfrm>
            <a:off x="838200" y="1554480"/>
            <a:ext cx="10515600" cy="4584420"/>
          </a:xfrm>
        </p:spPr>
        <p:txBody>
          <a:bodyPr vert="horz" lIns="0" tIns="0" rIns="0" bIns="0" rtlCol="0" anchor="t">
            <a:normAutofit/>
          </a:bodyPr>
          <a:lstStyle/>
          <a:p>
            <a:pPr marL="0" indent="0">
              <a:buNone/>
            </a:pPr>
            <a:r>
              <a:rPr lang="en-US"/>
              <a:t>For each student, please upload </a:t>
            </a:r>
            <a:r>
              <a:rPr lang="en-US" u="sng"/>
              <a:t>one</a:t>
            </a:r>
            <a:r>
              <a:rPr lang="en-US"/>
              <a:t> assembled document using the following naming convention:</a:t>
            </a:r>
          </a:p>
          <a:p>
            <a:pPr marL="0" indent="0">
              <a:buNone/>
            </a:pPr>
            <a:endParaRPr lang="en-US"/>
          </a:p>
          <a:p>
            <a:r>
              <a:rPr lang="en-US"/>
              <a:t>District Number_SASID_Student Last Name_Student First Name</a:t>
            </a:r>
          </a:p>
          <a:p>
            <a:pPr lvl="1"/>
            <a:r>
              <a:rPr lang="en-US"/>
              <a:t>For example: 0010_9999999991_Smith_John.pdf</a:t>
            </a:r>
          </a:p>
          <a:p>
            <a:pPr marL="0" indent="0">
              <a:buNone/>
            </a:pPr>
            <a:endParaRPr lang="en-US"/>
          </a:p>
          <a:p>
            <a:pPr marL="0" indent="0">
              <a:buNone/>
            </a:pPr>
            <a:endParaRPr lang="en-US"/>
          </a:p>
          <a:p>
            <a:pPr marL="0" indent="0">
              <a:buNone/>
            </a:pPr>
            <a:r>
              <a:rPr lang="en-US"/>
              <a:t>Each assembled document should contain all required audit documents necessary to support funding.</a:t>
            </a:r>
          </a:p>
          <a:p>
            <a:pPr marL="0" indent="0">
              <a:buNone/>
            </a:pPr>
            <a:endParaRPr lang="en-US" i="1"/>
          </a:p>
          <a:p>
            <a:pPr marL="0" indent="0">
              <a:buNone/>
            </a:pPr>
            <a:r>
              <a:rPr lang="en-US" i="1"/>
              <a:t>If necessary, a single folder or zip file for each student may be used.</a:t>
            </a: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a:p>
        </p:txBody>
      </p:sp>
      <p:pic>
        <p:nvPicPr>
          <p:cNvPr id="5" name="Picture 4" descr="PDF example for labeling: 0010_99999999991_Smith_John.pdf"/>
          <p:cNvPicPr>
            <a:picLocks noChangeAspect="1"/>
          </p:cNvPicPr>
          <p:nvPr/>
        </p:nvPicPr>
        <p:blipFill>
          <a:blip r:embed="rId2"/>
          <a:stretch>
            <a:fillRect/>
          </a:stretch>
        </p:blipFill>
        <p:spPr>
          <a:xfrm>
            <a:off x="2775772" y="3709665"/>
            <a:ext cx="4714875" cy="581025"/>
          </a:xfrm>
          <a:prstGeom prst="rect">
            <a:avLst/>
          </a:prstGeom>
          <a:ln>
            <a:solidFill>
              <a:schemeClr val="accent1"/>
            </a:solidFill>
          </a:ln>
        </p:spPr>
      </p:pic>
      <p:pic>
        <p:nvPicPr>
          <p:cNvPr id="7" name="Graphic 6" descr="Document outline">
            <a:extLst>
              <a:ext uri="{FF2B5EF4-FFF2-40B4-BE49-F238E27FC236}">
                <a16:creationId xmlns:a16="http://schemas.microsoft.com/office/drawing/2014/main" id="{E99C6B93-3B91-4DFB-BD0A-7765C1A666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6600" y="115987"/>
            <a:ext cx="914400" cy="914400"/>
          </a:xfrm>
          <a:prstGeom prst="rect">
            <a:avLst/>
          </a:prstGeom>
        </p:spPr>
      </p:pic>
    </p:spTree>
    <p:extLst>
      <p:ext uri="{BB962C8B-B14F-4D97-AF65-F5344CB8AC3E}">
        <p14:creationId xmlns:p14="http://schemas.microsoft.com/office/powerpoint/2010/main" val="408223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p:txBody>
          <a:bodyPr/>
          <a:lstStyle/>
          <a:p>
            <a:r>
              <a:rPr lang="en-US"/>
              <a:t>Data Collection and Cleanup Phase Timeline</a:t>
            </a:r>
          </a:p>
        </p:txBody>
      </p:sp>
      <p:graphicFrame>
        <p:nvGraphicFramePr>
          <p:cNvPr id="5" name="Table 4">
            <a:extLst>
              <a:ext uri="{FF2B5EF4-FFF2-40B4-BE49-F238E27FC236}">
                <a16:creationId xmlns:a16="http://schemas.microsoft.com/office/drawing/2014/main" id="{48D5DE23-6CD0-5E25-9DD0-740766A6AF49}"/>
              </a:ext>
            </a:extLst>
          </p:cNvPr>
          <p:cNvGraphicFramePr>
            <a:graphicFrameLocks noGrp="1"/>
          </p:cNvGraphicFramePr>
          <p:nvPr/>
        </p:nvGraphicFramePr>
        <p:xfrm>
          <a:off x="851695" y="136525"/>
          <a:ext cx="10488609" cy="6106940"/>
        </p:xfrm>
        <a:graphic>
          <a:graphicData uri="http://schemas.openxmlformats.org/drawingml/2006/table">
            <a:tbl>
              <a:tblPr firstRow="1" bandRow="1"/>
              <a:tblGrid>
                <a:gridCol w="1761045">
                  <a:extLst>
                    <a:ext uri="{9D8B030D-6E8A-4147-A177-3AD203B41FA5}">
                      <a16:colId xmlns:a16="http://schemas.microsoft.com/office/drawing/2014/main" val="302580970"/>
                    </a:ext>
                  </a:extLst>
                </a:gridCol>
                <a:gridCol w="1685253">
                  <a:extLst>
                    <a:ext uri="{9D8B030D-6E8A-4147-A177-3AD203B41FA5}">
                      <a16:colId xmlns:a16="http://schemas.microsoft.com/office/drawing/2014/main" val="3489252625"/>
                    </a:ext>
                  </a:extLst>
                </a:gridCol>
                <a:gridCol w="7042311">
                  <a:extLst>
                    <a:ext uri="{9D8B030D-6E8A-4147-A177-3AD203B41FA5}">
                      <a16:colId xmlns:a16="http://schemas.microsoft.com/office/drawing/2014/main" val="890935855"/>
                    </a:ext>
                  </a:extLst>
                </a:gridCol>
              </a:tblGrid>
              <a:tr h="167546">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89231219"/>
                  </a:ext>
                </a:extLst>
              </a:tr>
              <a:tr h="399143">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07/15/2024</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uploading Student Interchange Files (Student Demographic and Student School Association).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138091522"/>
                  </a:ext>
                </a:extLst>
              </a:tr>
              <a:tr h="606066">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08/23/2024</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creating snapshots. Student October Snapshot dependencies are the Student Demographic File, Student School Association File, Title I File (if applicable) and At-Risk File.</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56994161"/>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08/28/2024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Training 10-11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06828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New Respondent Training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1566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09/10/2024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English Language Learner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2247275"/>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071351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7495799"/>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116509"/>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9817088"/>
                  </a:ext>
                </a:extLst>
              </a:tr>
              <a:tr h="528305">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9103341"/>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7826849"/>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4691684"/>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5689905"/>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476707"/>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44562"/>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439046"/>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8411737"/>
                  </a:ext>
                </a:extLst>
              </a:tr>
              <a:tr h="39914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97166278"/>
                  </a:ext>
                </a:extLst>
              </a:tr>
              <a:tr h="39914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06484440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416566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Documentation for Conceded Students</a:t>
            </a:r>
          </a:p>
        </p:txBody>
      </p:sp>
      <p:sp>
        <p:nvSpPr>
          <p:cNvPr id="3" name="Content Placeholder 2"/>
          <p:cNvSpPr>
            <a:spLocks noGrp="1"/>
          </p:cNvSpPr>
          <p:nvPr>
            <p:ph idx="1"/>
          </p:nvPr>
        </p:nvSpPr>
        <p:spPr/>
        <p:txBody>
          <a:bodyPr>
            <a:normAutofit/>
          </a:bodyPr>
          <a:lstStyle/>
          <a:p>
            <a:pPr marL="0" indent="0">
              <a:buNone/>
            </a:pPr>
            <a:r>
              <a:rPr lang="en-US"/>
              <a:t>If your district is conceding funding for a student (i.e., your district submitted the student for funding in error), you must still upload a document for the student, with the following naming convention:</a:t>
            </a:r>
          </a:p>
          <a:p>
            <a:pPr marL="0" indent="0">
              <a:buNone/>
            </a:pPr>
            <a:endParaRPr lang="en-US"/>
          </a:p>
          <a:p>
            <a:r>
              <a:rPr lang="en-US"/>
              <a:t>District Number_SASID_Student Last Name_Student First Name_</a:t>
            </a:r>
            <a:r>
              <a:rPr lang="en-US" b="1"/>
              <a:t>Concede</a:t>
            </a:r>
          </a:p>
          <a:p>
            <a:pPr lvl="1"/>
            <a:r>
              <a:rPr lang="en-US"/>
              <a:t>For example:  0010_9999999991_Smith_Jane_</a:t>
            </a:r>
            <a:r>
              <a:rPr lang="en-US" b="1">
                <a:solidFill>
                  <a:schemeClr val="accent1">
                    <a:lumMod val="75000"/>
                  </a:schemeClr>
                </a:solidFill>
              </a:rPr>
              <a:t>Concede</a:t>
            </a:r>
            <a:r>
              <a:rPr lang="en-US"/>
              <a:t>.pdf</a:t>
            </a:r>
          </a:p>
          <a:p>
            <a:pPr marL="0" indent="0">
              <a:buNone/>
            </a:pPr>
            <a:endParaRPr lang="en-US"/>
          </a:p>
          <a:p>
            <a:pPr marL="0" indent="0">
              <a:buNone/>
            </a:pPr>
            <a:endParaRPr lang="en-US"/>
          </a:p>
          <a:p>
            <a:pPr marL="0" indent="0">
              <a:buNone/>
            </a:pPr>
            <a:endParaRPr lang="en-US"/>
          </a:p>
          <a:p>
            <a:pPr marL="0" indent="0">
              <a:buNone/>
            </a:pPr>
            <a:r>
              <a:rPr lang="en-US"/>
              <a:t>This document can be blank.</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a:p>
        </p:txBody>
      </p:sp>
      <p:pic>
        <p:nvPicPr>
          <p:cNvPr id="5" name="Picture 4" descr="PDF example labeling: 0010_9999999992_Smith_Jane_Concede.pdf"/>
          <p:cNvPicPr>
            <a:picLocks noChangeAspect="1"/>
          </p:cNvPicPr>
          <p:nvPr/>
        </p:nvPicPr>
        <p:blipFill>
          <a:blip r:embed="rId2"/>
          <a:stretch>
            <a:fillRect/>
          </a:stretch>
        </p:blipFill>
        <p:spPr>
          <a:xfrm>
            <a:off x="2775772" y="4267432"/>
            <a:ext cx="3800475" cy="600075"/>
          </a:xfrm>
          <a:prstGeom prst="rect">
            <a:avLst/>
          </a:prstGeom>
          <a:ln>
            <a:solidFill>
              <a:schemeClr val="accent1"/>
            </a:solidFill>
          </a:ln>
        </p:spPr>
      </p:pic>
      <p:pic>
        <p:nvPicPr>
          <p:cNvPr id="6" name="Graphic 5" descr="Document outline">
            <a:extLst>
              <a:ext uri="{FF2B5EF4-FFF2-40B4-BE49-F238E27FC236}">
                <a16:creationId xmlns:a16="http://schemas.microsoft.com/office/drawing/2014/main" id="{E969D168-AADB-49A1-8328-DEB5AF623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6600" y="106260"/>
            <a:ext cx="914400" cy="914400"/>
          </a:xfrm>
          <a:prstGeom prst="rect">
            <a:avLst/>
          </a:prstGeom>
        </p:spPr>
      </p:pic>
    </p:spTree>
    <p:extLst>
      <p:ext uri="{BB962C8B-B14F-4D97-AF65-F5344CB8AC3E}">
        <p14:creationId xmlns:p14="http://schemas.microsoft.com/office/powerpoint/2010/main" val="1884639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Considerations and Scenarios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41</a:t>
            </a:fld>
            <a:endParaRPr lang="en-US"/>
          </a:p>
        </p:txBody>
      </p:sp>
      <p:pic>
        <p:nvPicPr>
          <p:cNvPr id="4" name="Graphic 3" descr="Brainstorm outline">
            <a:extLst>
              <a:ext uri="{FF2B5EF4-FFF2-40B4-BE49-F238E27FC236}">
                <a16:creationId xmlns:a16="http://schemas.microsoft.com/office/drawing/2014/main" id="{F9FFF7A8-B230-B3DF-9B4B-90F0F02A54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3412" y="4950177"/>
            <a:ext cx="1624519" cy="1624519"/>
          </a:xfrm>
          <a:prstGeom prst="rect">
            <a:avLst/>
          </a:prstGeom>
        </p:spPr>
      </p:pic>
    </p:spTree>
    <p:extLst>
      <p:ext uri="{BB962C8B-B14F-4D97-AF65-F5344CB8AC3E}">
        <p14:creationId xmlns:p14="http://schemas.microsoft.com/office/powerpoint/2010/main" val="1625693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Principles</a:t>
            </a:r>
          </a:p>
        </p:txBody>
      </p:sp>
      <p:sp>
        <p:nvSpPr>
          <p:cNvPr id="3" name="Content Placeholder 2"/>
          <p:cNvSpPr>
            <a:spLocks noGrp="1"/>
          </p:cNvSpPr>
          <p:nvPr>
            <p:ph idx="1"/>
          </p:nvPr>
        </p:nvSpPr>
        <p:spPr>
          <a:xfrm>
            <a:off x="443564" y="1392372"/>
            <a:ext cx="10538963" cy="4963978"/>
          </a:xfrm>
        </p:spPr>
        <p:txBody>
          <a:bodyPr vert="horz" lIns="0" tIns="0" rIns="0" bIns="0" rtlCol="0" anchor="t">
            <a:normAutofit/>
          </a:bodyPr>
          <a:lstStyle/>
          <a:p>
            <a:pPr marL="0" indent="0">
              <a:buNone/>
            </a:pPr>
            <a:r>
              <a:rPr lang="en-US"/>
              <a:t>Under </a:t>
            </a:r>
            <a:r>
              <a:rPr lang="en-US" b="1"/>
              <a:t>most</a:t>
            </a:r>
            <a:r>
              <a:rPr lang="en-US"/>
              <a:t> circumstances, the following </a:t>
            </a:r>
            <a:r>
              <a:rPr lang="en-US" b="1"/>
              <a:t>general</a:t>
            </a:r>
            <a:r>
              <a:rPr lang="en-US"/>
              <a:t> principles are considered in combination with the </a:t>
            </a:r>
            <a:r>
              <a:rPr lang="en-US" b="1"/>
              <a:t>total picture </a:t>
            </a:r>
            <a:r>
              <a:rPr lang="en-US"/>
              <a:t>provided by the supporting documentation:</a:t>
            </a:r>
          </a:p>
          <a:p>
            <a:r>
              <a:rPr lang="en-US"/>
              <a:t>A district using the official count date takes precedence over a district using an alternative count date </a:t>
            </a:r>
          </a:p>
          <a:p>
            <a:r>
              <a:rPr lang="en-US"/>
              <a:t>A district providing a full-time program of services to a student takes precedence over a district providing a part-time program of services </a:t>
            </a:r>
          </a:p>
          <a:p>
            <a:r>
              <a:rPr lang="en-US"/>
              <a:t>If a student meets the attendance criteria on the count date at multiple districts (which use the same count date), the receiving district </a:t>
            </a:r>
            <a:r>
              <a:rPr lang="en-US" u="sng"/>
              <a:t>generally</a:t>
            </a:r>
            <a:r>
              <a:rPr lang="en-US"/>
              <a:t> takes precedence</a:t>
            </a:r>
          </a:p>
          <a:p>
            <a:r>
              <a:rPr lang="en-US"/>
              <a:t>Home-school and private school students may only be funded in a single district (funding cannot be split)</a:t>
            </a:r>
          </a:p>
          <a:p>
            <a:pPr lvl="1"/>
            <a:r>
              <a:rPr lang="en-US"/>
              <a:t>For these students, the district of residence generally takes precedence over other districts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42</a:t>
            </a:fld>
            <a:endParaRPr lang="en-US"/>
          </a:p>
        </p:txBody>
      </p:sp>
      <p:pic>
        <p:nvPicPr>
          <p:cNvPr id="6" name="Graphic 5" descr="Brainstorm outline">
            <a:extLst>
              <a:ext uri="{FF2B5EF4-FFF2-40B4-BE49-F238E27FC236}">
                <a16:creationId xmlns:a16="http://schemas.microsoft.com/office/drawing/2014/main" id="{D590CC49-6280-4674-88F3-114D6FF2F2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2527" y="154442"/>
            <a:ext cx="914400" cy="914400"/>
          </a:xfrm>
          <a:prstGeom prst="rect">
            <a:avLst/>
          </a:prstGeom>
        </p:spPr>
      </p:pic>
    </p:spTree>
    <p:extLst>
      <p:ext uri="{BB962C8B-B14F-4D97-AF65-F5344CB8AC3E}">
        <p14:creationId xmlns:p14="http://schemas.microsoft.com/office/powerpoint/2010/main" val="3574604927"/>
      </p:ext>
    </p:extLst>
  </p:cSld>
  <p:clrMapOvr>
    <a:masterClrMapping/>
  </p:clrMapOvr>
  <mc:AlternateContent xmlns:mc="http://schemas.openxmlformats.org/markup-compatibility/2006">
    <mc:Choice xmlns:p14="http://schemas.microsoft.com/office/powerpoint/2010/main" Requires="p14">
      <p:transition spd="slow" p14:dur="2000" advTm="57331"/>
    </mc:Choice>
    <mc:Fallback>
      <p:transition spd="slow" advTm="57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8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3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0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38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44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extLst>
    <p:ext uri="{E180D4A7-C9FB-4DFB-919C-405C955672EB}">
      <p14:showEvtLst xmlns:p14="http://schemas.microsoft.com/office/powerpoint/2010/main">
        <p14:playEvt time="0" objId="5"/>
        <p14:stopEvt time="56919" objId="5"/>
      </p14:showEvtLst>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2A6E-35B6-4391-9C12-3137701AB431}"/>
              </a:ext>
            </a:extLst>
          </p:cNvPr>
          <p:cNvSpPr>
            <a:spLocks noGrp="1"/>
          </p:cNvSpPr>
          <p:nvPr>
            <p:ph type="title"/>
          </p:nvPr>
        </p:nvSpPr>
        <p:spPr/>
        <p:txBody>
          <a:bodyPr/>
          <a:lstStyle/>
          <a:p>
            <a:r>
              <a:rPr lang="en-US"/>
              <a:t>Scenarios and Considerations</a:t>
            </a:r>
          </a:p>
        </p:txBody>
      </p:sp>
      <p:sp>
        <p:nvSpPr>
          <p:cNvPr id="3" name="Content Placeholder 2">
            <a:extLst>
              <a:ext uri="{FF2B5EF4-FFF2-40B4-BE49-F238E27FC236}">
                <a16:creationId xmlns:a16="http://schemas.microsoft.com/office/drawing/2014/main" id="{B642C43D-3CA0-426A-975C-E1831031534A}"/>
              </a:ext>
            </a:extLst>
          </p:cNvPr>
          <p:cNvSpPr>
            <a:spLocks noGrp="1"/>
          </p:cNvSpPr>
          <p:nvPr>
            <p:ph idx="1"/>
          </p:nvPr>
        </p:nvSpPr>
        <p:spPr/>
        <p:txBody>
          <a:bodyPr/>
          <a:lstStyle/>
          <a:p>
            <a:r>
              <a:rPr lang="en-US"/>
              <a:t>The following slides cover some common scenarios that frequently arise during the duplicate count.</a:t>
            </a:r>
          </a:p>
          <a:p>
            <a:r>
              <a:rPr lang="en-US"/>
              <a:t>The specific circumstances surrounding a given scenario will determine funding decisions.</a:t>
            </a:r>
          </a:p>
          <a:p>
            <a:r>
              <a:rPr lang="en-US" b="1" i="1"/>
              <a:t>Districts are encouraged to upload an expanded body of documents for contested students.</a:t>
            </a:r>
          </a:p>
          <a:p>
            <a:pPr marL="0" indent="0">
              <a:buNone/>
            </a:pPr>
            <a:endParaRPr lang="en-US"/>
          </a:p>
        </p:txBody>
      </p:sp>
      <p:sp>
        <p:nvSpPr>
          <p:cNvPr id="4" name="Slide Number Placeholder 3">
            <a:extLst>
              <a:ext uri="{FF2B5EF4-FFF2-40B4-BE49-F238E27FC236}">
                <a16:creationId xmlns:a16="http://schemas.microsoft.com/office/drawing/2014/main" id="{9C05B123-1C32-4A97-8CE5-35EE28BE795E}"/>
              </a:ext>
            </a:extLst>
          </p:cNvPr>
          <p:cNvSpPr>
            <a:spLocks noGrp="1"/>
          </p:cNvSpPr>
          <p:nvPr>
            <p:ph type="sldNum" sz="quarter" idx="12"/>
          </p:nvPr>
        </p:nvSpPr>
        <p:spPr/>
        <p:txBody>
          <a:bodyPr/>
          <a:lstStyle/>
          <a:p>
            <a:fld id="{C479D5F6-EDCB-402A-AC08-4943A1820E8F}" type="slidenum">
              <a:rPr lang="en-US" smtClean="0"/>
              <a:pPr/>
              <a:t>43</a:t>
            </a:fld>
            <a:endParaRPr lang="en-US"/>
          </a:p>
        </p:txBody>
      </p:sp>
      <p:pic>
        <p:nvPicPr>
          <p:cNvPr id="6" name="Graphic 5" descr="Brainstorm outline">
            <a:extLst>
              <a:ext uri="{FF2B5EF4-FFF2-40B4-BE49-F238E27FC236}">
                <a16:creationId xmlns:a16="http://schemas.microsoft.com/office/drawing/2014/main" id="{3D11EA3B-238A-4963-9C7E-27FF63CDD0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37782"/>
            <a:ext cx="914400" cy="914400"/>
          </a:xfrm>
          <a:prstGeom prst="rect">
            <a:avLst/>
          </a:prstGeom>
        </p:spPr>
      </p:pic>
    </p:spTree>
    <p:extLst>
      <p:ext uri="{BB962C8B-B14F-4D97-AF65-F5344CB8AC3E}">
        <p14:creationId xmlns:p14="http://schemas.microsoft.com/office/powerpoint/2010/main" val="3312110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A642-9D00-45FE-8E2C-C28CEC9304A1}"/>
              </a:ext>
            </a:extLst>
          </p:cNvPr>
          <p:cNvSpPr>
            <a:spLocks noGrp="1"/>
          </p:cNvSpPr>
          <p:nvPr>
            <p:ph type="ctrTitle"/>
          </p:nvPr>
        </p:nvSpPr>
        <p:spPr/>
        <p:txBody>
          <a:bodyPr/>
          <a:lstStyle/>
          <a:p>
            <a:r>
              <a:rPr lang="en-US"/>
              <a:t>Alternate Count Date </a:t>
            </a:r>
            <a:br>
              <a:rPr lang="en-US"/>
            </a:br>
            <a:r>
              <a:rPr lang="en-US"/>
              <a:t>Scenarios</a:t>
            </a:r>
          </a:p>
        </p:txBody>
      </p:sp>
      <p:sp>
        <p:nvSpPr>
          <p:cNvPr id="3" name="Slide Number Placeholder 2">
            <a:extLst>
              <a:ext uri="{FF2B5EF4-FFF2-40B4-BE49-F238E27FC236}">
                <a16:creationId xmlns:a16="http://schemas.microsoft.com/office/drawing/2014/main" id="{7F060DC9-C5E5-4683-8872-47FD42EA588B}"/>
              </a:ext>
            </a:extLst>
          </p:cNvPr>
          <p:cNvSpPr>
            <a:spLocks noGrp="1"/>
          </p:cNvSpPr>
          <p:nvPr>
            <p:ph type="sldNum" sz="quarter" idx="12"/>
          </p:nvPr>
        </p:nvSpPr>
        <p:spPr/>
        <p:txBody>
          <a:bodyPr/>
          <a:lstStyle/>
          <a:p>
            <a:fld id="{C479D5F6-EDCB-402A-AC08-4943A1820E8F}" type="slidenum">
              <a:rPr lang="en-US" smtClean="0"/>
              <a:pPr/>
              <a:t>44</a:t>
            </a:fld>
            <a:endParaRPr lang="en-US"/>
          </a:p>
        </p:txBody>
      </p:sp>
      <p:pic>
        <p:nvPicPr>
          <p:cNvPr id="5" name="Graphic 4" descr="Monthly calendar outline">
            <a:extLst>
              <a:ext uri="{FF2B5EF4-FFF2-40B4-BE49-F238E27FC236}">
                <a16:creationId xmlns:a16="http://schemas.microsoft.com/office/drawing/2014/main" id="{339DB038-AD87-4218-857B-0E32D15DEC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7446" y="5358935"/>
            <a:ext cx="1433209" cy="1433209"/>
          </a:xfrm>
          <a:prstGeom prst="rect">
            <a:avLst/>
          </a:prstGeom>
        </p:spPr>
      </p:pic>
    </p:spTree>
    <p:extLst>
      <p:ext uri="{BB962C8B-B14F-4D97-AF65-F5344CB8AC3E}">
        <p14:creationId xmlns:p14="http://schemas.microsoft.com/office/powerpoint/2010/main" val="1736885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Alternate Count Dates</a:t>
            </a:r>
          </a:p>
        </p:txBody>
      </p:sp>
      <p:pic>
        <p:nvPicPr>
          <p:cNvPr id="8" name="Graphic 7" descr="Monthly calendar outline">
            <a:extLst>
              <a:ext uri="{FF2B5EF4-FFF2-40B4-BE49-F238E27FC236}">
                <a16:creationId xmlns:a16="http://schemas.microsoft.com/office/drawing/2014/main" id="{EDCC0BEF-A576-41A6-AF82-D442F74578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31571" y="125779"/>
            <a:ext cx="914400" cy="914400"/>
          </a:xfrm>
          <a:prstGeom prst="rect">
            <a:avLst/>
          </a:prstGeom>
        </p:spPr>
      </p:pic>
      <p:sp>
        <p:nvSpPr>
          <p:cNvPr id="3" name="Content Placeholder 2"/>
          <p:cNvSpPr>
            <a:spLocks noGrp="1"/>
          </p:cNvSpPr>
          <p:nvPr>
            <p:ph idx="1"/>
          </p:nvPr>
        </p:nvSpPr>
        <p:spPr>
          <a:xfrm>
            <a:off x="443564" y="1639018"/>
            <a:ext cx="10996163" cy="2183952"/>
          </a:xfrm>
        </p:spPr>
        <p:txBody>
          <a:bodyPr>
            <a:normAutofit/>
          </a:bodyPr>
          <a:lstStyle/>
          <a:p>
            <a:pPr marL="45720" indent="0">
              <a:buNone/>
            </a:pPr>
            <a:r>
              <a:rPr lang="en-US" sz="2800"/>
              <a:t>In the event a student meets the funding criteria at multiple districts, and </a:t>
            </a:r>
            <a:r>
              <a:rPr lang="en-US" sz="2800" b="1"/>
              <a:t>each district is using a different count date</a:t>
            </a:r>
            <a:r>
              <a:rPr lang="en-US" sz="2800"/>
              <a:t>, the following is the general count date “hierarchy” that is used to determine which district is eligible to submit the student for funding:</a:t>
            </a:r>
          </a:p>
          <a:p>
            <a:pPr marL="45720" indent="0">
              <a:buNone/>
            </a:pPr>
            <a:endParaRPr lang="en-US" sz="2800"/>
          </a:p>
          <a:p>
            <a:pPr marL="457200" lvl="1" indent="0">
              <a:buNone/>
            </a:pPr>
            <a:endParaRPr lang="en-US" sz="1200"/>
          </a:p>
          <a:p>
            <a:pPr marL="0" indent="0">
              <a:buNone/>
            </a:pPr>
            <a:endParaRPr lang="en-US"/>
          </a:p>
        </p:txBody>
      </p:sp>
      <p:sp>
        <p:nvSpPr>
          <p:cNvPr id="14" name="Rectangle: Rounded Corners 13">
            <a:extLst>
              <a:ext uri="{FF2B5EF4-FFF2-40B4-BE49-F238E27FC236}">
                <a16:creationId xmlns:a16="http://schemas.microsoft.com/office/drawing/2014/main" id="{5EDC854B-D3EA-B00F-CDA8-8A07ACD37E29}"/>
              </a:ext>
            </a:extLst>
          </p:cNvPr>
          <p:cNvSpPr/>
          <p:nvPr/>
        </p:nvSpPr>
        <p:spPr>
          <a:xfrm>
            <a:off x="1629382" y="3329833"/>
            <a:ext cx="8933236" cy="2183952"/>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 indent="0">
              <a:buNone/>
            </a:pPr>
            <a:endParaRPr lang="en-US">
              <a:solidFill>
                <a:sysClr val="windowText" lastClr="000000"/>
              </a:solidFill>
            </a:endParaRPr>
          </a:p>
          <a:p>
            <a:pPr marL="45720" indent="0">
              <a:buNone/>
            </a:pPr>
            <a:r>
              <a:rPr lang="en-US">
                <a:solidFill>
                  <a:sysClr val="windowText" lastClr="000000"/>
                </a:solidFill>
              </a:rPr>
              <a:t>Scenarios higher on the list take precedence.</a:t>
            </a:r>
            <a:endParaRPr lang="en-US">
              <a:solidFill>
                <a:sysClr val="windowText" lastClr="000000"/>
              </a:solidFill>
              <a:cs typeface="Calibri"/>
            </a:endParaRPr>
          </a:p>
          <a:p>
            <a:pPr lvl="0">
              <a:buFont typeface="+mj-lt"/>
              <a:buAutoNum type="arabicPeriod"/>
            </a:pPr>
            <a:r>
              <a:rPr lang="en-US" sz="1700">
                <a:solidFill>
                  <a:sysClr val="windowText" lastClr="000000"/>
                </a:solidFill>
              </a:rPr>
              <a:t>Student who meets the requirement </a:t>
            </a:r>
            <a:r>
              <a:rPr lang="en-US" sz="1700" i="1">
                <a:solidFill>
                  <a:sysClr val="windowText" lastClr="000000"/>
                </a:solidFill>
              </a:rPr>
              <a:t>on </a:t>
            </a:r>
            <a:r>
              <a:rPr lang="en-US" sz="1700">
                <a:solidFill>
                  <a:sysClr val="windowText" lastClr="000000"/>
                </a:solidFill>
              </a:rPr>
              <a:t>count day:</a:t>
            </a:r>
            <a:endParaRPr lang="en-US" sz="1700">
              <a:solidFill>
                <a:sysClr val="windowText" lastClr="000000"/>
              </a:solidFill>
              <a:cs typeface="Calibri"/>
            </a:endParaRPr>
          </a:p>
          <a:p>
            <a:pPr marL="800100" lvl="1" indent="-342900">
              <a:buFont typeface="+mj-lt"/>
              <a:buAutoNum type="alphaLcParenR"/>
            </a:pPr>
            <a:r>
              <a:rPr lang="en-US" sz="1700">
                <a:solidFill>
                  <a:sysClr val="windowText" lastClr="000000"/>
                </a:solidFill>
              </a:rPr>
              <a:t>At a district using the </a:t>
            </a:r>
            <a:r>
              <a:rPr lang="en-US" sz="1700" b="1">
                <a:solidFill>
                  <a:sysClr val="windowText" lastClr="000000"/>
                </a:solidFill>
              </a:rPr>
              <a:t>official</a:t>
            </a:r>
            <a:r>
              <a:rPr lang="en-US" sz="1700">
                <a:solidFill>
                  <a:sysClr val="windowText" lastClr="000000"/>
                </a:solidFill>
              </a:rPr>
              <a:t> pupil enrollment count date (10/1)</a:t>
            </a:r>
            <a:endParaRPr lang="en-US" sz="1700">
              <a:solidFill>
                <a:sysClr val="windowText" lastClr="000000"/>
              </a:solidFill>
              <a:ea typeface="Calibri"/>
              <a:cs typeface="Calibri"/>
            </a:endParaRPr>
          </a:p>
          <a:p>
            <a:pPr marL="800100" lvl="1" indent="-342900">
              <a:buFont typeface="+mj-lt"/>
              <a:buAutoNum type="alphaLcParenR"/>
            </a:pPr>
            <a:r>
              <a:rPr lang="en-US" sz="1700">
                <a:solidFill>
                  <a:sysClr val="windowText" lastClr="000000"/>
                </a:solidFill>
              </a:rPr>
              <a:t>At a district using an </a:t>
            </a:r>
            <a:r>
              <a:rPr lang="en-US" sz="1700" b="1">
                <a:solidFill>
                  <a:sysClr val="windowText" lastClr="000000"/>
                </a:solidFill>
              </a:rPr>
              <a:t>approved alternative </a:t>
            </a:r>
            <a:r>
              <a:rPr lang="en-US" sz="1700">
                <a:solidFill>
                  <a:sysClr val="windowText" lastClr="000000"/>
                </a:solidFill>
              </a:rPr>
              <a:t>count date (either before or after the official pupil enrollment count date)</a:t>
            </a:r>
            <a:endParaRPr lang="en-US" sz="1700">
              <a:solidFill>
                <a:sysClr val="windowText" lastClr="000000"/>
              </a:solidFill>
              <a:cs typeface="Calibri"/>
            </a:endParaRPr>
          </a:p>
          <a:p>
            <a:pPr lvl="0">
              <a:buFont typeface="+mj-lt"/>
              <a:buAutoNum type="arabicPeriod"/>
            </a:pPr>
            <a:r>
              <a:rPr lang="en-US" sz="1700">
                <a:solidFill>
                  <a:sysClr val="windowText" lastClr="000000"/>
                </a:solidFill>
              </a:rPr>
              <a:t>Student who </a:t>
            </a:r>
            <a:r>
              <a:rPr lang="en-US" sz="1700" i="1">
                <a:solidFill>
                  <a:sysClr val="windowText" lastClr="000000"/>
                </a:solidFill>
              </a:rPr>
              <a:t>transfers in </a:t>
            </a:r>
            <a:r>
              <a:rPr lang="en-US" sz="1700">
                <a:solidFill>
                  <a:sysClr val="windowText" lastClr="000000"/>
                </a:solidFill>
              </a:rPr>
              <a:t>and meets the requirements during the 11-day count window:</a:t>
            </a:r>
            <a:endParaRPr lang="en-US" sz="1700">
              <a:solidFill>
                <a:sysClr val="windowText" lastClr="000000"/>
              </a:solidFill>
              <a:cs typeface="Calibri"/>
            </a:endParaRPr>
          </a:p>
          <a:p>
            <a:pPr marL="800100" lvl="1" indent="-342900">
              <a:buFont typeface="+mj-lt"/>
              <a:buAutoNum type="alphaLcParenR"/>
            </a:pPr>
            <a:r>
              <a:rPr lang="en-US" sz="1700">
                <a:solidFill>
                  <a:sysClr val="windowText" lastClr="000000"/>
                </a:solidFill>
              </a:rPr>
              <a:t>To a district using the </a:t>
            </a:r>
            <a:r>
              <a:rPr lang="en-US" sz="1700" b="1">
                <a:solidFill>
                  <a:sysClr val="windowText" lastClr="000000"/>
                </a:solidFill>
              </a:rPr>
              <a:t>official</a:t>
            </a:r>
            <a:r>
              <a:rPr lang="en-US" sz="1700">
                <a:solidFill>
                  <a:sysClr val="windowText" lastClr="000000"/>
                </a:solidFill>
              </a:rPr>
              <a:t> pupil enrollment count date</a:t>
            </a:r>
            <a:endParaRPr lang="en-US" sz="1700">
              <a:solidFill>
                <a:sysClr val="windowText" lastClr="000000"/>
              </a:solidFill>
              <a:cs typeface="Calibri"/>
            </a:endParaRPr>
          </a:p>
          <a:p>
            <a:pPr marL="800100" lvl="1" indent="-342900">
              <a:buFont typeface="+mj-lt"/>
              <a:buAutoNum type="alphaLcParenR"/>
            </a:pPr>
            <a:r>
              <a:rPr lang="en-US" sz="1700">
                <a:solidFill>
                  <a:sysClr val="windowText" lastClr="000000"/>
                </a:solidFill>
              </a:rPr>
              <a:t>To a district using the </a:t>
            </a:r>
            <a:r>
              <a:rPr lang="en-US" sz="1700" b="1">
                <a:solidFill>
                  <a:sysClr val="windowText" lastClr="000000"/>
                </a:solidFill>
              </a:rPr>
              <a:t>approved alternative </a:t>
            </a:r>
            <a:r>
              <a:rPr lang="en-US" sz="1700">
                <a:solidFill>
                  <a:sysClr val="windowText" lastClr="000000"/>
                </a:solidFill>
              </a:rPr>
              <a:t>count date</a:t>
            </a:r>
            <a:endParaRPr lang="en-US" sz="1700">
              <a:solidFill>
                <a:sysClr val="windowText" lastClr="000000"/>
              </a:solidFill>
              <a:cs typeface="Calibri"/>
            </a:endParaRPr>
          </a:p>
          <a:p>
            <a:pPr algn="ctr"/>
            <a:endParaRPr lang="en-US">
              <a:solidFill>
                <a:sysClr val="windowText" lastClr="000000"/>
              </a:solidFill>
            </a:endParaRPr>
          </a:p>
        </p:txBody>
      </p:sp>
      <p:sp>
        <p:nvSpPr>
          <p:cNvPr id="12" name="TextBox 11">
            <a:extLst>
              <a:ext uri="{FF2B5EF4-FFF2-40B4-BE49-F238E27FC236}">
                <a16:creationId xmlns:a16="http://schemas.microsoft.com/office/drawing/2014/main" id="{911D0A60-9AFC-A749-205D-EA9B61C7EB8F}"/>
              </a:ext>
            </a:extLst>
          </p:cNvPr>
          <p:cNvSpPr txBox="1"/>
          <p:nvPr/>
        </p:nvSpPr>
        <p:spPr>
          <a:xfrm>
            <a:off x="1704473" y="5754299"/>
            <a:ext cx="8582498" cy="646331"/>
          </a:xfrm>
          <a:prstGeom prst="rect">
            <a:avLst/>
          </a:prstGeom>
          <a:noFill/>
        </p:spPr>
        <p:txBody>
          <a:bodyPr wrap="square">
            <a:spAutoFit/>
          </a:bodyPr>
          <a:lstStyle/>
          <a:p>
            <a:pPr marL="45720" indent="0">
              <a:buNone/>
            </a:pPr>
            <a:r>
              <a:rPr lang="en-US" sz="1800" i="1"/>
              <a:t>Whenever possible, districts should try to resolve duplicate count issues related to count date/enrollment prior to the duplicate count process.</a:t>
            </a: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1240596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Official Count Date Takes Precedence</a:t>
            </a:r>
          </a:p>
        </p:txBody>
      </p:sp>
      <p:sp>
        <p:nvSpPr>
          <p:cNvPr id="3" name="Content Placeholder 2"/>
          <p:cNvSpPr>
            <a:spLocks noGrp="1"/>
          </p:cNvSpPr>
          <p:nvPr>
            <p:ph idx="1"/>
          </p:nvPr>
        </p:nvSpPr>
        <p:spPr>
          <a:xfrm>
            <a:off x="336730" y="1463040"/>
            <a:ext cx="11290120" cy="4447566"/>
          </a:xfrm>
        </p:spPr>
        <p:txBody>
          <a:bodyPr vert="horz" lIns="0" tIns="0" rIns="0" bIns="0" rtlCol="0" anchor="t">
            <a:normAutofit lnSpcReduction="10000"/>
          </a:bodyPr>
          <a:lstStyle/>
          <a:p>
            <a:pPr marL="45720" indent="0">
              <a:buNone/>
            </a:pPr>
            <a:r>
              <a:rPr lang="en-US"/>
              <a:t>Districts using the pupil enrollment count date (10/1) will always have precedence over those that are using an alternative count date</a:t>
            </a:r>
          </a:p>
          <a:p>
            <a:pPr marL="388620" indent="-342900"/>
            <a:r>
              <a:rPr lang="en-US"/>
              <a:t>This is true whether the alternative count date comes before or after the pupil enrollment count date</a:t>
            </a:r>
            <a:endParaRPr lang="en-US">
              <a:ea typeface="Calibri" panose="020F0502020204030204"/>
              <a:cs typeface="Calibri" panose="020F0502020204030204"/>
            </a:endParaRPr>
          </a:p>
          <a:p>
            <a:pPr marL="45720" indent="0">
              <a:buNone/>
            </a:pPr>
            <a:endParaRPr lang="en-US">
              <a:ea typeface="Calibri" panose="020F0502020204030204"/>
              <a:cs typeface="Calibri" panose="020F0502020204030204"/>
            </a:endParaRPr>
          </a:p>
          <a:p>
            <a:pPr marL="45720" indent="0">
              <a:buNone/>
            </a:pPr>
            <a:r>
              <a:rPr lang="en-US"/>
              <a:t>Example:  </a:t>
            </a:r>
            <a:endParaRPr lang="en-US">
              <a:ea typeface="Calibri"/>
              <a:cs typeface="Calibri"/>
            </a:endParaRPr>
          </a:p>
          <a:p>
            <a:pPr marL="388620" indent="-342900"/>
            <a:r>
              <a:rPr lang="en-US" b="1">
                <a:solidFill>
                  <a:srgbClr val="0070C0"/>
                </a:solidFill>
              </a:rPr>
              <a:t>District A</a:t>
            </a:r>
            <a:r>
              <a:rPr lang="en-US"/>
              <a:t> used the pupil enrollment count date of 10/1 </a:t>
            </a:r>
            <a:endParaRPr lang="en-US">
              <a:ea typeface="Calibri"/>
              <a:cs typeface="Calibri"/>
            </a:endParaRPr>
          </a:p>
          <a:p>
            <a:pPr marL="388620" indent="-342900"/>
            <a:r>
              <a:rPr lang="en-US" b="1">
                <a:solidFill>
                  <a:srgbClr val="C00000"/>
                </a:solidFill>
              </a:rPr>
              <a:t>District B</a:t>
            </a:r>
            <a:r>
              <a:rPr lang="en-US"/>
              <a:t> used an alternative count date of 10/6</a:t>
            </a:r>
            <a:endParaRPr lang="en-US">
              <a:ea typeface="Calibri"/>
              <a:cs typeface="Calibri"/>
            </a:endParaRPr>
          </a:p>
          <a:p>
            <a:pPr marL="388620" indent="-342900"/>
            <a:r>
              <a:rPr lang="en-US"/>
              <a:t>The student met the funding requirement at District A before transferring to District B on 10/4 and meeting requirements there.</a:t>
            </a:r>
            <a:endParaRPr lang="en-US">
              <a:ea typeface="Calibri" panose="020F0502020204030204"/>
              <a:cs typeface="Calibri" panose="020F0502020204030204"/>
            </a:endParaRPr>
          </a:p>
          <a:p>
            <a:pPr marL="45720" indent="0">
              <a:buNone/>
            </a:pPr>
            <a:r>
              <a:rPr lang="en-US" b="1">
                <a:solidFill>
                  <a:schemeClr val="accent5">
                    <a:lumMod val="50000"/>
                  </a:schemeClr>
                </a:solidFill>
              </a:rPr>
              <a:t>	</a:t>
            </a:r>
            <a:endParaRPr lang="en-US">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46</a:t>
            </a:fld>
            <a:endParaRPr lang="en-US"/>
          </a:p>
        </p:txBody>
      </p:sp>
      <p:sp>
        <p:nvSpPr>
          <p:cNvPr id="5" name="Rectangle: Rounded Corners 4">
            <a:extLst>
              <a:ext uri="{FF2B5EF4-FFF2-40B4-BE49-F238E27FC236}">
                <a16:creationId xmlns:a16="http://schemas.microsoft.com/office/drawing/2014/main" id="{8748B750-99B3-4139-955C-72221BF0711B}"/>
              </a:ext>
            </a:extLst>
          </p:cNvPr>
          <p:cNvSpPr/>
          <p:nvPr/>
        </p:nvSpPr>
        <p:spPr>
          <a:xfrm>
            <a:off x="2035918" y="5291042"/>
            <a:ext cx="6640260" cy="618823"/>
          </a:xfrm>
          <a:prstGeom prst="roundRect">
            <a:avLst/>
          </a:prstGeom>
          <a:noFill/>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45720" indent="0" algn="ctr">
              <a:buNone/>
            </a:pPr>
            <a:r>
              <a:rPr lang="en-US" b="1">
                <a:solidFill>
                  <a:srgbClr val="0070C0"/>
                </a:solidFill>
              </a:rPr>
              <a:t>District A</a:t>
            </a:r>
            <a:r>
              <a:rPr lang="en-US"/>
              <a:t> is allowed to count the student for funding.</a:t>
            </a:r>
          </a:p>
        </p:txBody>
      </p:sp>
      <p:pic>
        <p:nvPicPr>
          <p:cNvPr id="6" name="Graphic 5" descr="Monthly calendar outline">
            <a:extLst>
              <a:ext uri="{FF2B5EF4-FFF2-40B4-BE49-F238E27FC236}">
                <a16:creationId xmlns:a16="http://schemas.microsoft.com/office/drawing/2014/main" id="{B9757024-44A7-458A-BFE1-B52D621C3A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5111" y="115987"/>
            <a:ext cx="914400" cy="914400"/>
          </a:xfrm>
          <a:prstGeom prst="rect">
            <a:avLst/>
          </a:prstGeom>
        </p:spPr>
      </p:pic>
    </p:spTree>
    <p:extLst>
      <p:ext uri="{BB962C8B-B14F-4D97-AF65-F5344CB8AC3E}">
        <p14:creationId xmlns:p14="http://schemas.microsoft.com/office/powerpoint/2010/main" val="869527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4"/>
            <a:ext cx="8106327" cy="756418"/>
          </a:xfrm>
        </p:spPr>
        <p:txBody>
          <a:bodyPr/>
          <a:lstStyle/>
          <a:p>
            <a:r>
              <a:rPr lang="en-US"/>
              <a:t>Two Districts with Approved Alternative Count Dates</a:t>
            </a:r>
          </a:p>
        </p:txBody>
      </p:sp>
      <p:pic>
        <p:nvPicPr>
          <p:cNvPr id="7" name="Graphic 6" descr="Monthly calendar outline">
            <a:extLst>
              <a:ext uri="{FF2B5EF4-FFF2-40B4-BE49-F238E27FC236}">
                <a16:creationId xmlns:a16="http://schemas.microsoft.com/office/drawing/2014/main" id="{3674CE3F-D85A-4FB4-94DE-794C54C892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0482" y="96532"/>
            <a:ext cx="914400" cy="914400"/>
          </a:xfrm>
          <a:prstGeom prst="rect">
            <a:avLst/>
          </a:prstGeom>
        </p:spPr>
      </p:pic>
      <p:sp>
        <p:nvSpPr>
          <p:cNvPr id="3" name="Content Placeholder 2"/>
          <p:cNvSpPr>
            <a:spLocks noGrp="1"/>
          </p:cNvSpPr>
          <p:nvPr>
            <p:ph idx="1"/>
          </p:nvPr>
        </p:nvSpPr>
        <p:spPr/>
        <p:txBody>
          <a:bodyPr vert="horz" lIns="0" tIns="0" rIns="0" bIns="0" rtlCol="0" anchor="t">
            <a:normAutofit/>
          </a:bodyPr>
          <a:lstStyle/>
          <a:p>
            <a:pPr marL="45720" indent="0">
              <a:buNone/>
            </a:pPr>
            <a:r>
              <a:rPr lang="en-US" sz="2800"/>
              <a:t>If a student meets all funding requirements at two different districts which both had an approved alternative count date:</a:t>
            </a:r>
          </a:p>
          <a:p>
            <a:pPr marL="45720" indent="0">
              <a:buNone/>
            </a:pPr>
            <a:endParaRPr lang="en-US" sz="3200"/>
          </a:p>
          <a:p>
            <a:pPr marL="45720" indent="0">
              <a:buNone/>
            </a:pPr>
            <a:r>
              <a:rPr lang="en-US"/>
              <a:t>Example: </a:t>
            </a:r>
            <a:endParaRPr lang="en-US">
              <a:ea typeface="Calibri"/>
              <a:cs typeface="Calibri"/>
            </a:endParaRPr>
          </a:p>
          <a:p>
            <a:pPr marL="388620" indent="-342900"/>
            <a:r>
              <a:rPr lang="en-US" b="1">
                <a:solidFill>
                  <a:srgbClr val="488BC9"/>
                </a:solidFill>
              </a:rPr>
              <a:t>District A</a:t>
            </a:r>
            <a:r>
              <a:rPr lang="en-US" b="1">
                <a:solidFill>
                  <a:schemeClr val="accent5">
                    <a:lumMod val="50000"/>
                  </a:schemeClr>
                </a:solidFill>
              </a:rPr>
              <a:t> </a:t>
            </a:r>
            <a:r>
              <a:rPr lang="en-US"/>
              <a:t>had an approved alternative count date of 9/22.</a:t>
            </a:r>
            <a:endParaRPr lang="en-US">
              <a:ea typeface="Calibri"/>
              <a:cs typeface="Calibri"/>
            </a:endParaRPr>
          </a:p>
          <a:p>
            <a:pPr marL="388620" indent="-342900"/>
            <a:r>
              <a:rPr lang="en-US" b="1">
                <a:solidFill>
                  <a:srgbClr val="C00000"/>
                </a:solidFill>
              </a:rPr>
              <a:t>District B</a:t>
            </a:r>
            <a:r>
              <a:rPr lang="en-US" b="1">
                <a:solidFill>
                  <a:schemeClr val="accent2">
                    <a:lumMod val="50000"/>
                  </a:schemeClr>
                </a:solidFill>
              </a:rPr>
              <a:t> </a:t>
            </a:r>
            <a:r>
              <a:rPr lang="en-US"/>
              <a:t>had an approved alternative count date of 10/6.  </a:t>
            </a:r>
            <a:endParaRPr lang="en-US">
              <a:ea typeface="Calibri"/>
              <a:cs typeface="Calibri"/>
            </a:endParaRPr>
          </a:p>
          <a:p>
            <a:pPr marL="388620" indent="-342900"/>
            <a:r>
              <a:rPr lang="en-US"/>
              <a:t>Student was enrolled at </a:t>
            </a:r>
            <a:r>
              <a:rPr lang="en-US" sz="2200" b="1">
                <a:solidFill>
                  <a:srgbClr val="488BC9"/>
                </a:solidFill>
              </a:rPr>
              <a:t>District A</a:t>
            </a:r>
            <a:r>
              <a:rPr lang="en-US"/>
              <a:t> until 9/27, then the student transferred to </a:t>
            </a:r>
            <a:r>
              <a:rPr lang="en-US" sz="2200" b="1">
                <a:solidFill>
                  <a:srgbClr val="C00000"/>
                </a:solidFill>
              </a:rPr>
              <a:t>District B</a:t>
            </a:r>
            <a:r>
              <a:rPr lang="en-US" sz="2200" b="1">
                <a:solidFill>
                  <a:schemeClr val="accent2">
                    <a:lumMod val="50000"/>
                  </a:schemeClr>
                </a:solidFill>
              </a:rPr>
              <a:t> </a:t>
            </a:r>
            <a:r>
              <a:rPr lang="en-US"/>
              <a:t>and began attending on 9/29.</a:t>
            </a:r>
            <a:endParaRPr lang="en-US">
              <a:ea typeface="Calibri"/>
              <a:cs typeface="Calibri"/>
            </a:endParaRPr>
          </a:p>
          <a:p>
            <a:pPr marL="0" indent="0">
              <a:buNone/>
            </a:pPr>
            <a:endParaRPr lang="en-US"/>
          </a:p>
        </p:txBody>
      </p:sp>
      <p:sp>
        <p:nvSpPr>
          <p:cNvPr id="6" name="Rectangle: Rounded Corners 5">
            <a:extLst>
              <a:ext uri="{FF2B5EF4-FFF2-40B4-BE49-F238E27FC236}">
                <a16:creationId xmlns:a16="http://schemas.microsoft.com/office/drawing/2014/main" id="{B4141557-2A5E-492E-A84A-894582BD9C3B}"/>
              </a:ext>
            </a:extLst>
          </p:cNvPr>
          <p:cNvSpPr/>
          <p:nvPr/>
        </p:nvSpPr>
        <p:spPr>
          <a:xfrm>
            <a:off x="2152650" y="2321511"/>
            <a:ext cx="7886700" cy="65044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45720" indent="0" algn="ctr">
              <a:buNone/>
            </a:pPr>
            <a:r>
              <a:rPr lang="en-US" sz="2000"/>
              <a:t>The </a:t>
            </a:r>
            <a:r>
              <a:rPr lang="en-US" sz="2000" u="sng"/>
              <a:t>receiving</a:t>
            </a:r>
            <a:r>
              <a:rPr lang="en-US" sz="2000"/>
              <a:t> district is eligible to include the student for funding.</a:t>
            </a:r>
          </a:p>
        </p:txBody>
      </p:sp>
      <p:sp>
        <p:nvSpPr>
          <p:cNvPr id="5" name="Rectangle: Rounded Corners 4">
            <a:extLst>
              <a:ext uri="{FF2B5EF4-FFF2-40B4-BE49-F238E27FC236}">
                <a16:creationId xmlns:a16="http://schemas.microsoft.com/office/drawing/2014/main" id="{C1EEEF53-9C25-4EB8-B77A-5FE175DE012C}"/>
              </a:ext>
            </a:extLst>
          </p:cNvPr>
          <p:cNvSpPr/>
          <p:nvPr/>
        </p:nvSpPr>
        <p:spPr>
          <a:xfrm>
            <a:off x="1541659" y="5255369"/>
            <a:ext cx="8463224" cy="955249"/>
          </a:xfrm>
          <a:prstGeom prst="roundRect">
            <a:avLst/>
          </a:prstGeom>
          <a:noFill/>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45720" indent="0" algn="ctr">
              <a:buNone/>
            </a:pPr>
            <a:r>
              <a:rPr lang="en-US"/>
              <a:t>Even though funding criteria were met at both districts, </a:t>
            </a:r>
            <a:r>
              <a:rPr lang="en-US" b="1">
                <a:solidFill>
                  <a:srgbClr val="C00000"/>
                </a:solidFill>
              </a:rPr>
              <a:t>District B</a:t>
            </a:r>
            <a:r>
              <a:rPr lang="en-US"/>
              <a:t> (the receiving district) is allowed to submit the student for funding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1974116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A642-9D00-45FE-8E2C-C28CEC9304A1}"/>
              </a:ext>
            </a:extLst>
          </p:cNvPr>
          <p:cNvSpPr>
            <a:spLocks noGrp="1"/>
          </p:cNvSpPr>
          <p:nvPr>
            <p:ph type="ctrTitle"/>
          </p:nvPr>
        </p:nvSpPr>
        <p:spPr/>
        <p:txBody>
          <a:bodyPr/>
          <a:lstStyle/>
          <a:p>
            <a:r>
              <a:rPr lang="en-US"/>
              <a:t>Simultaneous Enrollment Scenarios</a:t>
            </a:r>
          </a:p>
        </p:txBody>
      </p:sp>
      <p:sp>
        <p:nvSpPr>
          <p:cNvPr id="3" name="Slide Number Placeholder 2">
            <a:extLst>
              <a:ext uri="{FF2B5EF4-FFF2-40B4-BE49-F238E27FC236}">
                <a16:creationId xmlns:a16="http://schemas.microsoft.com/office/drawing/2014/main" id="{7F060DC9-C5E5-4683-8872-47FD42EA588B}"/>
              </a:ext>
            </a:extLst>
          </p:cNvPr>
          <p:cNvSpPr>
            <a:spLocks noGrp="1"/>
          </p:cNvSpPr>
          <p:nvPr>
            <p:ph type="sldNum" sz="quarter" idx="12"/>
          </p:nvPr>
        </p:nvSpPr>
        <p:spPr/>
        <p:txBody>
          <a:bodyPr/>
          <a:lstStyle/>
          <a:p>
            <a:fld id="{C479D5F6-EDCB-402A-AC08-4943A1820E8F}" type="slidenum">
              <a:rPr lang="en-US" smtClean="0"/>
              <a:pPr/>
              <a:t>48</a:t>
            </a:fld>
            <a:endParaRPr lang="en-US"/>
          </a:p>
        </p:txBody>
      </p:sp>
      <p:pic>
        <p:nvPicPr>
          <p:cNvPr id="7" name="Graphic 6" descr="Target Audience outline">
            <a:extLst>
              <a:ext uri="{FF2B5EF4-FFF2-40B4-BE49-F238E27FC236}">
                <a16:creationId xmlns:a16="http://schemas.microsoft.com/office/drawing/2014/main" id="{2D9AAE74-8C03-4AED-B8F2-909A78F27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2077" y="5298948"/>
            <a:ext cx="1493196" cy="1493196"/>
          </a:xfrm>
          <a:prstGeom prst="rect">
            <a:avLst/>
          </a:prstGeom>
        </p:spPr>
      </p:pic>
    </p:spTree>
    <p:extLst>
      <p:ext uri="{BB962C8B-B14F-4D97-AF65-F5344CB8AC3E}">
        <p14:creationId xmlns:p14="http://schemas.microsoft.com/office/powerpoint/2010/main" val="3786089234"/>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4"/>
            <a:ext cx="8270157" cy="756418"/>
          </a:xfrm>
        </p:spPr>
        <p:txBody>
          <a:bodyPr>
            <a:normAutofit fontScale="90000"/>
          </a:bodyPr>
          <a:lstStyle/>
          <a:p>
            <a:r>
              <a:rPr lang="en-US"/>
              <a:t>Students Enrolled in both a Full-Time and a Part-Time School/Program</a:t>
            </a:r>
          </a:p>
        </p:txBody>
      </p:sp>
      <p:sp>
        <p:nvSpPr>
          <p:cNvPr id="3" name="Content Placeholder 2"/>
          <p:cNvSpPr>
            <a:spLocks noGrp="1"/>
          </p:cNvSpPr>
          <p:nvPr>
            <p:ph idx="1"/>
          </p:nvPr>
        </p:nvSpPr>
        <p:spPr/>
        <p:txBody>
          <a:bodyPr vert="horz" lIns="0" tIns="0" rIns="0" bIns="0" rtlCol="0" anchor="t">
            <a:normAutofit lnSpcReduction="10000"/>
          </a:bodyPr>
          <a:lstStyle/>
          <a:p>
            <a:pPr marL="0" indent="0">
              <a:buNone/>
            </a:pPr>
            <a:r>
              <a:rPr lang="en-US"/>
              <a:t>If a student is enrolled in both a </a:t>
            </a:r>
            <a:r>
              <a:rPr lang="en-US" u="sng"/>
              <a:t>full-time</a:t>
            </a:r>
            <a:r>
              <a:rPr lang="en-US"/>
              <a:t> Colorado public school or program </a:t>
            </a:r>
            <a:r>
              <a:rPr lang="en-US" i="1"/>
              <a:t>and</a:t>
            </a:r>
            <a:r>
              <a:rPr lang="en-US"/>
              <a:t> a </a:t>
            </a:r>
            <a:r>
              <a:rPr lang="en-US" u="sng"/>
              <a:t>part-time</a:t>
            </a:r>
            <a:r>
              <a:rPr lang="en-US"/>
              <a:t> program in another Colorado district</a:t>
            </a:r>
          </a:p>
          <a:p>
            <a:r>
              <a:rPr lang="en-US"/>
              <a:t>AND the student meets schedule and attendance requirements in both districts</a:t>
            </a:r>
            <a:endParaRPr lang="en-US">
              <a:ea typeface="Calibri"/>
              <a:cs typeface="Calibri"/>
            </a:endParaRPr>
          </a:p>
          <a:p>
            <a:r>
              <a:rPr lang="en-US"/>
              <a:t>AND the student continues to be participating in both at least through the last day of the 11-day count window</a:t>
            </a:r>
            <a:endParaRPr lang="en-US">
              <a:ea typeface="Calibri"/>
              <a:cs typeface="Calibri"/>
            </a:endParaRPr>
          </a:p>
          <a:p>
            <a:pPr marL="0" indent="0">
              <a:buNone/>
            </a:pPr>
            <a:endParaRPr lang="en-US"/>
          </a:p>
          <a:p>
            <a:pPr marL="0" indent="0">
              <a:buNone/>
            </a:pPr>
            <a:endParaRPr lang="en-US" sz="2200" i="1"/>
          </a:p>
          <a:p>
            <a:pPr marL="0" indent="0">
              <a:buNone/>
            </a:pPr>
            <a:endParaRPr lang="en-US" sz="2200" i="1"/>
          </a:p>
          <a:p>
            <a:pPr marL="0" indent="0">
              <a:buNone/>
            </a:pPr>
            <a:endParaRPr lang="en-US" sz="2200" i="1"/>
          </a:p>
          <a:p>
            <a:pPr marL="0" indent="0">
              <a:buNone/>
            </a:pPr>
            <a:r>
              <a:rPr lang="en-US" sz="2200" i="1"/>
              <a:t>When in doubt, both districts are encouraged to submit audit documentation during the duplicate count.</a:t>
            </a:r>
            <a:endParaRPr lang="en-US" sz="2200" i="1">
              <a:ea typeface="Calibri"/>
              <a:cs typeface="Calibri"/>
            </a:endParaRPr>
          </a:p>
          <a:p>
            <a:pPr lvl="1"/>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49</a:t>
            </a:fld>
            <a:endParaRPr lang="en-US"/>
          </a:p>
        </p:txBody>
      </p:sp>
      <p:sp>
        <p:nvSpPr>
          <p:cNvPr id="5" name="Rectangle: Rounded Corners 4">
            <a:extLst>
              <a:ext uri="{FF2B5EF4-FFF2-40B4-BE49-F238E27FC236}">
                <a16:creationId xmlns:a16="http://schemas.microsoft.com/office/drawing/2014/main" id="{C3E5098C-5A18-49CA-BA83-FC1C1644E37D}"/>
              </a:ext>
            </a:extLst>
          </p:cNvPr>
          <p:cNvSpPr/>
          <p:nvPr/>
        </p:nvSpPr>
        <p:spPr>
          <a:xfrm>
            <a:off x="1902261" y="3534525"/>
            <a:ext cx="8306793" cy="1125053"/>
          </a:xfrm>
          <a:prstGeom prst="roundRect">
            <a:avLst/>
          </a:prstGeom>
          <a:noFill/>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a:t>The </a:t>
            </a:r>
            <a:r>
              <a:rPr lang="en-US" u="sng"/>
              <a:t>full-time</a:t>
            </a:r>
            <a:r>
              <a:rPr lang="en-US"/>
              <a:t> school or program is eligible to submit the student for full-time funding.</a:t>
            </a:r>
          </a:p>
          <a:p>
            <a:pPr marL="0" indent="0" algn="ctr">
              <a:buNone/>
            </a:pPr>
            <a:r>
              <a:rPr lang="en-US"/>
              <a:t>The </a:t>
            </a:r>
            <a:r>
              <a:rPr lang="en-US" u="sng"/>
              <a:t>part-time</a:t>
            </a:r>
            <a:r>
              <a:rPr lang="en-US"/>
              <a:t> enrollment will not receive any funding.</a:t>
            </a:r>
            <a:endParaRPr lang="en-US">
              <a:ea typeface="Calibri"/>
              <a:cs typeface="Calibri"/>
            </a:endParaRPr>
          </a:p>
          <a:p>
            <a:pPr marL="0" indent="0">
              <a:buNone/>
            </a:pPr>
            <a:endParaRPr lang="en-US"/>
          </a:p>
        </p:txBody>
      </p:sp>
      <p:pic>
        <p:nvPicPr>
          <p:cNvPr id="6" name="Graphic 5" descr="Target Audience outline">
            <a:extLst>
              <a:ext uri="{FF2B5EF4-FFF2-40B4-BE49-F238E27FC236}">
                <a16:creationId xmlns:a16="http://schemas.microsoft.com/office/drawing/2014/main" id="{90CF0F88-33FB-4514-954F-81714ADC32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96532"/>
            <a:ext cx="914400" cy="914400"/>
          </a:xfrm>
          <a:prstGeom prst="rect">
            <a:avLst/>
          </a:prstGeom>
        </p:spPr>
      </p:pic>
    </p:spTree>
    <p:extLst>
      <p:ext uri="{BB962C8B-B14F-4D97-AF65-F5344CB8AC3E}">
        <p14:creationId xmlns:p14="http://schemas.microsoft.com/office/powerpoint/2010/main" val="389393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143956" y="263728"/>
            <a:ext cx="7294660" cy="757238"/>
          </a:xfrm>
        </p:spPr>
        <p:txBody>
          <a:bodyPr/>
          <a:lstStyle/>
          <a:p>
            <a:r>
              <a:rPr lang="en-US"/>
              <a:t>Duplicate Count Phase Timeline</a:t>
            </a:r>
          </a:p>
        </p:txBody>
      </p:sp>
      <p:graphicFrame>
        <p:nvGraphicFramePr>
          <p:cNvPr id="3" name="Table 2">
            <a:extLst>
              <a:ext uri="{FF2B5EF4-FFF2-40B4-BE49-F238E27FC236}">
                <a16:creationId xmlns:a16="http://schemas.microsoft.com/office/drawing/2014/main" id="{3E53EBB0-2CE1-F9DC-A8FE-B7270AC5BB70}"/>
              </a:ext>
            </a:extLst>
          </p:cNvPr>
          <p:cNvGraphicFramePr>
            <a:graphicFrameLocks noGrp="1"/>
          </p:cNvGraphicFramePr>
          <p:nvPr/>
        </p:nvGraphicFramePr>
        <p:xfrm>
          <a:off x="646546" y="1342649"/>
          <a:ext cx="10538689" cy="2222558"/>
        </p:xfrm>
        <a:graphic>
          <a:graphicData uri="http://schemas.openxmlformats.org/drawingml/2006/table">
            <a:tbl>
              <a:tblPr firstRow="1" bandRow="1"/>
              <a:tblGrid>
                <a:gridCol w="1929000">
                  <a:extLst>
                    <a:ext uri="{9D8B030D-6E8A-4147-A177-3AD203B41FA5}">
                      <a16:colId xmlns:a16="http://schemas.microsoft.com/office/drawing/2014/main" val="358447438"/>
                    </a:ext>
                  </a:extLst>
                </a:gridCol>
                <a:gridCol w="1845980">
                  <a:extLst>
                    <a:ext uri="{9D8B030D-6E8A-4147-A177-3AD203B41FA5}">
                      <a16:colId xmlns:a16="http://schemas.microsoft.com/office/drawing/2014/main" val="58825809"/>
                    </a:ext>
                  </a:extLst>
                </a:gridCol>
                <a:gridCol w="6763709">
                  <a:extLst>
                    <a:ext uri="{9D8B030D-6E8A-4147-A177-3AD203B41FA5}">
                      <a16:colId xmlns:a16="http://schemas.microsoft.com/office/drawing/2014/main" val="1900944899"/>
                    </a:ext>
                  </a:extLst>
                </a:gridCol>
              </a:tblGrid>
              <a:tr h="209512">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435019">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20951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435019">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70554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20951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58215" y="3865766"/>
            <a:ext cx="8515350" cy="2561253"/>
          </a:xfrm>
        </p:spPr>
        <p:txBody>
          <a:bodyPr>
            <a:normAutofit fontScale="85000" lnSpcReduction="20000"/>
          </a:bodyPr>
          <a:lstStyle/>
          <a:p>
            <a:pPr marL="0" indent="0">
              <a:buNone/>
            </a:pPr>
            <a:r>
              <a:rPr lang="en-US" b="1"/>
              <a:t>General Duplicate Count Process</a:t>
            </a:r>
          </a:p>
          <a:p>
            <a:pPr lvl="1">
              <a:buFont typeface="Wingdings" panose="05000000000000000000" pitchFamily="2" charset="2"/>
              <a:buChar char="Ø"/>
            </a:pPr>
            <a:r>
              <a:rPr lang="en-US"/>
              <a:t>Begins once all districts have submitted their Student October Snapshot to CDE, </a:t>
            </a:r>
            <a:r>
              <a:rPr lang="en-US" b="1">
                <a:solidFill>
                  <a:srgbClr val="7030A0"/>
                </a:solidFill>
              </a:rPr>
              <a:t>Friday, November 8</a:t>
            </a:r>
            <a:r>
              <a:rPr lang="en-US" b="1" baseline="30000">
                <a:solidFill>
                  <a:srgbClr val="7030A0"/>
                </a:solidFill>
              </a:rPr>
              <a:t>th</a:t>
            </a:r>
            <a:r>
              <a:rPr lang="en-US" b="1">
                <a:solidFill>
                  <a:srgbClr val="7030A0"/>
                </a:solidFill>
              </a:rPr>
              <a:t> </a:t>
            </a:r>
          </a:p>
          <a:p>
            <a:pPr lvl="1">
              <a:buFont typeface="Wingdings" panose="05000000000000000000" pitchFamily="2" charset="2"/>
              <a:buChar char="Ø"/>
            </a:pPr>
            <a:r>
              <a:rPr lang="en-US"/>
              <a:t>~3 business days after running the duplicate process Duplicate Documentation is due to The CDE School Auditing Office</a:t>
            </a:r>
          </a:p>
          <a:p>
            <a:pPr lvl="1">
              <a:buFont typeface="Wingdings" panose="05000000000000000000" pitchFamily="2" charset="2"/>
              <a:buChar char="Ø"/>
            </a:pPr>
            <a:r>
              <a:rPr lang="en-US"/>
              <a:t>~2 business days after documentation received decisions will be sent to districts</a:t>
            </a:r>
          </a:p>
          <a:p>
            <a:pPr marL="0" indent="0">
              <a:buNone/>
            </a:pPr>
            <a:r>
              <a:rPr lang="en-US" b="1"/>
              <a:t>Signature Page</a:t>
            </a:r>
          </a:p>
          <a:p>
            <a:pPr lvl="1">
              <a:buFont typeface="Wingdings" panose="05000000000000000000" pitchFamily="2" charset="2"/>
              <a:buChar char="Ø"/>
            </a:pPr>
            <a:r>
              <a:rPr lang="en-US"/>
              <a:t>Due </a:t>
            </a:r>
            <a:r>
              <a:rPr lang="en-US" b="1">
                <a:solidFill>
                  <a:srgbClr val="7030A0"/>
                </a:solidFill>
              </a:rPr>
              <a:t>Friday, December 6</a:t>
            </a:r>
            <a:r>
              <a:rPr lang="en-US" b="1" baseline="30000">
                <a:solidFill>
                  <a:srgbClr val="7030A0"/>
                </a:solidFill>
              </a:rPr>
              <a:t>th</a:t>
            </a:r>
            <a:r>
              <a:rPr lang="en-US"/>
              <a:t>: Signed by Secretary of Board of Education </a:t>
            </a:r>
            <a:r>
              <a:rPr lang="en-US" b="1" u="sng"/>
              <a:t>AND the Chief Financial Officer </a:t>
            </a:r>
            <a:endParaRPr lang="en-US"/>
          </a:p>
          <a:p>
            <a:pPr lvl="2"/>
            <a:r>
              <a:rPr lang="en-US"/>
              <a:t>If your district needs an extension, please send Student October Collection lead an email with the day when your School Board Secretary will be able to sign the form</a:t>
            </a:r>
          </a:p>
          <a:p>
            <a:pPr marL="0" indent="0">
              <a:buNone/>
            </a:pPr>
            <a:endParaRPr lang="en-US" b="1"/>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2787693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4"/>
            <a:ext cx="9605898" cy="747454"/>
          </a:xfrm>
        </p:spPr>
        <p:txBody>
          <a:bodyPr>
            <a:normAutofit fontScale="90000"/>
          </a:bodyPr>
          <a:lstStyle/>
          <a:p>
            <a:r>
              <a:rPr lang="en-US"/>
              <a:t>Students Enrolled Full-Time at a Colorado public Online School or Program </a:t>
            </a:r>
            <a:r>
              <a:rPr lang="en-US" u="sng"/>
              <a:t>and</a:t>
            </a:r>
            <a:r>
              <a:rPr lang="en-US"/>
              <a:t> Part-Time at a Brick-and-Mortar School</a:t>
            </a:r>
          </a:p>
        </p:txBody>
      </p:sp>
      <p:pic>
        <p:nvPicPr>
          <p:cNvPr id="6" name="Graphic 5" descr="Target Audience outline">
            <a:extLst>
              <a:ext uri="{FF2B5EF4-FFF2-40B4-BE49-F238E27FC236}">
                <a16:creationId xmlns:a16="http://schemas.microsoft.com/office/drawing/2014/main" id="{0EB10E19-83A3-4C8B-A07E-4707577877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96532"/>
            <a:ext cx="914400" cy="914400"/>
          </a:xfrm>
          <a:prstGeom prst="rect">
            <a:avLst/>
          </a:prstGeom>
        </p:spPr>
      </p:pic>
      <p:sp>
        <p:nvSpPr>
          <p:cNvPr id="3" name="Content Placeholder 2"/>
          <p:cNvSpPr>
            <a:spLocks noGrp="1"/>
          </p:cNvSpPr>
          <p:nvPr>
            <p:ph idx="1"/>
          </p:nvPr>
        </p:nvSpPr>
        <p:spPr>
          <a:xfrm>
            <a:off x="612842" y="1400783"/>
            <a:ext cx="11108987" cy="4863829"/>
          </a:xfrm>
        </p:spPr>
        <p:txBody>
          <a:bodyPr vert="horz" lIns="0" tIns="0" rIns="0" bIns="0" rtlCol="0" anchor="t">
            <a:normAutofit lnSpcReduction="10000"/>
          </a:bodyPr>
          <a:lstStyle/>
          <a:p>
            <a:pPr marL="0" indent="0">
              <a:buNone/>
            </a:pPr>
            <a:r>
              <a:rPr lang="en-US"/>
              <a:t>If an </a:t>
            </a:r>
            <a:r>
              <a:rPr lang="en-US" b="1"/>
              <a:t>online</a:t>
            </a:r>
            <a:r>
              <a:rPr lang="en-US"/>
              <a:t> school or program is providing a </a:t>
            </a:r>
            <a:r>
              <a:rPr lang="en-US" u="sng"/>
              <a:t>full-time</a:t>
            </a:r>
            <a:r>
              <a:rPr lang="en-US"/>
              <a:t> educational program and a </a:t>
            </a:r>
            <a:r>
              <a:rPr lang="en-US" b="1"/>
              <a:t>brick-and-mortar</a:t>
            </a:r>
            <a:r>
              <a:rPr lang="en-US"/>
              <a:t> school is providing a </a:t>
            </a:r>
            <a:r>
              <a:rPr lang="en-US" u="sng"/>
              <a:t>part-time</a:t>
            </a:r>
            <a:r>
              <a:rPr lang="en-US"/>
              <a:t> program:</a:t>
            </a:r>
          </a:p>
          <a:p>
            <a:pPr marL="0" indent="0">
              <a:buNone/>
            </a:pPr>
            <a:endParaRPr lang="en-US"/>
          </a:p>
          <a:p>
            <a:pPr marL="0" indent="0">
              <a:buNone/>
            </a:pPr>
            <a:endParaRPr lang="en-US" sz="1900"/>
          </a:p>
          <a:p>
            <a:pPr marL="0" indent="0">
              <a:buNone/>
            </a:pPr>
            <a:endParaRPr lang="en-US" sz="1900"/>
          </a:p>
          <a:p>
            <a:pPr marL="0" indent="0">
              <a:buNone/>
            </a:pPr>
            <a:endParaRPr lang="en-US" sz="1900"/>
          </a:p>
          <a:p>
            <a:pPr marL="0" indent="0">
              <a:buNone/>
            </a:pPr>
            <a:r>
              <a:rPr lang="en-US" sz="1900"/>
              <a:t>Note: The district of residence is </a:t>
            </a:r>
            <a:r>
              <a:rPr lang="en-US" sz="1900" b="1"/>
              <a:t>not</a:t>
            </a:r>
            <a:r>
              <a:rPr lang="en-US" sz="1900"/>
              <a:t> obligated to provide supplemental educational opportunities to a student enrolled full-time in a Colorado public online school or program</a:t>
            </a:r>
            <a:endParaRPr lang="en-US" sz="1900">
              <a:ea typeface="Calibri"/>
              <a:cs typeface="Calibri"/>
            </a:endParaRPr>
          </a:p>
          <a:p>
            <a:r>
              <a:rPr lang="en-US" sz="1900"/>
              <a:t>Brick-and-mortar schools may consider requiring tuition for these students</a:t>
            </a:r>
            <a:endParaRPr lang="en-US" sz="1900">
              <a:ea typeface="Calibri"/>
              <a:cs typeface="Calibri"/>
            </a:endParaRPr>
          </a:p>
          <a:p>
            <a:r>
              <a:rPr lang="en-US" sz="1900"/>
              <a:t>Such decisions are left up to each individual district</a:t>
            </a:r>
            <a:endParaRPr lang="en-US" sz="1900">
              <a:ea typeface="Calibri"/>
              <a:cs typeface="Calibri"/>
            </a:endParaRPr>
          </a:p>
          <a:p>
            <a:pPr marL="0" indent="0">
              <a:buNone/>
            </a:pPr>
            <a:endParaRPr lang="en-US"/>
          </a:p>
          <a:p>
            <a:pPr marL="0" indent="0">
              <a:buNone/>
            </a:pPr>
            <a:r>
              <a:rPr lang="en-US" sz="2200" i="1"/>
              <a:t>When in doubt, both districts are encouraged to submit audit documentation during the duplicate count.</a:t>
            </a:r>
            <a:endParaRPr lang="en-US" sz="2200" i="1">
              <a:ea typeface="Calibri"/>
              <a:cs typeface="Calibri"/>
            </a:endParaRPr>
          </a:p>
          <a:p>
            <a:pPr lvl="1"/>
            <a:endParaRPr lang="en-US"/>
          </a:p>
        </p:txBody>
      </p:sp>
      <p:sp>
        <p:nvSpPr>
          <p:cNvPr id="5" name="Rectangle: Rounded Corners 4">
            <a:extLst>
              <a:ext uri="{FF2B5EF4-FFF2-40B4-BE49-F238E27FC236}">
                <a16:creationId xmlns:a16="http://schemas.microsoft.com/office/drawing/2014/main" id="{4EA1E483-30A4-4F2F-9C49-7FC91D8F5923}"/>
              </a:ext>
            </a:extLst>
          </p:cNvPr>
          <p:cNvSpPr/>
          <p:nvPr/>
        </p:nvSpPr>
        <p:spPr>
          <a:xfrm>
            <a:off x="1301003" y="2241696"/>
            <a:ext cx="9061076" cy="999046"/>
          </a:xfrm>
          <a:prstGeom prst="roundRect">
            <a:avLst/>
          </a:prstGeom>
          <a:noFill/>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indent="0" algn="ctr">
              <a:buNone/>
            </a:pPr>
            <a:r>
              <a:rPr lang="en-US"/>
              <a:t>The </a:t>
            </a:r>
            <a:r>
              <a:rPr lang="en-US" u="sng"/>
              <a:t>full-time</a:t>
            </a:r>
            <a:r>
              <a:rPr lang="en-US"/>
              <a:t> (online) school or program is eligible to submit the student for full-time funding.</a:t>
            </a:r>
          </a:p>
          <a:p>
            <a:pPr algn="ctr"/>
            <a:endParaRPr lang="en-US"/>
          </a:p>
          <a:p>
            <a:pPr marL="0" indent="0" algn="ctr">
              <a:buNone/>
            </a:pPr>
            <a:r>
              <a:rPr lang="en-US"/>
              <a:t>The </a:t>
            </a:r>
            <a:r>
              <a:rPr lang="en-US" u="sng"/>
              <a:t>part-time</a:t>
            </a:r>
            <a:r>
              <a:rPr lang="en-US"/>
              <a:t> (brick-and-mortar) enrollment will not receive any funding.</a:t>
            </a:r>
            <a:endParaRPr lang="en-US">
              <a:ea typeface="Calibri" panose="020F0502020204030204"/>
              <a:cs typeface="Calibri" panose="020F0502020204030204"/>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230634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75523"/>
            <a:ext cx="9480392" cy="756418"/>
          </a:xfrm>
        </p:spPr>
        <p:txBody>
          <a:bodyPr>
            <a:normAutofit fontScale="90000"/>
          </a:bodyPr>
          <a:lstStyle/>
          <a:p>
            <a:r>
              <a:rPr lang="en-US" b="0" i="0" u="none" strike="noStrike">
                <a:effectLst/>
                <a:latin typeface="Museo Slab 500" panose="02000000000000000000"/>
              </a:rPr>
              <a:t>Student being reported as part-time at two different districts</a:t>
            </a:r>
            <a:br>
              <a:rPr lang="en-US" b="0" i="0" u="none" strike="noStrike">
                <a:effectLst/>
                <a:latin typeface="Museo Slab 500" panose="02000000000000000000"/>
              </a:rPr>
            </a:br>
            <a:r>
              <a:rPr lang="en-US" b="1" i="0" u="sng" strike="noStrike">
                <a:effectLst/>
                <a:latin typeface="Museo Slab 500" panose="02000000000000000000"/>
              </a:rPr>
              <a:t>but</a:t>
            </a:r>
            <a:r>
              <a:rPr lang="en-US" b="0" i="0" u="none" strike="noStrike">
                <a:effectLst/>
                <a:latin typeface="Museo Slab 500" panose="02000000000000000000"/>
              </a:rPr>
              <a:t> not reported as home-school</a:t>
            </a:r>
            <a:endParaRPr lang="en-US">
              <a:highlight>
                <a:srgbClr val="FFFF00"/>
              </a:highlight>
            </a:endParaRPr>
          </a:p>
        </p:txBody>
      </p:sp>
      <p:sp>
        <p:nvSpPr>
          <p:cNvPr id="3" name="Content Placeholder 2"/>
          <p:cNvSpPr>
            <a:spLocks noGrp="1"/>
          </p:cNvSpPr>
          <p:nvPr>
            <p:ph idx="1"/>
          </p:nvPr>
        </p:nvSpPr>
        <p:spPr>
          <a:xfrm>
            <a:off x="972765" y="1283992"/>
            <a:ext cx="10836613" cy="5072358"/>
          </a:xfrm>
        </p:spPr>
        <p:txBody>
          <a:bodyPr vert="horz" lIns="0" tIns="0" rIns="0" bIns="0" rtlCol="0" anchor="t">
            <a:normAutofit fontScale="85000" lnSpcReduction="20000"/>
          </a:bodyPr>
          <a:lstStyle/>
          <a:p>
            <a:pPr marL="0" indent="0" fontAlgn="base">
              <a:buNone/>
            </a:pPr>
            <a:r>
              <a:rPr lang="en-US" sz="2900">
                <a:solidFill>
                  <a:srgbClr val="000000"/>
                </a:solidFill>
                <a:latin typeface="Calibri" panose="020F0502020204030204" pitchFamily="34" charset="0"/>
              </a:rPr>
              <a:t>If two districts are reporting a student for part-time funding and neither district has indicated the student is a home-based education </a:t>
            </a:r>
            <a:r>
              <a:rPr lang="en-US" sz="2800">
                <a:solidFill>
                  <a:srgbClr val="000000"/>
                </a:solidFill>
                <a:latin typeface="Calibri" panose="020F0502020204030204" pitchFamily="34" charset="0"/>
              </a:rPr>
              <a:t>student:</a:t>
            </a:r>
          </a:p>
          <a:p>
            <a:pPr fontAlgn="base"/>
            <a:r>
              <a:rPr lang="en-US" sz="2800">
                <a:solidFill>
                  <a:srgbClr val="000000"/>
                </a:solidFill>
                <a:latin typeface="Calibri"/>
                <a:ea typeface="Calibri"/>
                <a:cs typeface="Calibri"/>
              </a:rPr>
              <a:t>If the duplicate count document review shows the student </a:t>
            </a:r>
            <a:r>
              <a:rPr lang="en-US" sz="2800" u="sng">
                <a:latin typeface="Calibri"/>
                <a:ea typeface="Calibri"/>
                <a:cs typeface="Calibri"/>
              </a:rPr>
              <a:t>IS</a:t>
            </a:r>
            <a:r>
              <a:rPr lang="en-US" sz="2800">
                <a:solidFill>
                  <a:srgbClr val="000000"/>
                </a:solidFill>
                <a:latin typeface="Calibri"/>
                <a:ea typeface="Calibri"/>
                <a:cs typeface="Calibri"/>
              </a:rPr>
              <a:t> a home-based education (or private school) student:</a:t>
            </a:r>
          </a:p>
          <a:p>
            <a:pPr marL="0" indent="0" algn="ctr" fontAlgn="base">
              <a:buNone/>
            </a:pPr>
            <a:endParaRPr lang="en-US" sz="2800">
              <a:solidFill>
                <a:srgbClr val="000000"/>
              </a:solidFill>
              <a:latin typeface="Calibri" panose="020F0502020204030204" pitchFamily="34" charset="0"/>
            </a:endParaRPr>
          </a:p>
          <a:p>
            <a:pPr marL="0" indent="0" fontAlgn="base">
              <a:buNone/>
            </a:pPr>
            <a:endParaRPr lang="en-US" sz="28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fontAlgn="base"/>
            <a:endParaRPr lang="en-US" sz="2800">
              <a:solidFill>
                <a:srgbClr val="000000"/>
              </a:solidFill>
              <a:latin typeface="Calibri" panose="020F0502020204030204" pitchFamily="34" charset="0"/>
            </a:endParaRPr>
          </a:p>
          <a:p>
            <a:pPr fontAlgn="base"/>
            <a:r>
              <a:rPr lang="en-US" sz="2800">
                <a:solidFill>
                  <a:srgbClr val="000000"/>
                </a:solidFill>
                <a:latin typeface="Calibri"/>
                <a:ea typeface="Calibri"/>
                <a:cs typeface="Calibri"/>
              </a:rPr>
              <a:t>If the duplicate count document review shows the student </a:t>
            </a:r>
            <a:r>
              <a:rPr lang="en-US" sz="2800" u="sng">
                <a:solidFill>
                  <a:srgbClr val="FF0000"/>
                </a:solidFill>
                <a:latin typeface="Calibri"/>
                <a:ea typeface="Calibri"/>
                <a:cs typeface="Calibri"/>
              </a:rPr>
              <a:t>IS NOT</a:t>
            </a:r>
            <a:r>
              <a:rPr lang="en-US" sz="2800">
                <a:solidFill>
                  <a:srgbClr val="FF0000"/>
                </a:solidFill>
                <a:latin typeface="Calibri"/>
                <a:ea typeface="Calibri"/>
                <a:cs typeface="Calibri"/>
              </a:rPr>
              <a:t> </a:t>
            </a:r>
            <a:r>
              <a:rPr lang="en-US" sz="2800">
                <a:solidFill>
                  <a:srgbClr val="000000"/>
                </a:solidFill>
                <a:latin typeface="Calibri"/>
                <a:ea typeface="Calibri"/>
                <a:cs typeface="Calibri"/>
              </a:rPr>
              <a:t>a home-based education (or private school) student:</a:t>
            </a:r>
          </a:p>
          <a:p>
            <a:pPr marL="0" indent="0" fontAlgn="base">
              <a:buNone/>
            </a:pPr>
            <a:endParaRPr lang="en-US" b="0" i="0" u="none" strike="noStrike">
              <a:solidFill>
                <a:srgbClr val="000000"/>
              </a:solidFill>
              <a:effectLst/>
              <a:latin typeface="Calibri" panose="020F0502020204030204" pitchFamily="34" charset="0"/>
            </a:endParaRPr>
          </a:p>
          <a:p>
            <a:pPr marL="0" indent="0" fontAlgn="base">
              <a:buNone/>
            </a:pPr>
            <a:endParaRPr lang="en-US" b="0" i="0" u="none" strike="noStrike">
              <a:solidFill>
                <a:srgbClr val="000000"/>
              </a:solidFill>
              <a:effectLst/>
              <a:latin typeface="Calibri" panose="020F0502020204030204" pitchFamily="34" charset="0"/>
            </a:endParaRPr>
          </a:p>
          <a:p>
            <a:pPr marL="0" indent="0" fontAlgn="base">
              <a:buNone/>
            </a:pPr>
            <a:r>
              <a:rPr lang="en-US" b="0" i="0" u="none" strike="noStrike">
                <a:solidFill>
                  <a:srgbClr val="000000"/>
                </a:solidFill>
                <a:effectLst/>
                <a:latin typeface="Calibri" panose="020F0502020204030204" pitchFamily="34" charset="0"/>
              </a:rPr>
              <a:t>Generally, if a student is receiving educational services by multiple districts, one of those districts has taken on the primary responsibility for the student’s education (i.e., the district from which the student would graduate).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fontAlgn="base"/>
            <a:r>
              <a:rPr lang="en-US" b="0" i="0" u="none" strike="noStrike">
                <a:solidFill>
                  <a:srgbClr val="000000"/>
                </a:solidFill>
                <a:effectLst/>
                <a:latin typeface="Calibri" panose="020F0502020204030204" pitchFamily="34" charset="0"/>
              </a:rPr>
              <a:t>The district primarily responsible for the student’s education will usually have a contractual agreement with the secondary district to provide services.</a:t>
            </a:r>
            <a:r>
              <a:rPr lang="en-US" b="0" i="0">
                <a:solidFill>
                  <a:srgbClr val="000000"/>
                </a:solidFill>
                <a:effectLst/>
                <a:latin typeface="Calibri" panose="020F0502020204030204" pitchFamily="34" charset="0"/>
              </a:rPr>
              <a:t>​</a:t>
            </a:r>
            <a:endParaRPr lang="en-US" b="0" i="0" u="none" strike="noStrike">
              <a:solidFill>
                <a:srgbClr val="000000"/>
              </a:solidFill>
              <a:effectLst/>
              <a:latin typeface="Calibri" panose="020F0502020204030204" pitchFamily="34" charset="0"/>
            </a:endParaRPr>
          </a:p>
          <a:p>
            <a:pPr lvl="1" fontAlgn="base"/>
            <a:endParaRPr lang="en-US"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51</a:t>
            </a:fld>
            <a:endParaRPr lang="en-US"/>
          </a:p>
        </p:txBody>
      </p:sp>
      <p:pic>
        <p:nvPicPr>
          <p:cNvPr id="6" name="Graphic 5" descr="Target Audience outline">
            <a:extLst>
              <a:ext uri="{FF2B5EF4-FFF2-40B4-BE49-F238E27FC236}">
                <a16:creationId xmlns:a16="http://schemas.microsoft.com/office/drawing/2014/main" id="{90CF0F88-33FB-4514-954F-81714ADC32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6739" y="96532"/>
            <a:ext cx="914400" cy="914400"/>
          </a:xfrm>
          <a:prstGeom prst="rect">
            <a:avLst/>
          </a:prstGeom>
        </p:spPr>
      </p:pic>
      <p:sp>
        <p:nvSpPr>
          <p:cNvPr id="7" name="Rectangle: Rounded Corners 6">
            <a:extLst>
              <a:ext uri="{FF2B5EF4-FFF2-40B4-BE49-F238E27FC236}">
                <a16:creationId xmlns:a16="http://schemas.microsoft.com/office/drawing/2014/main" id="{5938725F-520B-4A73-953E-5B05755EB11E}"/>
              </a:ext>
            </a:extLst>
          </p:cNvPr>
          <p:cNvSpPr/>
          <p:nvPr/>
        </p:nvSpPr>
        <p:spPr>
          <a:xfrm>
            <a:off x="2152650" y="2527234"/>
            <a:ext cx="7886700" cy="64698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indent="0" algn="ctr" fontAlgn="base">
              <a:buNone/>
            </a:pPr>
            <a:r>
              <a:rPr lang="en-US" sz="1800">
                <a:solidFill>
                  <a:srgbClr val="000000"/>
                </a:solidFill>
                <a:latin typeface="Calibri" panose="020F0502020204030204" pitchFamily="34" charset="0"/>
              </a:rPr>
              <a:t>The student will be treated as a home-based education student enrolled in two districts (as discussed later in the presentation)</a:t>
            </a:r>
          </a:p>
        </p:txBody>
      </p:sp>
      <p:sp>
        <p:nvSpPr>
          <p:cNvPr id="5" name="Rectangle: Rounded Corners 4">
            <a:extLst>
              <a:ext uri="{FF2B5EF4-FFF2-40B4-BE49-F238E27FC236}">
                <a16:creationId xmlns:a16="http://schemas.microsoft.com/office/drawing/2014/main" id="{76F9DFAA-6553-78DB-F4B0-85C243667EC2}"/>
              </a:ext>
            </a:extLst>
          </p:cNvPr>
          <p:cNvSpPr/>
          <p:nvPr/>
        </p:nvSpPr>
        <p:spPr>
          <a:xfrm>
            <a:off x="2152650" y="4280047"/>
            <a:ext cx="7886700" cy="64698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indent="0" algn="ctr" fontAlgn="base">
              <a:buNone/>
            </a:pPr>
            <a:r>
              <a:rPr lang="en-US" sz="1800">
                <a:solidFill>
                  <a:srgbClr val="000000"/>
                </a:solidFill>
                <a:latin typeface="Calibri" panose="020F0502020204030204" pitchFamily="34" charset="0"/>
              </a:rPr>
              <a:t>Neither district will be asked to change the reported funding code.</a:t>
            </a:r>
          </a:p>
        </p:txBody>
      </p:sp>
    </p:spTree>
    <p:extLst>
      <p:ext uri="{BB962C8B-B14F-4D97-AF65-F5344CB8AC3E}">
        <p14:creationId xmlns:p14="http://schemas.microsoft.com/office/powerpoint/2010/main" val="1762581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C457-0FFB-411C-9B98-F8AE5A3DB594}"/>
              </a:ext>
            </a:extLst>
          </p:cNvPr>
          <p:cNvSpPr>
            <a:spLocks noGrp="1"/>
          </p:cNvSpPr>
          <p:nvPr>
            <p:ph type="ctrTitle"/>
          </p:nvPr>
        </p:nvSpPr>
        <p:spPr/>
        <p:txBody>
          <a:bodyPr/>
          <a:lstStyle/>
          <a:p>
            <a:r>
              <a:rPr lang="en-US"/>
              <a:t>Transfer Scenarios</a:t>
            </a:r>
          </a:p>
        </p:txBody>
      </p:sp>
      <p:sp>
        <p:nvSpPr>
          <p:cNvPr id="3" name="Slide Number Placeholder 2">
            <a:extLst>
              <a:ext uri="{FF2B5EF4-FFF2-40B4-BE49-F238E27FC236}">
                <a16:creationId xmlns:a16="http://schemas.microsoft.com/office/drawing/2014/main" id="{5B181B42-1D97-45A1-9B78-DF3D4AF79E64}"/>
              </a:ext>
            </a:extLst>
          </p:cNvPr>
          <p:cNvSpPr>
            <a:spLocks noGrp="1"/>
          </p:cNvSpPr>
          <p:nvPr>
            <p:ph type="sldNum" sz="quarter" idx="12"/>
          </p:nvPr>
        </p:nvSpPr>
        <p:spPr/>
        <p:txBody>
          <a:bodyPr/>
          <a:lstStyle/>
          <a:p>
            <a:fld id="{C479D5F6-EDCB-402A-AC08-4943A1820E8F}" type="slidenum">
              <a:rPr lang="en-US" smtClean="0"/>
              <a:pPr/>
              <a:t>52</a:t>
            </a:fld>
            <a:endParaRPr lang="en-US"/>
          </a:p>
        </p:txBody>
      </p:sp>
      <p:pic>
        <p:nvPicPr>
          <p:cNvPr id="6" name="Graphic 5" descr="Shuffle with solid fill">
            <a:extLst>
              <a:ext uri="{FF2B5EF4-FFF2-40B4-BE49-F238E27FC236}">
                <a16:creationId xmlns:a16="http://schemas.microsoft.com/office/drawing/2014/main" id="{8436809A-570F-3C92-E7C2-C9E40DC560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37251" y="5098668"/>
            <a:ext cx="1569395" cy="1569395"/>
          </a:xfrm>
          <a:prstGeom prst="rect">
            <a:avLst/>
          </a:prstGeom>
        </p:spPr>
      </p:pic>
    </p:spTree>
    <p:extLst>
      <p:ext uri="{BB962C8B-B14F-4D97-AF65-F5344CB8AC3E}">
        <p14:creationId xmlns:p14="http://schemas.microsoft.com/office/powerpoint/2010/main" val="1462462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514"/>
            <a:ext cx="7627356" cy="756418"/>
          </a:xfrm>
        </p:spPr>
        <p:txBody>
          <a:bodyPr/>
          <a:lstStyle/>
          <a:p>
            <a:r>
              <a:rPr lang="en-US"/>
              <a:t>Transferring </a:t>
            </a:r>
            <a:r>
              <a:rPr lang="en-US" u="sng"/>
              <a:t>On</a:t>
            </a:r>
            <a:r>
              <a:rPr lang="en-US"/>
              <a:t> the Pupil Enrollment Count Date</a:t>
            </a:r>
          </a:p>
        </p:txBody>
      </p:sp>
      <p:sp>
        <p:nvSpPr>
          <p:cNvPr id="3" name="Content Placeholder 2"/>
          <p:cNvSpPr>
            <a:spLocks noGrp="1"/>
          </p:cNvSpPr>
          <p:nvPr>
            <p:ph idx="1"/>
          </p:nvPr>
        </p:nvSpPr>
        <p:spPr/>
        <p:txBody>
          <a:bodyPr vert="horz" lIns="0" tIns="0" rIns="0" bIns="0" rtlCol="0" anchor="t">
            <a:normAutofit/>
          </a:bodyPr>
          <a:lstStyle/>
          <a:p>
            <a:pPr marL="45720" indent="0">
              <a:buNone/>
            </a:pPr>
            <a:r>
              <a:rPr lang="en-US" sz="2800"/>
              <a:t>If a transferring student meets the attendance criteria on the count date at multiple districts (who are all using the same count date):</a:t>
            </a:r>
          </a:p>
          <a:p>
            <a:pPr marL="45720" indent="0">
              <a:buNone/>
            </a:pPr>
            <a:endParaRPr lang="en-US"/>
          </a:p>
          <a:p>
            <a:pPr marL="45720" indent="0">
              <a:buNone/>
            </a:pPr>
            <a:endParaRPr lang="en-US"/>
          </a:p>
          <a:p>
            <a:pPr marL="45720" indent="0">
              <a:buNone/>
            </a:pPr>
            <a:r>
              <a:rPr lang="en-US"/>
              <a:t>Example:  </a:t>
            </a:r>
            <a:endParaRPr lang="en-US">
              <a:ea typeface="Calibri"/>
              <a:cs typeface="Calibri"/>
            </a:endParaRPr>
          </a:p>
          <a:p>
            <a:pPr marL="388620" indent="-342900"/>
            <a:r>
              <a:rPr lang="en-US"/>
              <a:t>Student was enrolled and attended at </a:t>
            </a:r>
            <a:r>
              <a:rPr lang="en-US" b="1">
                <a:solidFill>
                  <a:srgbClr val="488BC9"/>
                </a:solidFill>
              </a:rPr>
              <a:t>District A</a:t>
            </a:r>
            <a:r>
              <a:rPr lang="en-US"/>
              <a:t> for the last time in the morning on the pupil enrollment count date (10/1)</a:t>
            </a:r>
            <a:endParaRPr lang="en-US">
              <a:ea typeface="Calibri"/>
              <a:cs typeface="Calibri"/>
            </a:endParaRPr>
          </a:p>
          <a:p>
            <a:pPr marL="388620" indent="-342900"/>
            <a:r>
              <a:rPr lang="en-US"/>
              <a:t>The student then transferred to </a:t>
            </a:r>
            <a:r>
              <a:rPr lang="en-US" b="1">
                <a:solidFill>
                  <a:srgbClr val="C00000"/>
                </a:solidFill>
              </a:rPr>
              <a:t>District B</a:t>
            </a:r>
            <a:r>
              <a:rPr lang="en-US" b="1">
                <a:solidFill>
                  <a:schemeClr val="accent2">
                    <a:lumMod val="50000"/>
                  </a:schemeClr>
                </a:solidFill>
              </a:rPr>
              <a:t> </a:t>
            </a:r>
            <a:r>
              <a:rPr lang="en-US"/>
              <a:t>and attended in the afternoon on the pupil enrollment count date (10/1)</a:t>
            </a:r>
            <a:endParaRPr lang="en-US">
              <a:ea typeface="Calibri"/>
              <a:cs typeface="Calibri"/>
            </a:endParaRPr>
          </a:p>
          <a:p>
            <a:pPr marL="0" indent="0">
              <a:buNone/>
            </a:pP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53</a:t>
            </a:fld>
            <a:endParaRPr lang="en-US"/>
          </a:p>
        </p:txBody>
      </p:sp>
      <p:sp>
        <p:nvSpPr>
          <p:cNvPr id="5" name="Rectangle: Rounded Corners 4">
            <a:extLst>
              <a:ext uri="{FF2B5EF4-FFF2-40B4-BE49-F238E27FC236}">
                <a16:creationId xmlns:a16="http://schemas.microsoft.com/office/drawing/2014/main" id="{B4F915E3-70FF-4684-8231-613300755058}"/>
              </a:ext>
            </a:extLst>
          </p:cNvPr>
          <p:cNvSpPr/>
          <p:nvPr/>
        </p:nvSpPr>
        <p:spPr>
          <a:xfrm>
            <a:off x="2152651" y="2412978"/>
            <a:ext cx="7886699" cy="772997"/>
          </a:xfrm>
          <a:prstGeom prst="roundRect">
            <a:avLst/>
          </a:prstGeom>
          <a:noFill/>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45720" indent="0" algn="ctr">
              <a:buNone/>
            </a:pPr>
            <a:r>
              <a:rPr lang="en-US" sz="1800"/>
              <a:t>The </a:t>
            </a:r>
            <a:r>
              <a:rPr lang="en-US" sz="1800" u="sng"/>
              <a:t>receiving</a:t>
            </a:r>
            <a:r>
              <a:rPr lang="en-US" sz="1800"/>
              <a:t> district is generally eligible to submit the student for funding.</a:t>
            </a:r>
          </a:p>
        </p:txBody>
      </p:sp>
      <p:sp>
        <p:nvSpPr>
          <p:cNvPr id="6" name="Rectangle: Rounded Corners 5">
            <a:extLst>
              <a:ext uri="{FF2B5EF4-FFF2-40B4-BE49-F238E27FC236}">
                <a16:creationId xmlns:a16="http://schemas.microsoft.com/office/drawing/2014/main" id="{85E1F229-D27A-4308-84DC-BBC16097D00A}"/>
              </a:ext>
            </a:extLst>
          </p:cNvPr>
          <p:cNvSpPr/>
          <p:nvPr/>
        </p:nvSpPr>
        <p:spPr>
          <a:xfrm>
            <a:off x="1811756" y="5462159"/>
            <a:ext cx="8578515" cy="887317"/>
          </a:xfrm>
          <a:prstGeom prst="roundRect">
            <a:avLst/>
          </a:prstGeom>
          <a:noFill/>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45720" indent="0" algn="ctr">
              <a:buNone/>
            </a:pPr>
            <a:r>
              <a:rPr lang="en-US"/>
              <a:t>Even though the student met all funding criteria at both schools on the pupil enrollment count date, </a:t>
            </a:r>
            <a:r>
              <a:rPr lang="en-US" b="1">
                <a:solidFill>
                  <a:srgbClr val="C00000"/>
                </a:solidFill>
              </a:rPr>
              <a:t>District B</a:t>
            </a:r>
            <a:r>
              <a:rPr lang="en-US"/>
              <a:t> (the receiving district) is eligible to submit the student for funding</a:t>
            </a:r>
          </a:p>
        </p:txBody>
      </p:sp>
      <p:pic>
        <p:nvPicPr>
          <p:cNvPr id="7" name="Graphic 6" descr="Shuffle with solid fill">
            <a:extLst>
              <a:ext uri="{FF2B5EF4-FFF2-40B4-BE49-F238E27FC236}">
                <a16:creationId xmlns:a16="http://schemas.microsoft.com/office/drawing/2014/main" id="{F25F8E05-FF74-48F7-BF36-1228EC6E9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896600" y="96532"/>
            <a:ext cx="914400" cy="914400"/>
          </a:xfrm>
          <a:prstGeom prst="rect">
            <a:avLst/>
          </a:prstGeom>
        </p:spPr>
      </p:pic>
    </p:spTree>
    <p:extLst>
      <p:ext uri="{BB962C8B-B14F-4D97-AF65-F5344CB8AC3E}">
        <p14:creationId xmlns:p14="http://schemas.microsoft.com/office/powerpoint/2010/main" val="110722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94" y="254514"/>
            <a:ext cx="9668651" cy="747454"/>
          </a:xfrm>
        </p:spPr>
        <p:txBody>
          <a:bodyPr>
            <a:normAutofit fontScale="90000"/>
          </a:bodyPr>
          <a:lstStyle/>
          <a:p>
            <a:r>
              <a:rPr lang="en-US"/>
              <a:t>Students Transferring Within-State into a District </a:t>
            </a:r>
            <a:r>
              <a:rPr lang="en-US" u="sng"/>
              <a:t>After</a:t>
            </a:r>
            <a:r>
              <a:rPr lang="en-US"/>
              <a:t> the </a:t>
            </a:r>
            <a:br>
              <a:rPr lang="en-US"/>
            </a:br>
            <a:r>
              <a:rPr lang="en-US"/>
              <a:t>Pupil Enrollment Count Date</a:t>
            </a:r>
          </a:p>
        </p:txBody>
      </p:sp>
      <p:pic>
        <p:nvPicPr>
          <p:cNvPr id="5" name="Graphic 4" descr="Shuffle with solid fill">
            <a:extLst>
              <a:ext uri="{FF2B5EF4-FFF2-40B4-BE49-F238E27FC236}">
                <a16:creationId xmlns:a16="http://schemas.microsoft.com/office/drawing/2014/main" id="{0E421D88-ABB3-44BC-8C71-EB6E855ED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108617" y="96532"/>
            <a:ext cx="914400" cy="914400"/>
          </a:xfrm>
          <a:prstGeom prst="rect">
            <a:avLst/>
          </a:prstGeom>
        </p:spPr>
      </p:pic>
      <p:sp>
        <p:nvSpPr>
          <p:cNvPr id="3" name="Content Placeholder 2"/>
          <p:cNvSpPr>
            <a:spLocks noGrp="1"/>
          </p:cNvSpPr>
          <p:nvPr>
            <p:ph idx="1"/>
          </p:nvPr>
        </p:nvSpPr>
        <p:spPr>
          <a:xfrm>
            <a:off x="518618" y="1463040"/>
            <a:ext cx="11281033" cy="4783214"/>
          </a:xfrm>
        </p:spPr>
        <p:txBody>
          <a:bodyPr vert="horz" lIns="0" tIns="0" rIns="0" bIns="0" rtlCol="0" anchor="t">
            <a:normAutofit fontScale="92500" lnSpcReduction="20000"/>
          </a:bodyPr>
          <a:lstStyle/>
          <a:p>
            <a:pPr marL="0" indent="0">
              <a:buNone/>
            </a:pPr>
            <a:r>
              <a:rPr lang="en-US" sz="2000"/>
              <a:t>If a student transfers from one Colorado public school district to another after the pupil enrollment count date but during the 11-day count period:</a:t>
            </a:r>
          </a:p>
          <a:p>
            <a:r>
              <a:rPr lang="en-US" sz="2000"/>
              <a:t>If the student met the funding criteria at the sending district:</a:t>
            </a:r>
            <a:endParaRPr lang="en-US" sz="2000">
              <a:ea typeface="Calibri"/>
              <a:cs typeface="Calibri"/>
            </a:endParaRPr>
          </a:p>
          <a:p>
            <a:pPr marL="0" indent="0">
              <a:buNone/>
            </a:pPr>
            <a:endParaRPr lang="en-US" sz="2000"/>
          </a:p>
          <a:p>
            <a:endParaRPr lang="en-US" sz="2000"/>
          </a:p>
          <a:p>
            <a:r>
              <a:rPr lang="en-US" sz="2000"/>
              <a:t>If the student did NOT meet the funding criteria at the sending district:</a:t>
            </a:r>
            <a:endParaRPr lang="en-US" sz="2000">
              <a:ea typeface="Calibri"/>
              <a:cs typeface="Calibri"/>
            </a:endParaRPr>
          </a:p>
          <a:p>
            <a:pPr marL="0" indent="0" algn="ctr">
              <a:buNone/>
            </a:pPr>
            <a:endParaRPr lang="en-US" sz="2000"/>
          </a:p>
          <a:p>
            <a:pPr marL="0" indent="0" algn="ctr">
              <a:buNone/>
            </a:pPr>
            <a:endParaRPr lang="en-US" sz="2000">
              <a:ea typeface="Calibri" panose="020F0502020204030204"/>
              <a:cs typeface="Calibri" panose="020F0502020204030204"/>
            </a:endParaRPr>
          </a:p>
          <a:p>
            <a:pPr marL="0" indent="0" algn="ctr">
              <a:buNone/>
            </a:pPr>
            <a:r>
              <a:rPr lang="en-US" sz="2000"/>
              <a:t>Example:  </a:t>
            </a:r>
            <a:endParaRPr lang="en-US" sz="2000">
              <a:ea typeface="Calibri"/>
              <a:cs typeface="Calibri"/>
            </a:endParaRPr>
          </a:p>
          <a:p>
            <a:pPr marL="388620" indent="-342900"/>
            <a:r>
              <a:rPr lang="en-US" sz="2000"/>
              <a:t>Student was enrolled and attended at </a:t>
            </a:r>
            <a:r>
              <a:rPr lang="en-US" sz="2000" b="1">
                <a:solidFill>
                  <a:srgbClr val="488BC9"/>
                </a:solidFill>
              </a:rPr>
              <a:t>District A</a:t>
            </a:r>
            <a:r>
              <a:rPr lang="en-US" sz="2000"/>
              <a:t> for the last time in September (prior to the pupil enrollment count date)</a:t>
            </a:r>
            <a:endParaRPr lang="en-US" sz="2000">
              <a:ea typeface="Calibri"/>
              <a:cs typeface="Calibri"/>
            </a:endParaRPr>
          </a:p>
          <a:p>
            <a:pPr marL="388620" indent="-342900"/>
            <a:r>
              <a:rPr lang="en-US" sz="2000"/>
              <a:t>The student then transferred to </a:t>
            </a:r>
            <a:r>
              <a:rPr lang="en-US" sz="2000" b="1">
                <a:solidFill>
                  <a:srgbClr val="C00000"/>
                </a:solidFill>
              </a:rPr>
              <a:t>District B</a:t>
            </a:r>
            <a:r>
              <a:rPr lang="en-US" sz="2000" b="1">
                <a:solidFill>
                  <a:schemeClr val="accent2">
                    <a:lumMod val="50000"/>
                  </a:schemeClr>
                </a:solidFill>
              </a:rPr>
              <a:t> </a:t>
            </a:r>
            <a:r>
              <a:rPr lang="en-US" sz="2000"/>
              <a:t>and attended on 10/4, after the pupil enrollment count date (10/1)</a:t>
            </a:r>
            <a:endParaRPr lang="en-US" sz="2000">
              <a:ea typeface="Calibri"/>
              <a:cs typeface="Calibri"/>
            </a:endParaRPr>
          </a:p>
          <a:p>
            <a:pPr marL="0" indent="0">
              <a:buNone/>
            </a:pPr>
            <a:endParaRPr lang="en-US" sz="1800" i="1"/>
          </a:p>
          <a:p>
            <a:pPr marL="0" indent="0">
              <a:buNone/>
            </a:pPr>
            <a:endParaRPr lang="en-US" sz="1800" i="1"/>
          </a:p>
          <a:p>
            <a:pPr marL="0" indent="0">
              <a:buNone/>
            </a:pPr>
            <a:r>
              <a:rPr lang="en-US" sz="1800" i="1"/>
              <a:t>For additional information please refer to the “Transfer Student (Enrollment Exceptions)” section of the Student October Count Audit Resource Guide.</a:t>
            </a:r>
            <a:endParaRPr lang="en-US" sz="1800" i="1">
              <a:ea typeface="Calibri"/>
              <a:cs typeface="Calibri"/>
            </a:endParaRPr>
          </a:p>
        </p:txBody>
      </p:sp>
      <p:sp>
        <p:nvSpPr>
          <p:cNvPr id="6" name="Rectangle: Rounded Corners 5">
            <a:extLst>
              <a:ext uri="{FF2B5EF4-FFF2-40B4-BE49-F238E27FC236}">
                <a16:creationId xmlns:a16="http://schemas.microsoft.com/office/drawing/2014/main" id="{CB4099A7-045B-4A74-B528-1CB3766F24FB}"/>
              </a:ext>
            </a:extLst>
          </p:cNvPr>
          <p:cNvSpPr/>
          <p:nvPr/>
        </p:nvSpPr>
        <p:spPr>
          <a:xfrm>
            <a:off x="2070018" y="2286499"/>
            <a:ext cx="7996876" cy="44096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US"/>
              <a:t>The </a:t>
            </a:r>
            <a:r>
              <a:rPr lang="en-US" u="sng"/>
              <a:t>sending</a:t>
            </a:r>
            <a:r>
              <a:rPr lang="en-US"/>
              <a:t> school district is generally eligible to submit the student for funding</a:t>
            </a:r>
          </a:p>
        </p:txBody>
      </p:sp>
      <p:sp>
        <p:nvSpPr>
          <p:cNvPr id="7" name="Rectangle: Rounded Corners 6">
            <a:extLst>
              <a:ext uri="{FF2B5EF4-FFF2-40B4-BE49-F238E27FC236}">
                <a16:creationId xmlns:a16="http://schemas.microsoft.com/office/drawing/2014/main" id="{E8A74B40-5836-40CB-8961-7E4B5CE079BF}"/>
              </a:ext>
            </a:extLst>
          </p:cNvPr>
          <p:cNvSpPr/>
          <p:nvPr/>
        </p:nvSpPr>
        <p:spPr>
          <a:xfrm>
            <a:off x="2097562" y="3280037"/>
            <a:ext cx="7996876" cy="44096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a:t>The </a:t>
            </a:r>
            <a:r>
              <a:rPr lang="en-US" u="sng"/>
              <a:t>receiving</a:t>
            </a:r>
            <a:r>
              <a:rPr lang="en-US"/>
              <a:t> district is generally eligible to submit the student for funding</a:t>
            </a:r>
          </a:p>
        </p:txBody>
      </p:sp>
      <p:sp>
        <p:nvSpPr>
          <p:cNvPr id="8" name="Rectangle: Rounded Corners 7">
            <a:extLst>
              <a:ext uri="{FF2B5EF4-FFF2-40B4-BE49-F238E27FC236}">
                <a16:creationId xmlns:a16="http://schemas.microsoft.com/office/drawing/2014/main" id="{057B3E38-92CD-41A7-BCB9-5F4BE1F30B76}"/>
              </a:ext>
            </a:extLst>
          </p:cNvPr>
          <p:cNvSpPr/>
          <p:nvPr/>
        </p:nvSpPr>
        <p:spPr>
          <a:xfrm>
            <a:off x="2070018" y="5247024"/>
            <a:ext cx="7996876" cy="282509"/>
          </a:xfrm>
          <a:prstGeom prst="roundRect">
            <a:avLst/>
          </a:prstGeom>
          <a:noFill/>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indent="0" algn="ctr">
              <a:buNone/>
            </a:pPr>
            <a:r>
              <a:rPr lang="en-US" sz="1800" b="1">
                <a:solidFill>
                  <a:srgbClr val="C00000"/>
                </a:solidFill>
              </a:rPr>
              <a:t>District B</a:t>
            </a:r>
            <a:r>
              <a:rPr lang="en-US" sz="1800"/>
              <a:t> is eligible to submit the student for funding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54</a:t>
            </a:fld>
            <a:endParaRPr lang="en-US"/>
          </a:p>
        </p:txBody>
      </p:sp>
    </p:spTree>
    <p:extLst>
      <p:ext uri="{BB962C8B-B14F-4D97-AF65-F5344CB8AC3E}">
        <p14:creationId xmlns:p14="http://schemas.microsoft.com/office/powerpoint/2010/main" val="828348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4"/>
            <a:ext cx="7627356" cy="756418"/>
          </a:xfrm>
        </p:spPr>
        <p:txBody>
          <a:bodyPr/>
          <a:lstStyle/>
          <a:p>
            <a:r>
              <a:rPr lang="en-US"/>
              <a:t>Transferring </a:t>
            </a:r>
            <a:r>
              <a:rPr lang="en-US" u="sng"/>
              <a:t>Around</a:t>
            </a:r>
            <a:r>
              <a:rPr lang="en-US"/>
              <a:t> the Pupil Enrollment Count Date</a:t>
            </a:r>
          </a:p>
        </p:txBody>
      </p:sp>
      <p:sp>
        <p:nvSpPr>
          <p:cNvPr id="3" name="Content Placeholder 2"/>
          <p:cNvSpPr>
            <a:spLocks noGrp="1"/>
          </p:cNvSpPr>
          <p:nvPr>
            <p:ph idx="1"/>
          </p:nvPr>
        </p:nvSpPr>
        <p:spPr>
          <a:xfrm>
            <a:off x="332873" y="1463041"/>
            <a:ext cx="11369501" cy="4842869"/>
          </a:xfrm>
        </p:spPr>
        <p:txBody>
          <a:bodyPr vert="horz" lIns="0" tIns="0" rIns="0" bIns="0" rtlCol="0" anchor="t">
            <a:normAutofit fontScale="77500" lnSpcReduction="20000"/>
          </a:bodyPr>
          <a:lstStyle/>
          <a:p>
            <a:pPr marL="45720" indent="0">
              <a:buNone/>
            </a:pPr>
            <a:r>
              <a:rPr lang="en-US" sz="2800"/>
              <a:t>If a student meets the attendance criteria on the count date at multiple districts (using the same count date): </a:t>
            </a:r>
          </a:p>
          <a:p>
            <a:pPr marL="45720" indent="0">
              <a:buNone/>
            </a:pPr>
            <a:endParaRPr lang="en-US"/>
          </a:p>
          <a:p>
            <a:pPr marL="45720" indent="0">
              <a:buNone/>
            </a:pPr>
            <a:endParaRPr lang="en-US"/>
          </a:p>
          <a:p>
            <a:pPr marL="45720" indent="0">
              <a:buNone/>
            </a:pPr>
            <a:r>
              <a:rPr lang="en-US"/>
              <a:t>Example:  </a:t>
            </a:r>
            <a:endParaRPr lang="en-US">
              <a:ea typeface="Calibri"/>
              <a:cs typeface="Calibri"/>
            </a:endParaRPr>
          </a:p>
          <a:p>
            <a:pPr marL="388620" indent="-342900"/>
            <a:r>
              <a:rPr lang="en-US"/>
              <a:t>Student was enrolled and attended at both </a:t>
            </a:r>
            <a:r>
              <a:rPr lang="en-US" b="1">
                <a:solidFill>
                  <a:srgbClr val="488BC9"/>
                </a:solidFill>
              </a:rPr>
              <a:t>District A</a:t>
            </a:r>
            <a:r>
              <a:rPr lang="en-US"/>
              <a:t> and </a:t>
            </a:r>
            <a:r>
              <a:rPr lang="en-US" b="1">
                <a:solidFill>
                  <a:srgbClr val="C00000"/>
                </a:solidFill>
              </a:rPr>
              <a:t>District B</a:t>
            </a:r>
            <a:r>
              <a:rPr lang="en-US"/>
              <a:t> during the count window </a:t>
            </a:r>
            <a:r>
              <a:rPr lang="en-US" b="1"/>
              <a:t>before/on and after 10/1 (count day)</a:t>
            </a:r>
            <a:endParaRPr lang="en-US" b="1">
              <a:ea typeface="Calibri"/>
              <a:cs typeface="Calibri"/>
            </a:endParaRPr>
          </a:p>
          <a:p>
            <a:pPr marL="845820" lvl="1" indent="-342900"/>
            <a:r>
              <a:rPr lang="en-US"/>
              <a:t>In this example, both districts have the same 11-day count window</a:t>
            </a:r>
            <a:endParaRPr lang="en-US">
              <a:ea typeface="Calibri"/>
              <a:cs typeface="Calibri"/>
            </a:endParaRPr>
          </a:p>
          <a:p>
            <a:pPr marL="388620" indent="-342900"/>
            <a:r>
              <a:rPr lang="en-US"/>
              <a:t>Student stopped attending </a:t>
            </a:r>
            <a:r>
              <a:rPr lang="en-US" b="1">
                <a:solidFill>
                  <a:srgbClr val="488BC9"/>
                </a:solidFill>
              </a:rPr>
              <a:t>District A</a:t>
            </a:r>
            <a:r>
              <a:rPr lang="en-US"/>
              <a:t> on 10/4, after count day</a:t>
            </a:r>
            <a:endParaRPr lang="en-US" b="1"/>
          </a:p>
          <a:p>
            <a:pPr marL="388620" indent="-342900"/>
            <a:r>
              <a:rPr lang="en-US"/>
              <a:t>The student continued attending </a:t>
            </a:r>
            <a:r>
              <a:rPr lang="en-US" b="1">
                <a:solidFill>
                  <a:srgbClr val="C00000"/>
                </a:solidFill>
              </a:rPr>
              <a:t>District B</a:t>
            </a:r>
            <a:r>
              <a:rPr lang="en-US"/>
              <a:t> at least through 10/8 (the last day of the 11-day count window)</a:t>
            </a:r>
            <a:endParaRPr lang="en-US">
              <a:ea typeface="Calibri"/>
              <a:cs typeface="Calibri"/>
            </a:endParaRPr>
          </a:p>
          <a:p>
            <a:pPr marL="45720" indent="0">
              <a:buNone/>
            </a:pPr>
            <a:endParaRPr lang="en-US">
              <a:ea typeface="Calibri"/>
              <a:cs typeface="Calibri"/>
            </a:endParaRPr>
          </a:p>
          <a:p>
            <a:pPr marL="45720" indent="0">
              <a:buNone/>
            </a:pPr>
            <a:endParaRPr lang="en-US" sz="2300"/>
          </a:p>
          <a:p>
            <a:pPr marL="45720" indent="0">
              <a:buNone/>
            </a:pPr>
            <a:endParaRPr lang="en-US" sz="2300"/>
          </a:p>
          <a:p>
            <a:pPr marL="45720" indent="0">
              <a:buNone/>
            </a:pPr>
            <a:endParaRPr lang="en-US" sz="2300"/>
          </a:p>
          <a:p>
            <a:pPr marL="45720" indent="0">
              <a:buNone/>
            </a:pPr>
            <a:r>
              <a:rPr lang="en-US" sz="2300"/>
              <a:t>Note: This is most likely to occur with students scheduled into alternative instruction courses and/or online schools and programs.</a:t>
            </a:r>
            <a:endParaRPr lang="en-US" sz="2300">
              <a:ea typeface="Calibri"/>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55</a:t>
            </a:fld>
            <a:endParaRPr lang="en-US"/>
          </a:p>
        </p:txBody>
      </p:sp>
      <p:sp>
        <p:nvSpPr>
          <p:cNvPr id="5" name="Rectangle: Rounded Corners 4">
            <a:extLst>
              <a:ext uri="{FF2B5EF4-FFF2-40B4-BE49-F238E27FC236}">
                <a16:creationId xmlns:a16="http://schemas.microsoft.com/office/drawing/2014/main" id="{9B9F7E3E-F8C3-45FE-8A41-525F6D9630F7}"/>
              </a:ext>
            </a:extLst>
          </p:cNvPr>
          <p:cNvSpPr/>
          <p:nvPr/>
        </p:nvSpPr>
        <p:spPr>
          <a:xfrm>
            <a:off x="2097562" y="1964609"/>
            <a:ext cx="7996876" cy="67873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45720" indent="0" algn="ctr">
              <a:buNone/>
            </a:pPr>
            <a:r>
              <a:rPr lang="en-US" sz="1800"/>
              <a:t>The </a:t>
            </a:r>
            <a:r>
              <a:rPr lang="en-US" sz="1800" u="sng"/>
              <a:t>receiving</a:t>
            </a:r>
            <a:r>
              <a:rPr lang="en-US" sz="1800"/>
              <a:t> district is generally eligible to submit the student for funding</a:t>
            </a:r>
          </a:p>
        </p:txBody>
      </p:sp>
      <p:sp>
        <p:nvSpPr>
          <p:cNvPr id="6" name="Rectangle: Rounded Corners 5">
            <a:extLst>
              <a:ext uri="{FF2B5EF4-FFF2-40B4-BE49-F238E27FC236}">
                <a16:creationId xmlns:a16="http://schemas.microsoft.com/office/drawing/2014/main" id="{8AFB1D5B-AA98-473E-92F8-207053771491}"/>
              </a:ext>
            </a:extLst>
          </p:cNvPr>
          <p:cNvSpPr/>
          <p:nvPr/>
        </p:nvSpPr>
        <p:spPr>
          <a:xfrm>
            <a:off x="1745930" y="4764187"/>
            <a:ext cx="8700140" cy="768646"/>
          </a:xfrm>
          <a:prstGeom prst="roundRect">
            <a:avLst/>
          </a:prstGeom>
          <a:noFill/>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45720" indent="0" algn="ctr">
              <a:buNone/>
            </a:pPr>
            <a:r>
              <a:rPr lang="en-US"/>
              <a:t>Even though the student met all funding criteria at both schools on the pupil enrollment count date, </a:t>
            </a:r>
            <a:r>
              <a:rPr lang="en-US" b="1">
                <a:solidFill>
                  <a:srgbClr val="C00000"/>
                </a:solidFill>
              </a:rPr>
              <a:t>District B</a:t>
            </a:r>
            <a:r>
              <a:rPr lang="en-US"/>
              <a:t> (the receiving district) is eligible to submit the student for funding</a:t>
            </a:r>
          </a:p>
        </p:txBody>
      </p:sp>
      <p:pic>
        <p:nvPicPr>
          <p:cNvPr id="8" name="Graphic 7" descr="Shuffle with solid fill">
            <a:extLst>
              <a:ext uri="{FF2B5EF4-FFF2-40B4-BE49-F238E27FC236}">
                <a16:creationId xmlns:a16="http://schemas.microsoft.com/office/drawing/2014/main" id="{BB26CA5D-FAF5-4D1C-AAA6-BD08308FCB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11341" y="96532"/>
            <a:ext cx="914400" cy="914400"/>
          </a:xfrm>
          <a:prstGeom prst="rect">
            <a:avLst/>
          </a:prstGeom>
        </p:spPr>
      </p:pic>
    </p:spTree>
    <p:extLst>
      <p:ext uri="{BB962C8B-B14F-4D97-AF65-F5344CB8AC3E}">
        <p14:creationId xmlns:p14="http://schemas.microsoft.com/office/powerpoint/2010/main" val="38992760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8235-C717-4F57-AF27-E662C061B3F9}"/>
              </a:ext>
            </a:extLst>
          </p:cNvPr>
          <p:cNvSpPr>
            <a:spLocks noGrp="1"/>
          </p:cNvSpPr>
          <p:nvPr>
            <p:ph type="ctrTitle"/>
          </p:nvPr>
        </p:nvSpPr>
        <p:spPr/>
        <p:txBody>
          <a:bodyPr/>
          <a:lstStyle/>
          <a:p>
            <a:r>
              <a:rPr lang="en-US">
                <a:latin typeface="Museo Slab 500"/>
              </a:rPr>
              <a:t>Home-school &amp; Private School</a:t>
            </a:r>
            <a:br>
              <a:rPr lang="en-US">
                <a:latin typeface="Museo Slab 500"/>
              </a:rPr>
            </a:br>
            <a:r>
              <a:rPr lang="en-US">
                <a:latin typeface="Museo Slab 500"/>
              </a:rPr>
              <a:t>Scenarios</a:t>
            </a:r>
          </a:p>
        </p:txBody>
      </p:sp>
      <p:sp>
        <p:nvSpPr>
          <p:cNvPr id="3" name="Slide Number Placeholder 2">
            <a:extLst>
              <a:ext uri="{FF2B5EF4-FFF2-40B4-BE49-F238E27FC236}">
                <a16:creationId xmlns:a16="http://schemas.microsoft.com/office/drawing/2014/main" id="{E51157F5-F634-4F66-9BAC-53768C97D99F}"/>
              </a:ext>
            </a:extLst>
          </p:cNvPr>
          <p:cNvSpPr>
            <a:spLocks noGrp="1"/>
          </p:cNvSpPr>
          <p:nvPr>
            <p:ph type="sldNum" sz="quarter" idx="12"/>
          </p:nvPr>
        </p:nvSpPr>
        <p:spPr/>
        <p:txBody>
          <a:bodyPr/>
          <a:lstStyle/>
          <a:p>
            <a:fld id="{C479D5F6-EDCB-402A-AC08-4943A1820E8F}" type="slidenum">
              <a:rPr lang="en-US" smtClean="0"/>
              <a:pPr/>
              <a:t>56</a:t>
            </a:fld>
            <a:endParaRPr lang="en-US"/>
          </a:p>
        </p:txBody>
      </p:sp>
      <p:grpSp>
        <p:nvGrpSpPr>
          <p:cNvPr id="4" name="Group 3" descr="Pencil and paint brush icon">
            <a:extLst>
              <a:ext uri="{FF2B5EF4-FFF2-40B4-BE49-F238E27FC236}">
                <a16:creationId xmlns:a16="http://schemas.microsoft.com/office/drawing/2014/main" id="{2985BCA6-5698-64B9-C531-A35F60605A5C}"/>
              </a:ext>
            </a:extLst>
          </p:cNvPr>
          <p:cNvGrpSpPr/>
          <p:nvPr/>
        </p:nvGrpSpPr>
        <p:grpSpPr>
          <a:xfrm>
            <a:off x="7712914" y="5110060"/>
            <a:ext cx="1625639" cy="1499521"/>
            <a:chOff x="5397731" y="3714505"/>
            <a:chExt cx="1155469" cy="1078332"/>
          </a:xfrm>
        </p:grpSpPr>
        <p:pic>
          <p:nvPicPr>
            <p:cNvPr id="5" name="Graphic 4" descr="Paint brush outline">
              <a:extLst>
                <a:ext uri="{FF2B5EF4-FFF2-40B4-BE49-F238E27FC236}">
                  <a16:creationId xmlns:a16="http://schemas.microsoft.com/office/drawing/2014/main" id="{54A5EAAC-367E-495F-892A-A8A4EFCDEC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3878437"/>
              <a:ext cx="914400" cy="914400"/>
            </a:xfrm>
            <a:prstGeom prst="rect">
              <a:avLst/>
            </a:prstGeom>
          </p:spPr>
        </p:pic>
        <p:pic>
          <p:nvPicPr>
            <p:cNvPr id="7" name="Graphic 6" descr="Pencil outline">
              <a:extLst>
                <a:ext uri="{FF2B5EF4-FFF2-40B4-BE49-F238E27FC236}">
                  <a16:creationId xmlns:a16="http://schemas.microsoft.com/office/drawing/2014/main" id="{54932A44-E9CD-4085-BA4A-4FB4D37895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7731" y="3714505"/>
              <a:ext cx="914400" cy="914400"/>
            </a:xfrm>
            <a:prstGeom prst="rect">
              <a:avLst/>
            </a:prstGeom>
          </p:spPr>
        </p:pic>
      </p:grpSp>
    </p:spTree>
    <p:extLst>
      <p:ext uri="{BB962C8B-B14F-4D97-AF65-F5344CB8AC3E}">
        <p14:creationId xmlns:p14="http://schemas.microsoft.com/office/powerpoint/2010/main" val="3933382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13" y="194587"/>
            <a:ext cx="8270157" cy="756418"/>
          </a:xfrm>
        </p:spPr>
        <p:txBody>
          <a:bodyPr>
            <a:normAutofit fontScale="90000"/>
          </a:bodyPr>
          <a:lstStyle/>
          <a:p>
            <a:r>
              <a:rPr lang="en-US"/>
              <a:t>Home-school (and Private School) Students Enrolled Simultaneously in Multiple Districts</a:t>
            </a:r>
          </a:p>
        </p:txBody>
      </p:sp>
      <p:sp>
        <p:nvSpPr>
          <p:cNvPr id="3" name="Content Placeholder 2"/>
          <p:cNvSpPr>
            <a:spLocks noGrp="1"/>
          </p:cNvSpPr>
          <p:nvPr>
            <p:ph idx="1"/>
          </p:nvPr>
        </p:nvSpPr>
        <p:spPr>
          <a:xfrm>
            <a:off x="332873" y="1554480"/>
            <a:ext cx="11495961" cy="4351338"/>
          </a:xfrm>
        </p:spPr>
        <p:txBody>
          <a:bodyPr vert="horz" lIns="0" tIns="0" rIns="0" bIns="0" rtlCol="0" anchor="t">
            <a:normAutofit/>
          </a:bodyPr>
          <a:lstStyle/>
          <a:p>
            <a:pPr marL="0" indent="0">
              <a:buNone/>
            </a:pPr>
            <a:r>
              <a:rPr lang="en-US"/>
              <a:t>Home-school (and private school) students are eligible for a maximum of 0.5 FTE, meaning funding </a:t>
            </a:r>
            <a:r>
              <a:rPr lang="en-US" u="sng"/>
              <a:t>cannot be split</a:t>
            </a:r>
            <a:r>
              <a:rPr lang="en-US"/>
              <a:t> for these students.</a:t>
            </a:r>
          </a:p>
          <a:p>
            <a:pPr marL="0" indent="0">
              <a:buNone/>
            </a:pPr>
            <a:endParaRPr lang="en-US"/>
          </a:p>
          <a:p>
            <a:pPr marL="0" indent="0">
              <a:buNone/>
            </a:pPr>
            <a:r>
              <a:rPr lang="en-US"/>
              <a:t>If a home-school student is participating in two part-time programs simultaneously at two different districts, and both districts are using the same count date:</a:t>
            </a:r>
          </a:p>
          <a:p>
            <a:pPr marL="0" indent="0">
              <a:buNone/>
            </a:pPr>
            <a:endParaRPr lang="en-US"/>
          </a:p>
          <a:p>
            <a:pPr marL="0" indent="0">
              <a:buNone/>
            </a:pPr>
            <a:r>
              <a:rPr lang="en-US"/>
              <a:t>If neither district is the district of residence, or if it is not clear which district is the district of residence: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57</a:t>
            </a:fld>
            <a:endParaRPr lang="en-US"/>
          </a:p>
        </p:txBody>
      </p:sp>
      <p:sp>
        <p:nvSpPr>
          <p:cNvPr id="5" name="Rectangle: Rounded Corners 4">
            <a:extLst>
              <a:ext uri="{FF2B5EF4-FFF2-40B4-BE49-F238E27FC236}">
                <a16:creationId xmlns:a16="http://schemas.microsoft.com/office/drawing/2014/main" id="{5A07B3A8-18E2-4147-85EB-82734BC515BC}"/>
              </a:ext>
            </a:extLst>
          </p:cNvPr>
          <p:cNvSpPr/>
          <p:nvPr/>
        </p:nvSpPr>
        <p:spPr>
          <a:xfrm>
            <a:off x="2097562" y="3447816"/>
            <a:ext cx="7996876" cy="56466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US"/>
              <a:t>The district of primary residence will receive (part-time) funding</a:t>
            </a:r>
          </a:p>
        </p:txBody>
      </p:sp>
      <p:sp>
        <p:nvSpPr>
          <p:cNvPr id="8" name="Rectangle: Rounded Corners 7">
            <a:extLst>
              <a:ext uri="{FF2B5EF4-FFF2-40B4-BE49-F238E27FC236}">
                <a16:creationId xmlns:a16="http://schemas.microsoft.com/office/drawing/2014/main" id="{B180C336-8C61-4C0F-A9CC-643C807490DE}"/>
              </a:ext>
            </a:extLst>
          </p:cNvPr>
          <p:cNvSpPr/>
          <p:nvPr/>
        </p:nvSpPr>
        <p:spPr>
          <a:xfrm>
            <a:off x="2144554" y="4685360"/>
            <a:ext cx="7996876" cy="1004328"/>
          </a:xfrm>
          <a:prstGeom prst="roundRect">
            <a:avLst/>
          </a:prstGeom>
          <a:noFill/>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indent="0" algn="ctr">
              <a:buNone/>
            </a:pPr>
            <a:r>
              <a:rPr lang="en-US" u="sng"/>
              <a:t>Both</a:t>
            </a:r>
            <a:r>
              <a:rPr lang="en-US"/>
              <a:t> districts should submit documentation for consideration during the duplicate count process, as additional information (such as history of enrollment with each district) will be considered</a:t>
            </a:r>
          </a:p>
        </p:txBody>
      </p:sp>
      <p:grpSp>
        <p:nvGrpSpPr>
          <p:cNvPr id="10" name="Group 9" descr="Pencil and paint brush icon">
            <a:extLst>
              <a:ext uri="{FF2B5EF4-FFF2-40B4-BE49-F238E27FC236}">
                <a16:creationId xmlns:a16="http://schemas.microsoft.com/office/drawing/2014/main" id="{467E47FB-19EF-A9A8-80C7-6CC92BDFF6A9}"/>
              </a:ext>
            </a:extLst>
          </p:cNvPr>
          <p:cNvGrpSpPr/>
          <p:nvPr/>
        </p:nvGrpSpPr>
        <p:grpSpPr>
          <a:xfrm>
            <a:off x="10952694" y="79390"/>
            <a:ext cx="1061493" cy="954438"/>
            <a:chOff x="10952694" y="79390"/>
            <a:chExt cx="1061493" cy="954438"/>
          </a:xfrm>
        </p:grpSpPr>
        <p:pic>
          <p:nvPicPr>
            <p:cNvPr id="11" name="Graphic 10" descr="Paint brush outline">
              <a:extLst>
                <a:ext uri="{FF2B5EF4-FFF2-40B4-BE49-F238E27FC236}">
                  <a16:creationId xmlns:a16="http://schemas.microsoft.com/office/drawing/2014/main" id="{E9E1E418-BD05-2ED8-B48F-6FAA8FB60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11976" y="231617"/>
              <a:ext cx="802211" cy="802211"/>
            </a:xfrm>
            <a:prstGeom prst="rect">
              <a:avLst/>
            </a:prstGeom>
          </p:spPr>
        </p:pic>
        <p:pic>
          <p:nvPicPr>
            <p:cNvPr id="12" name="Graphic 11" descr="Pencil outline">
              <a:extLst>
                <a:ext uri="{FF2B5EF4-FFF2-40B4-BE49-F238E27FC236}">
                  <a16:creationId xmlns:a16="http://schemas.microsoft.com/office/drawing/2014/main" id="{EE46B8E0-4075-575D-BC52-DF0D68283C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52694" y="79390"/>
              <a:ext cx="802211" cy="802211"/>
            </a:xfrm>
            <a:prstGeom prst="rect">
              <a:avLst/>
            </a:prstGeom>
          </p:spPr>
        </p:pic>
      </p:grpSp>
    </p:spTree>
    <p:extLst>
      <p:ext uri="{BB962C8B-B14F-4D97-AF65-F5344CB8AC3E}">
        <p14:creationId xmlns:p14="http://schemas.microsoft.com/office/powerpoint/2010/main" val="1448237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95" y="194587"/>
            <a:ext cx="8270157" cy="756418"/>
          </a:xfrm>
        </p:spPr>
        <p:txBody>
          <a:bodyPr>
            <a:normAutofit fontScale="90000"/>
          </a:bodyPr>
          <a:lstStyle/>
          <a:p>
            <a:r>
              <a:rPr lang="en-US"/>
              <a:t>Non-Funded Home-school Students Enrolled Full-Time at </a:t>
            </a:r>
            <a:br>
              <a:rPr lang="en-US"/>
            </a:br>
            <a:r>
              <a:rPr lang="en-US"/>
              <a:t>Another District</a:t>
            </a:r>
          </a:p>
        </p:txBody>
      </p:sp>
      <p:sp>
        <p:nvSpPr>
          <p:cNvPr id="3" name="Content Placeholder 2"/>
          <p:cNvSpPr>
            <a:spLocks noGrp="1"/>
          </p:cNvSpPr>
          <p:nvPr>
            <p:ph idx="1"/>
          </p:nvPr>
        </p:nvSpPr>
        <p:spPr/>
        <p:txBody>
          <a:bodyPr vert="horz" lIns="0" tIns="0" rIns="0" bIns="0" rtlCol="0" anchor="t">
            <a:normAutofit/>
          </a:bodyPr>
          <a:lstStyle/>
          <a:p>
            <a:pPr marL="0" indent="0">
              <a:buNone/>
            </a:pPr>
            <a:r>
              <a:rPr lang="en-US"/>
              <a:t>If a student is participating in a full-time program at one district, and another district has reported them as a </a:t>
            </a:r>
            <a:r>
              <a:rPr lang="en-US" b="1" u="sng"/>
              <a:t>non-funded</a:t>
            </a:r>
            <a:r>
              <a:rPr lang="en-US"/>
              <a:t> (i.e., funding code '86') home-school student:</a:t>
            </a:r>
          </a:p>
          <a:p>
            <a:r>
              <a:rPr lang="en-US"/>
              <a:t>The district claiming the student for funding must upload documentation showing the student is eligible for full-time funding</a:t>
            </a:r>
            <a:endParaRPr lang="en-US">
              <a:cs typeface="Calibri"/>
            </a:endParaRPr>
          </a:p>
          <a:p>
            <a:r>
              <a:rPr lang="en-US"/>
              <a:t>The district who flagged the student as home-school (funding code '86') is </a:t>
            </a:r>
            <a:r>
              <a:rPr lang="en-US" u="sng"/>
              <a:t>not</a:t>
            </a:r>
            <a:r>
              <a:rPr lang="en-US"/>
              <a:t> required to upload anything</a:t>
            </a:r>
            <a:endParaRPr lang="en-US">
              <a:cs typeface="Calibri"/>
            </a:endParaRPr>
          </a:p>
          <a:p>
            <a:pPr lvl="1"/>
            <a:r>
              <a:rPr lang="en-US"/>
              <a:t>Depending on the results of the full-time district’s documentation, may be required to remove the home-based education flag from their snapshot</a:t>
            </a:r>
            <a:endParaRPr lang="en-US">
              <a:cs typeface="Calibri"/>
            </a:endParaRPr>
          </a:p>
          <a:p>
            <a:endParaRPr lang="en-US"/>
          </a:p>
          <a:p>
            <a:pPr marL="0" indent="0">
              <a:buNone/>
            </a:pP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58</a:t>
            </a:fld>
            <a:endParaRPr lang="en-US"/>
          </a:p>
        </p:txBody>
      </p:sp>
      <p:grpSp>
        <p:nvGrpSpPr>
          <p:cNvPr id="7" name="Group 6" descr="Pencil and paint brush icon">
            <a:extLst>
              <a:ext uri="{FF2B5EF4-FFF2-40B4-BE49-F238E27FC236}">
                <a16:creationId xmlns:a16="http://schemas.microsoft.com/office/drawing/2014/main" id="{6A353588-2BEB-DB32-B6BF-03179B87DCF9}"/>
              </a:ext>
            </a:extLst>
          </p:cNvPr>
          <p:cNvGrpSpPr/>
          <p:nvPr/>
        </p:nvGrpSpPr>
        <p:grpSpPr>
          <a:xfrm>
            <a:off x="10952694" y="79390"/>
            <a:ext cx="1061493" cy="954438"/>
            <a:chOff x="10952694" y="79390"/>
            <a:chExt cx="1061493" cy="954438"/>
          </a:xfrm>
        </p:grpSpPr>
        <p:pic>
          <p:nvPicPr>
            <p:cNvPr id="8" name="Graphic 7" descr="Paint brush outline">
              <a:extLst>
                <a:ext uri="{FF2B5EF4-FFF2-40B4-BE49-F238E27FC236}">
                  <a16:creationId xmlns:a16="http://schemas.microsoft.com/office/drawing/2014/main" id="{28230E4B-ACC7-29FB-D7D2-5718613198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11976" y="231617"/>
              <a:ext cx="802211" cy="802211"/>
            </a:xfrm>
            <a:prstGeom prst="rect">
              <a:avLst/>
            </a:prstGeom>
          </p:spPr>
        </p:pic>
        <p:pic>
          <p:nvPicPr>
            <p:cNvPr id="9" name="Graphic 8" descr="Pencil outline">
              <a:extLst>
                <a:ext uri="{FF2B5EF4-FFF2-40B4-BE49-F238E27FC236}">
                  <a16:creationId xmlns:a16="http://schemas.microsoft.com/office/drawing/2014/main" id="{6DD413D7-D791-912D-1A48-87E2D2DAE5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52694" y="79390"/>
              <a:ext cx="802211" cy="802211"/>
            </a:xfrm>
            <a:prstGeom prst="rect">
              <a:avLst/>
            </a:prstGeom>
          </p:spPr>
        </p:pic>
      </p:grpSp>
    </p:spTree>
    <p:extLst>
      <p:ext uri="{BB962C8B-B14F-4D97-AF65-F5344CB8AC3E}">
        <p14:creationId xmlns:p14="http://schemas.microsoft.com/office/powerpoint/2010/main" val="3091622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21785"/>
            <a:ext cx="10363200" cy="2337620"/>
          </a:xfrm>
        </p:spPr>
        <p:txBody>
          <a:bodyPr>
            <a:normAutofit fontScale="90000"/>
          </a:bodyPr>
          <a:lstStyle/>
          <a:p>
            <a:pPr algn="l"/>
            <a:br>
              <a:rPr lang="en-US" sz="2400"/>
            </a:br>
            <a:r>
              <a:rPr lang="en-US" sz="2400"/>
              <a:t>Districts are strongly encouraged to work collaboratively to determine which district should submit each student for funding before the deadline for submitting duplicate count documents.</a:t>
            </a:r>
            <a:br>
              <a:rPr lang="en-US" sz="2400"/>
            </a:br>
            <a:br>
              <a:rPr lang="en-US" sz="2400"/>
            </a:br>
            <a:br>
              <a:rPr lang="en-US" sz="2400"/>
            </a:br>
            <a:br>
              <a:rPr lang="en-US" sz="2400"/>
            </a:br>
            <a:r>
              <a:rPr lang="en-US" sz="2400"/>
              <a:t>If districts cannot come to a resolution regarding who is eligible to submit the student for funding, then both districts should submit their expanded body of documentation for funding consideration.</a:t>
            </a:r>
            <a:br>
              <a:rPr lang="en-US" sz="2400"/>
            </a:br>
            <a:endParaRPr lang="en-US"/>
          </a:p>
        </p:txBody>
      </p:sp>
      <p:sp>
        <p:nvSpPr>
          <p:cNvPr id="3" name="Slide Number Placeholder 2"/>
          <p:cNvSpPr>
            <a:spLocks noGrp="1"/>
          </p:cNvSpPr>
          <p:nvPr>
            <p:ph type="sldNum" sz="quarter" idx="12"/>
          </p:nvPr>
        </p:nvSpPr>
        <p:spPr/>
        <p:txBody>
          <a:bodyPr/>
          <a:lstStyle/>
          <a:p>
            <a:fld id="{C479D5F6-EDCB-402A-AC08-4943A1820E8F}" type="slidenum">
              <a:rPr lang="en-US" smtClean="0"/>
              <a:pPr/>
              <a:t>59</a:t>
            </a:fld>
            <a:endParaRPr lang="en-US"/>
          </a:p>
        </p:txBody>
      </p:sp>
      <p:pic>
        <p:nvPicPr>
          <p:cNvPr id="5" name="Graphic 4" descr="Handshake with solid fill">
            <a:extLst>
              <a:ext uri="{FF2B5EF4-FFF2-40B4-BE49-F238E27FC236}">
                <a16:creationId xmlns:a16="http://schemas.microsoft.com/office/drawing/2014/main" id="{F1D655A6-2649-40F9-A5F8-D67FA755B0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6826" y="3021057"/>
            <a:ext cx="1338348" cy="1338348"/>
          </a:xfrm>
          <a:prstGeom prst="rect">
            <a:avLst/>
          </a:prstGeom>
        </p:spPr>
      </p:pic>
    </p:spTree>
    <p:extLst>
      <p:ext uri="{BB962C8B-B14F-4D97-AF65-F5344CB8AC3E}">
        <p14:creationId xmlns:p14="http://schemas.microsoft.com/office/powerpoint/2010/main" val="2345596745"/>
      </p:ext>
    </p:extLst>
  </p:cSld>
  <p:clrMapOvr>
    <a:masterClrMapping/>
  </p:clrMapOvr>
  <mc:AlternateContent xmlns:mc="http://schemas.openxmlformats.org/markup-compatibility/2006">
    <mc:Choice xmlns:p14="http://schemas.microsoft.com/office/powerpoint/2010/main" Requires="p14">
      <p:transition spd="slow" p14:dur="2000" advTm="22949"/>
    </mc:Choice>
    <mc:Fallback>
      <p:transition spd="slow" advTm="22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5" presetClass="entr" presetSubtype="0"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anim calcmode="lin" valueType="num">
                                      <p:cBhvr>
                                        <p:cTn id="11" dur="2000" fill="hold"/>
                                        <p:tgtEl>
                                          <p:spTgt spid="5"/>
                                        </p:tgtEl>
                                        <p:attrNameLst>
                                          <p:attrName>ppt_w</p:attrName>
                                        </p:attrNameLst>
                                      </p:cBhvr>
                                      <p:tavLst>
                                        <p:tav tm="0" fmla="#ppt_w*sin(2.5*pi*$)">
                                          <p:val>
                                            <p:fltVal val="0"/>
                                          </p:val>
                                        </p:tav>
                                        <p:tav tm="100000">
                                          <p:val>
                                            <p:fltVal val="1"/>
                                          </p:val>
                                        </p:tav>
                                      </p:tavLst>
                                    </p:anim>
                                    <p:anim calcmode="lin" valueType="num">
                                      <p:cBhvr>
                                        <p:cTn id="1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4"/>
        <p14:stopEvt time="22448"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Data Accuracy</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641700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77783"/>
            <a:ext cx="8270157" cy="756418"/>
          </a:xfrm>
        </p:spPr>
        <p:txBody>
          <a:bodyPr>
            <a:normAutofit fontScale="90000"/>
          </a:bodyPr>
          <a:lstStyle/>
          <a:p>
            <a:r>
              <a:rPr lang="en-US"/>
              <a:t>School Auditing Office- Duplicate Count Resources</a:t>
            </a:r>
            <a:br>
              <a:rPr lang="en-US"/>
            </a:br>
            <a:br>
              <a:rPr lang="en-US"/>
            </a:br>
            <a:br>
              <a:rPr lang="en-US"/>
            </a:br>
            <a:endParaRPr lang="en-US"/>
          </a:p>
        </p:txBody>
      </p:sp>
      <p:pic>
        <p:nvPicPr>
          <p:cNvPr id="7" name="Picture 6" descr="Screenshot of teh Duplicate Count Process Overview Link on the Pupil Count Website.">
            <a:extLst>
              <a:ext uri="{FF2B5EF4-FFF2-40B4-BE49-F238E27FC236}">
                <a16:creationId xmlns:a16="http://schemas.microsoft.com/office/drawing/2014/main" id="{E31A906A-F999-F841-0ADA-E49683C4FB46}"/>
              </a:ext>
            </a:extLst>
          </p:cNvPr>
          <p:cNvPicPr>
            <a:picLocks noChangeAspect="1"/>
          </p:cNvPicPr>
          <p:nvPr/>
        </p:nvPicPr>
        <p:blipFill>
          <a:blip r:embed="rId2"/>
          <a:stretch>
            <a:fillRect/>
          </a:stretch>
        </p:blipFill>
        <p:spPr>
          <a:xfrm>
            <a:off x="3752956" y="2834746"/>
            <a:ext cx="4219575" cy="1819275"/>
          </a:xfrm>
          <a:prstGeom prst="rect">
            <a:avLst/>
          </a:prstGeom>
          <a:ln>
            <a:solidFill>
              <a:srgbClr val="4472C4"/>
            </a:solidFill>
          </a:ln>
        </p:spPr>
      </p:pic>
      <p:sp>
        <p:nvSpPr>
          <p:cNvPr id="3" name="Content Placeholder 2"/>
          <p:cNvSpPr>
            <a:spLocks noGrp="1"/>
          </p:cNvSpPr>
          <p:nvPr>
            <p:ph idx="1"/>
          </p:nvPr>
        </p:nvSpPr>
        <p:spPr/>
        <p:txBody>
          <a:bodyPr vert="horz" lIns="0" tIns="0" rIns="0" bIns="0" rtlCol="0" anchor="t">
            <a:normAutofit/>
          </a:bodyPr>
          <a:lstStyle/>
          <a:p>
            <a:pPr marL="0" indent="0">
              <a:buNone/>
            </a:pPr>
            <a:r>
              <a:rPr lang="en-US" dirty="0">
                <a:hlinkClick r:id="rId3"/>
              </a:rPr>
              <a:t>Pupil Count Webpage Link</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pre-recorded Duplicate Process Overview Video is about 15 minutes long and includes valuable context.</a:t>
            </a:r>
            <a:endParaRPr lang="en-US" dirty="0">
              <a:ea typeface="Calibri"/>
              <a:cs typeface="Calibri"/>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60</a:t>
            </a:fld>
            <a:endParaRPr lang="en-US"/>
          </a:p>
        </p:txBody>
      </p:sp>
      <p:sp>
        <p:nvSpPr>
          <p:cNvPr id="5" name="Oval 4">
            <a:extLst>
              <a:ext uri="{FF2B5EF4-FFF2-40B4-BE49-F238E27FC236}">
                <a16:creationId xmlns:a16="http://schemas.microsoft.com/office/drawing/2014/main" id="{4FA3436E-06E1-6E44-1835-4E947042D855}"/>
              </a:ext>
              <a:ext uri="{C183D7F6-B498-43B3-948B-1728B52AA6E4}">
                <adec:decorative xmlns:adec="http://schemas.microsoft.com/office/drawing/2017/decorative" val="1"/>
              </a:ext>
            </a:extLst>
          </p:cNvPr>
          <p:cNvSpPr/>
          <p:nvPr/>
        </p:nvSpPr>
        <p:spPr>
          <a:xfrm>
            <a:off x="3499450" y="3500447"/>
            <a:ext cx="4468483" cy="491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09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3860-C709-47B4-4C62-586622218BB9}"/>
              </a:ext>
            </a:extLst>
          </p:cNvPr>
          <p:cNvSpPr>
            <a:spLocks noGrp="1"/>
          </p:cNvSpPr>
          <p:nvPr>
            <p:ph type="title"/>
          </p:nvPr>
        </p:nvSpPr>
        <p:spPr>
          <a:xfrm>
            <a:off x="418242" y="255217"/>
            <a:ext cx="5158247" cy="590603"/>
          </a:xfrm>
        </p:spPr>
        <p:txBody>
          <a:bodyPr vert="horz" lIns="0" tIns="0" rIns="0" bIns="0" rtlCol="0" anchor="b" anchorCtr="0">
            <a:normAutofit fontScale="90000"/>
          </a:bodyPr>
          <a:lstStyle/>
          <a:p>
            <a:br>
              <a:rPr lang="en-US">
                <a:solidFill>
                  <a:schemeClr val="tx1"/>
                </a:solidFill>
              </a:rPr>
            </a:br>
            <a:r>
              <a:rPr lang="en-US"/>
              <a:t>Contact Information</a:t>
            </a:r>
          </a:p>
        </p:txBody>
      </p:sp>
      <p:sp>
        <p:nvSpPr>
          <p:cNvPr id="351" name="TextBox 350">
            <a:extLst>
              <a:ext uri="{FF2B5EF4-FFF2-40B4-BE49-F238E27FC236}">
                <a16:creationId xmlns:a16="http://schemas.microsoft.com/office/drawing/2014/main" id="{A52D0D6D-0792-6E59-E333-7DC2B8BC6EB8}"/>
              </a:ext>
            </a:extLst>
          </p:cNvPr>
          <p:cNvSpPr txBox="1"/>
          <p:nvPr/>
        </p:nvSpPr>
        <p:spPr>
          <a:xfrm>
            <a:off x="618145" y="1468683"/>
            <a:ext cx="4758440" cy="551689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a:latin typeface="Museo Slab 500"/>
              </a:rPr>
              <a:t>School Auditing Office</a:t>
            </a:r>
          </a:p>
          <a:p>
            <a:r>
              <a:rPr lang="en-US">
                <a:latin typeface="Museo Slab 500"/>
                <a:hlinkClick r:id="rId2"/>
              </a:rPr>
              <a:t>audit@cde.state.co.us</a:t>
            </a:r>
            <a:r>
              <a:rPr lang="en-US">
                <a:latin typeface="Museo Slab 500"/>
              </a:rPr>
              <a:t> </a:t>
            </a:r>
          </a:p>
          <a:p>
            <a:endParaRPr lang="en-US">
              <a:latin typeface="Museo Slab 500"/>
            </a:endParaRPr>
          </a:p>
          <a:p>
            <a:r>
              <a:rPr lang="en-US">
                <a:latin typeface="Museo Slab 500"/>
              </a:rPr>
              <a:t>Rebecca McRee</a:t>
            </a:r>
          </a:p>
          <a:p>
            <a:r>
              <a:rPr lang="en-US">
                <a:latin typeface="Museo Slab 500"/>
                <a:hlinkClick r:id="rId3"/>
              </a:rPr>
              <a:t>mcree_r@cde.state.co.us</a:t>
            </a:r>
            <a:r>
              <a:rPr lang="en-US">
                <a:latin typeface="Museo Slab 500"/>
              </a:rPr>
              <a:t> </a:t>
            </a:r>
          </a:p>
          <a:p>
            <a:r>
              <a:rPr lang="en-US">
                <a:latin typeface="Museo Slab 500"/>
              </a:rPr>
              <a:t>303-482-6286</a:t>
            </a:r>
          </a:p>
          <a:p>
            <a:endParaRPr lang="en-US">
              <a:latin typeface="Museo Slab 500"/>
            </a:endParaRPr>
          </a:p>
          <a:p>
            <a:r>
              <a:rPr lang="en-US">
                <a:latin typeface="Museo Slab 500"/>
              </a:rPr>
              <a:t>Brooke Wenzel</a:t>
            </a:r>
            <a:br>
              <a:rPr lang="en-US">
                <a:latin typeface="Museo Slab 500"/>
              </a:rPr>
            </a:br>
            <a:r>
              <a:rPr lang="en-US">
                <a:latin typeface="Museo Slab 500"/>
                <a:hlinkClick r:id="rId4"/>
              </a:rPr>
              <a:t>StudentOctober@cde.state.co.us</a:t>
            </a:r>
            <a:r>
              <a:rPr lang="en-US">
                <a:latin typeface="Museo Slab 500"/>
              </a:rPr>
              <a:t> </a:t>
            </a:r>
            <a:br>
              <a:rPr lang="en-US">
                <a:latin typeface="Museo Slab 500"/>
              </a:rPr>
            </a:br>
            <a:r>
              <a:rPr lang="en-US">
                <a:latin typeface="Museo Slab 500"/>
              </a:rPr>
              <a:t>720-441-7963</a:t>
            </a:r>
          </a:p>
          <a:p>
            <a:endParaRPr lang="en-US">
              <a:latin typeface="Museo Slab 500"/>
              <a:ea typeface="+mn-lt"/>
              <a:cs typeface="+mn-lt"/>
            </a:endParaRPr>
          </a:p>
          <a:p>
            <a:r>
              <a:rPr lang="en-US">
                <a:ea typeface="+mn-lt"/>
                <a:cs typeface="+mn-lt"/>
                <a:hlinkClick r:id="rId5"/>
              </a:rPr>
              <a:t>Auditing Office Training Schedule</a:t>
            </a:r>
            <a:endParaRPr lang="en-US">
              <a:ea typeface="+mn-lt"/>
              <a:cs typeface="+mn-lt"/>
            </a:endParaRPr>
          </a:p>
          <a:p>
            <a:r>
              <a:rPr lang="en-US">
                <a:ea typeface="+mn-lt"/>
                <a:cs typeface="+mn-lt"/>
                <a:hlinkClick r:id="rId6"/>
              </a:rPr>
              <a:t>Auditing Office’s Pupil Count Website</a:t>
            </a:r>
            <a:endParaRPr lang="en-US">
              <a:ea typeface="+mn-lt"/>
              <a:cs typeface="+mn-lt"/>
            </a:endParaRPr>
          </a:p>
          <a:p>
            <a:r>
              <a:rPr lang="en-US">
                <a:ea typeface="+mn-lt"/>
                <a:cs typeface="+mn-lt"/>
                <a:hlinkClick r:id="rId7"/>
              </a:rPr>
              <a:t>Data Pipeline Town Halls</a:t>
            </a:r>
            <a:endParaRPr lang="en-US" sz="1600">
              <a:ea typeface="+mn-lt"/>
              <a:cs typeface="+mn-lt"/>
            </a:endParaRPr>
          </a:p>
          <a:p>
            <a:r>
              <a:rPr lang="en-US">
                <a:ea typeface="+mn-lt"/>
                <a:cs typeface="+mn-lt"/>
                <a:hlinkClick r:id="rId8"/>
              </a:rPr>
              <a:t>Identity Management/Data Pipeline</a:t>
            </a:r>
            <a:br>
              <a:rPr lang="en-US">
                <a:latin typeface="Museo Slab 500"/>
              </a:rPr>
            </a:br>
            <a:r>
              <a:rPr lang="en-US">
                <a:latin typeface="Museo Slab 500"/>
                <a:hlinkClick r:id="rId9"/>
              </a:rPr>
              <a:t>Student Interchange Website</a:t>
            </a:r>
            <a:endParaRPr lang="en-US">
              <a:latin typeface="Museo Slab 500"/>
            </a:endParaRPr>
          </a:p>
          <a:p>
            <a:r>
              <a:rPr lang="en-US">
                <a:latin typeface="Museo Slab 500"/>
                <a:cs typeface="Calibri"/>
                <a:hlinkClick r:id="rId10"/>
              </a:rPr>
              <a:t>Student October Website</a:t>
            </a:r>
            <a:endParaRPr lang="en-US" sz="1600">
              <a:cs typeface="Calibri"/>
            </a:endParaRPr>
          </a:p>
          <a:p>
            <a:r>
              <a:rPr lang="en-US">
                <a:latin typeface="Museo Slab 500"/>
                <a:hlinkClick r:id="rId11"/>
              </a:rPr>
              <a:t>Syncplicity</a:t>
            </a:r>
            <a:endParaRPr lang="en-US" sz="1400">
              <a:latin typeface="Museo Slab 500"/>
            </a:endParaRPr>
          </a:p>
          <a:p>
            <a:endParaRPr lang="en-US" sz="1500">
              <a:latin typeface="Museo Slab 500"/>
            </a:endParaRPr>
          </a:p>
          <a:p>
            <a:endParaRPr lang="en-US" sz="1500">
              <a:latin typeface="Museo Slab 500"/>
            </a:endParaRPr>
          </a:p>
        </p:txBody>
      </p:sp>
      <p:pic>
        <p:nvPicPr>
          <p:cNvPr id="8" name="Picture 7">
            <a:extLst>
              <a:ext uri="{FF2B5EF4-FFF2-40B4-BE49-F238E27FC236}">
                <a16:creationId xmlns:a16="http://schemas.microsoft.com/office/drawing/2014/main" id="{A708C627-72D4-45CA-9A59-68EB4DC5528A}"/>
              </a:ext>
              <a:ext uri="{C183D7F6-B498-43B3-948B-1728B52AA6E4}">
                <adec:decorative xmlns:adec="http://schemas.microsoft.com/office/drawing/2017/decorative" val="1"/>
              </a:ext>
            </a:extLst>
          </p:cNvPr>
          <p:cNvPicPr>
            <a:picLocks noChangeAspect="1"/>
          </p:cNvPicPr>
          <p:nvPr/>
        </p:nvPicPr>
        <p:blipFill rotWithShape="1">
          <a:blip r:embed="rId12">
            <a:extLst>
              <a:ext uri="{28A0092B-C50C-407E-A947-70E740481C1C}">
                <a14:useLocalDpi xmlns:a14="http://schemas.microsoft.com/office/drawing/2010/main" val="0"/>
              </a:ext>
            </a:extLst>
          </a:blip>
          <a:srcRect r="58350"/>
          <a:stretch/>
        </p:blipFill>
        <p:spPr>
          <a:xfrm>
            <a:off x="7448940" y="0"/>
            <a:ext cx="4743060" cy="6858000"/>
          </a:xfrm>
          <a:prstGeom prst="rect">
            <a:avLst/>
          </a:prstGeom>
        </p:spPr>
      </p:pic>
      <p:sp>
        <p:nvSpPr>
          <p:cNvPr id="4" name="Slide Number Placeholder 3"/>
          <p:cNvSpPr>
            <a:spLocks noGrp="1"/>
          </p:cNvSpPr>
          <p:nvPr>
            <p:ph type="sldNum" sz="quarter" idx="12"/>
          </p:nvPr>
        </p:nvSpPr>
        <p:spPr>
          <a:xfrm>
            <a:off x="165484" y="6465861"/>
            <a:ext cx="1543050" cy="273844"/>
          </a:xfrm>
        </p:spPr>
        <p:txBody>
          <a:bodyPr>
            <a:normAutofit fontScale="85000" lnSpcReduction="20000"/>
          </a:bodyPr>
          <a:lstStyle/>
          <a:p>
            <a:pPr>
              <a:spcAft>
                <a:spcPts val="450"/>
              </a:spcAft>
            </a:pPr>
            <a:fld id="{C479D5F6-EDCB-402A-AC08-4943A1820E8F}" type="slidenum">
              <a:rPr lang="en-US" smtClean="0"/>
              <a:pPr>
                <a:spcAft>
                  <a:spcPts val="450"/>
                </a:spcAft>
              </a:pPr>
              <a:t>61</a:t>
            </a:fld>
            <a:endParaRPr lang="en-US"/>
          </a:p>
        </p:txBody>
      </p:sp>
    </p:spTree>
    <p:extLst>
      <p:ext uri="{BB962C8B-B14F-4D97-AF65-F5344CB8AC3E}">
        <p14:creationId xmlns:p14="http://schemas.microsoft.com/office/powerpoint/2010/main" val="330865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98153"/>
            <a:ext cx="7903725" cy="756418"/>
          </a:xfrm>
        </p:spPr>
        <p:txBody>
          <a:bodyPr/>
          <a:lstStyle/>
          <a:p>
            <a:r>
              <a:rPr lang="en-US"/>
              <a:t>Ensure Accurate Data</a:t>
            </a:r>
          </a:p>
        </p:txBody>
      </p:sp>
      <p:sp>
        <p:nvSpPr>
          <p:cNvPr id="3" name="Content Placeholder 2"/>
          <p:cNvSpPr>
            <a:spLocks noGrp="1"/>
          </p:cNvSpPr>
          <p:nvPr>
            <p:ph idx="1"/>
          </p:nvPr>
        </p:nvSpPr>
        <p:spPr>
          <a:xfrm>
            <a:off x="1189504" y="5676577"/>
            <a:ext cx="6558370" cy="1359545"/>
          </a:xfrm>
        </p:spPr>
        <p:txBody>
          <a:bodyPr>
            <a:normAutofit/>
          </a:bodyPr>
          <a:lstStyle/>
          <a:p>
            <a:pPr marL="0" indent="0">
              <a:buNone/>
            </a:pPr>
            <a:r>
              <a:rPr lang="en-US" b="1"/>
              <a:t>How to ensure your data is accurate?</a:t>
            </a:r>
          </a:p>
          <a:p>
            <a:pPr marL="0" indent="0">
              <a:buNone/>
            </a:pPr>
            <a:endParaRPr lang="en-US" b="1"/>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a:p>
        </p:txBody>
      </p:sp>
      <p:graphicFrame>
        <p:nvGraphicFramePr>
          <p:cNvPr id="5" name="Diagram 4" descr="Chart to ensure accurate data">
            <a:extLst>
              <a:ext uri="{FF2B5EF4-FFF2-40B4-BE49-F238E27FC236}">
                <a16:creationId xmlns:a16="http://schemas.microsoft.com/office/drawing/2014/main" id="{EFCCFBAE-0E76-3C67-A47A-D45426FDDD3A}"/>
              </a:ext>
            </a:extLst>
          </p:cNvPr>
          <p:cNvGraphicFramePr/>
          <p:nvPr/>
        </p:nvGraphicFramePr>
        <p:xfrm>
          <a:off x="1189504" y="907257"/>
          <a:ext cx="9812992" cy="483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61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05424"/>
            <a:ext cx="8065168" cy="898524"/>
          </a:xfrm>
        </p:spPr>
        <p:txBody>
          <a:bodyPr/>
          <a:lstStyle/>
          <a:p>
            <a:r>
              <a:rPr lang="en-US"/>
              <a:t>Some More Tips for Accurate Data Reporting</a:t>
            </a:r>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ü"/>
            </a:pPr>
            <a:r>
              <a:rPr lang="en-US"/>
              <a:t>Data respondents should be coordinating with their district/LEA business officials </a:t>
            </a:r>
          </a:p>
          <a:p>
            <a:pPr>
              <a:buClr>
                <a:srgbClr val="FF0000"/>
              </a:buClr>
              <a:buFont typeface="Wingdings" panose="05000000000000000000" pitchFamily="2" charset="2"/>
              <a:buChar char="ü"/>
            </a:pPr>
            <a:r>
              <a:rPr lang="en-US"/>
              <a:t>Prior to finalizing Student October Count data, districts should review, at a minimum, the counts that will be used to determine Total Program funding.  This includes:</a:t>
            </a:r>
          </a:p>
          <a:p>
            <a:pPr lvl="1"/>
            <a:r>
              <a:rPr lang="en-US"/>
              <a:t>FTE counts by grade</a:t>
            </a:r>
          </a:p>
          <a:p>
            <a:pPr lvl="1"/>
            <a:r>
              <a:rPr lang="en-US"/>
              <a:t>Free and Reduced-Price lunch counts for all funded students</a:t>
            </a:r>
          </a:p>
          <a:p>
            <a:pPr lvl="1"/>
            <a:r>
              <a:rPr lang="en-US">
                <a:solidFill>
                  <a:srgbClr val="FF0000"/>
                </a:solidFill>
              </a:rPr>
              <a:t>New</a:t>
            </a:r>
            <a:r>
              <a:rPr lang="en-US"/>
              <a:t>: English language learner counts (language proficiency of NEP or LEP)</a:t>
            </a:r>
          </a:p>
          <a:p>
            <a:pPr marL="457200" lvl="1" indent="0">
              <a:buNone/>
            </a:pPr>
            <a:endParaRPr lang="en-US" sz="1400"/>
          </a:p>
          <a:p>
            <a:pPr marL="457200" lvl="1" indent="0">
              <a:buNone/>
            </a:pPr>
            <a:endParaRPr lang="en-US" sz="1600"/>
          </a:p>
          <a:p>
            <a:pPr marL="457200" lvl="1" indent="0">
              <a:buNone/>
            </a:pPr>
            <a:endParaRPr lang="en-US" sz="1600"/>
          </a:p>
          <a:p>
            <a:pPr marL="0" indent="0">
              <a:buNone/>
            </a:pP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275119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Overview</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96825"/>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C253738870084B85BD429824766166" ma:contentTypeVersion="14" ma:contentTypeDescription="Create a new document." ma:contentTypeScope="" ma:versionID="e96d6277eb334ed1b0ae705b93617138">
  <xsd:schema xmlns:xsd="http://www.w3.org/2001/XMLSchema" xmlns:xs="http://www.w3.org/2001/XMLSchema" xmlns:p="http://schemas.microsoft.com/office/2006/metadata/properties" xmlns:ns2="bf4c7ac3-0834-42cc-a40e-499caae2d50b" xmlns:ns3="6a597bc7-c86c-4892-ad3e-43cc0a7c8044" targetNamespace="http://schemas.microsoft.com/office/2006/metadata/properties" ma:root="true" ma:fieldsID="2a159ca89e9141535715116788e1883a" ns2:_="" ns3:_="">
    <xsd:import namespace="bf4c7ac3-0834-42cc-a40e-499caae2d50b"/>
    <xsd:import namespace="6a597bc7-c86c-4892-ad3e-43cc0a7c804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c7ac3-0834-42cc-a40e-499caae2d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597bc7-c86c-4892-ad3e-43cc0a7c804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5cc5181-36ca-49e1-8e86-be14be12f89d}" ma:internalName="TaxCatchAll" ma:showField="CatchAllData" ma:web="6a597bc7-c86c-4892-ad3e-43cc0a7c804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4c7ac3-0834-42cc-a40e-499caae2d50b">
      <Terms xmlns="http://schemas.microsoft.com/office/infopath/2007/PartnerControls"/>
    </lcf76f155ced4ddcb4097134ff3c332f>
    <TaxCatchAll xmlns="6a597bc7-c86c-4892-ad3e-43cc0a7c8044" xsi:nil="true"/>
    <SharedWithUsers xmlns="6a597bc7-c86c-4892-ad3e-43cc0a7c8044">
      <UserInfo>
        <DisplayName>McRee, Rebecca</DisplayName>
        <AccountId>56</AccountId>
        <AccountType/>
      </UserInfo>
      <UserInfo>
        <DisplayName>Oxton, Jessica</DisplayName>
        <AccountId>59</AccountId>
        <AccountType/>
      </UserInfo>
    </SharedWithUsers>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1CFACF89-FFC6-4172-83C0-6041DA091C1A}">
  <ds:schemaRefs>
    <ds:schemaRef ds:uri="6a597bc7-c86c-4892-ad3e-43cc0a7c8044"/>
    <ds:schemaRef ds:uri="bf4c7ac3-0834-42cc-a40e-499caae2d5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B8D346-98B4-4A38-AC1D-9DECB7E942AC}">
  <ds:schemaRefs>
    <ds:schemaRef ds:uri="00f509a9-c32d-4da3-8aae-24aafb2d4278"/>
    <ds:schemaRef ds:uri="4c96849b-d583-4314-bdb6-16a0c6e34719"/>
    <ds:schemaRef ds:uri="658e932f-8c42-4f93-8fc3-67d3de176e61"/>
    <ds:schemaRef ds:uri="6a597bc7-c86c-4892-ad3e-43cc0a7c8044"/>
    <ds:schemaRef ds:uri="8afd8c4a-fe3c-41c6-823e-e35e5abfca68"/>
    <ds:schemaRef ds:uri="bf4c7ac3-0834-42cc-a40e-499caae2d50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4786</Words>
  <Application>Microsoft Office PowerPoint</Application>
  <PresentationFormat>Widescreen</PresentationFormat>
  <Paragraphs>572</Paragraphs>
  <Slides>61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Calibri</vt:lpstr>
      <vt:lpstr>Calibri Light</vt:lpstr>
      <vt:lpstr>Courier New</vt:lpstr>
      <vt:lpstr>Courier New,monospace</vt:lpstr>
      <vt:lpstr>Museo Slab 500</vt:lpstr>
      <vt:lpstr>Segoe UI</vt:lpstr>
      <vt:lpstr>Symbol</vt:lpstr>
      <vt:lpstr>Trebuchet MS</vt:lpstr>
      <vt:lpstr>Wingdings</vt:lpstr>
      <vt:lpstr>Office Theme</vt:lpstr>
      <vt:lpstr>Student October Duplicate Process Training 2024-2025</vt:lpstr>
      <vt:lpstr>Agenda</vt:lpstr>
      <vt:lpstr> Timeline</vt:lpstr>
      <vt:lpstr>Data Collection and Cleanup Phase Timeline</vt:lpstr>
      <vt:lpstr>Duplicate Count Phase Timeline</vt:lpstr>
      <vt:lpstr> Data Accuracy</vt:lpstr>
      <vt:lpstr>Ensure Accurate Data</vt:lpstr>
      <vt:lpstr>Some More Tips for Accurate Data Reporting</vt:lpstr>
      <vt:lpstr> Overview</vt:lpstr>
      <vt:lpstr>Overview</vt:lpstr>
      <vt:lpstr>Duplicate Count Process</vt:lpstr>
      <vt:lpstr>Cognos Audit Exception Report</vt:lpstr>
      <vt:lpstr>Preparation</vt:lpstr>
      <vt:lpstr>Duplicate Count Phase Timeline (Again)</vt:lpstr>
      <vt:lpstr>Duplicate Count Process High-level</vt:lpstr>
      <vt:lpstr> Data Pipeline Duplicate Process</vt:lpstr>
      <vt:lpstr>Waiting for all Districts to Submit</vt:lpstr>
      <vt:lpstr>Run Cross LEA – Email is sent upon completion</vt:lpstr>
      <vt:lpstr>Audit Exception Report (under Student October Reports)</vt:lpstr>
      <vt:lpstr> Student October Submission to CDE (for the second time)</vt:lpstr>
      <vt:lpstr>Update Data/Ready to Submit</vt:lpstr>
      <vt:lpstr> Funding Allotments</vt:lpstr>
      <vt:lpstr>Total Funding Allotment Acceptable Codes</vt:lpstr>
      <vt:lpstr>Total Funding Allotment</vt:lpstr>
      <vt:lpstr>Edit Checks</vt:lpstr>
      <vt:lpstr>Edit Checks Continued</vt:lpstr>
      <vt:lpstr> Using Syncplicity for Duplicate Count</vt:lpstr>
      <vt:lpstr>Audit Syncplicity Folder</vt:lpstr>
      <vt:lpstr>Audit Syncplicity Folder Structure</vt:lpstr>
      <vt:lpstr>Audit Syncplicity Folder – Uploading Documents</vt:lpstr>
      <vt:lpstr> Required Documentation</vt:lpstr>
      <vt:lpstr>Duplicate Count Documentation</vt:lpstr>
      <vt:lpstr>Documentation: School- or district-level</vt:lpstr>
      <vt:lpstr>Documentation: Student-level</vt:lpstr>
      <vt:lpstr>Documentation: Student-level Continued</vt:lpstr>
      <vt:lpstr>Documentation: Student-Level Attendance Verification</vt:lpstr>
      <vt:lpstr>Δ Documentation: Alternative Instruction Course Attendance</vt:lpstr>
      <vt:lpstr>Documentation: Online School and Program Attendance</vt:lpstr>
      <vt:lpstr>Documentation:  Labeling</vt:lpstr>
      <vt:lpstr>Documentation for Conceded Students</vt:lpstr>
      <vt:lpstr> Considerations and Scenarios</vt:lpstr>
      <vt:lpstr>General Principles</vt:lpstr>
      <vt:lpstr>Scenarios and Considerations</vt:lpstr>
      <vt:lpstr>Alternate Count Date  Scenarios</vt:lpstr>
      <vt:lpstr>Alternate Count Dates</vt:lpstr>
      <vt:lpstr>Official Count Date Takes Precedence</vt:lpstr>
      <vt:lpstr>Two Districts with Approved Alternative Count Dates</vt:lpstr>
      <vt:lpstr>Simultaneous Enrollment Scenarios</vt:lpstr>
      <vt:lpstr>Students Enrolled in both a Full-Time and a Part-Time School/Program</vt:lpstr>
      <vt:lpstr>Students Enrolled Full-Time at a Colorado public Online School or Program and Part-Time at a Brick-and-Mortar School</vt:lpstr>
      <vt:lpstr>Student being reported as part-time at two different districts but not reported as home-school</vt:lpstr>
      <vt:lpstr>Transfer Scenarios</vt:lpstr>
      <vt:lpstr>Transferring On the Pupil Enrollment Count Date</vt:lpstr>
      <vt:lpstr>Students Transferring Within-State into a District After the  Pupil Enrollment Count Date</vt:lpstr>
      <vt:lpstr>Transferring Around the Pupil Enrollment Count Date</vt:lpstr>
      <vt:lpstr>Home-school &amp; Private School Scenarios</vt:lpstr>
      <vt:lpstr>Home-school (and Private School) Students Enrolled Simultaneously in Multiple Districts</vt:lpstr>
      <vt:lpstr>Non-Funded Home-school Students Enrolled Full-Time at  Another District</vt:lpstr>
      <vt:lpstr> Districts are strongly encouraged to work collaboratively to determine which district should submit each student for funding before the deadline for submitting duplicate count documents.    If districts cannot come to a resolution regarding who is eligible to submit the student for funding, then both districts should submit their expanded body of documentation for funding consideration. </vt:lpstr>
      <vt:lpstr>School Auditing Office- Duplicate Count Resources   </vt:lpstr>
      <vt:lpstr> 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1</cp:revision>
  <dcterms:created xsi:type="dcterms:W3CDTF">2019-06-25T17:30:52Z</dcterms:created>
  <dcterms:modified xsi:type="dcterms:W3CDTF">2024-10-25T13:55:37Z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0x010100E8C253738870084B85BD429824766166</vt:lpwstr>
  </property>
  <property fmtid="{D5CDD505-2E9C-101B-9397-08002B2CF9AE}" pid="3" name="MediaServiceImageTags">
    <vt:lpwstr/>
  </property>
</Properties>
</file>