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31"/>
  </p:notesMasterIdLst>
  <p:sldIdLst>
    <p:sldId id="256" r:id="rId5"/>
    <p:sldId id="276" r:id="rId6"/>
    <p:sldId id="277" r:id="rId7"/>
    <p:sldId id="278" r:id="rId8"/>
    <p:sldId id="3313" r:id="rId9"/>
    <p:sldId id="280" r:id="rId10"/>
    <p:sldId id="281" r:id="rId11"/>
    <p:sldId id="263" r:id="rId12"/>
    <p:sldId id="3372" r:id="rId13"/>
    <p:sldId id="3373" r:id="rId14"/>
    <p:sldId id="285" r:id="rId15"/>
    <p:sldId id="3113" r:id="rId16"/>
    <p:sldId id="3374" r:id="rId17"/>
    <p:sldId id="3375" r:id="rId18"/>
    <p:sldId id="3376" r:id="rId19"/>
    <p:sldId id="3377" r:id="rId20"/>
    <p:sldId id="3378" r:id="rId21"/>
    <p:sldId id="3379" r:id="rId22"/>
    <p:sldId id="3319" r:id="rId23"/>
    <p:sldId id="3081" r:id="rId24"/>
    <p:sldId id="3380" r:id="rId25"/>
    <p:sldId id="3381" r:id="rId26"/>
    <p:sldId id="5256" r:id="rId27"/>
    <p:sldId id="3321" r:id="rId28"/>
    <p:sldId id="3362" r:id="rId29"/>
    <p:sldId id="3326" r:id="rId30"/>
    <p:sldId id="5257" r:id="rId31"/>
    <p:sldId id="3084" r:id="rId32"/>
    <p:sldId id="3322" r:id="rId33"/>
    <p:sldId id="3323" r:id="rId34"/>
    <p:sldId id="5261" r:id="rId35"/>
    <p:sldId id="3324" r:id="rId36"/>
    <p:sldId id="3325" r:id="rId37"/>
    <p:sldId id="3082" r:id="rId38"/>
    <p:sldId id="5258" r:id="rId39"/>
    <p:sldId id="5259" r:id="rId40"/>
    <p:sldId id="3085" r:id="rId41"/>
    <p:sldId id="283" r:id="rId42"/>
    <p:sldId id="3364" r:id="rId43"/>
    <p:sldId id="3091" r:id="rId44"/>
    <p:sldId id="3327" r:id="rId45"/>
    <p:sldId id="3089" r:id="rId46"/>
    <p:sldId id="5260" r:id="rId47"/>
    <p:sldId id="3365" r:id="rId48"/>
    <p:sldId id="3114" r:id="rId49"/>
    <p:sldId id="3116" r:id="rId50"/>
    <p:sldId id="3329" r:id="rId51"/>
    <p:sldId id="3092" r:id="rId52"/>
    <p:sldId id="3366" r:id="rId53"/>
    <p:sldId id="3367" r:id="rId54"/>
    <p:sldId id="3098" r:id="rId55"/>
    <p:sldId id="3330" r:id="rId56"/>
    <p:sldId id="3331" r:id="rId57"/>
    <p:sldId id="3332" r:id="rId58"/>
    <p:sldId id="3101" r:id="rId59"/>
    <p:sldId id="3103" r:id="rId60"/>
    <p:sldId id="3333" r:id="rId61"/>
    <p:sldId id="3104" r:id="rId62"/>
    <p:sldId id="5128" r:id="rId63"/>
    <p:sldId id="5262" r:id="rId64"/>
    <p:sldId id="5265" r:id="rId65"/>
    <p:sldId id="5263" r:id="rId66"/>
    <p:sldId id="5264" r:id="rId67"/>
    <p:sldId id="5266" r:id="rId68"/>
    <p:sldId id="3334" r:id="rId69"/>
    <p:sldId id="3343" r:id="rId70"/>
    <p:sldId id="3360" r:id="rId71"/>
    <p:sldId id="3361" r:id="rId72"/>
    <p:sldId id="5270" r:id="rId73"/>
    <p:sldId id="5269" r:id="rId74"/>
    <p:sldId id="5268" r:id="rId75"/>
    <p:sldId id="3335" r:id="rId76"/>
    <p:sldId id="3345" r:id="rId77"/>
    <p:sldId id="3348" r:id="rId78"/>
    <p:sldId id="5267" r:id="rId79"/>
    <p:sldId id="3300" r:id="rId80"/>
    <p:sldId id="3142" r:id="rId81"/>
    <p:sldId id="3349" r:id="rId82"/>
    <p:sldId id="3369" r:id="rId83"/>
    <p:sldId id="3337" r:id="rId84"/>
    <p:sldId id="3307" r:id="rId85"/>
    <p:sldId id="3100" r:id="rId86"/>
    <p:sldId id="3308" r:id="rId87"/>
    <p:sldId id="3350" r:id="rId88"/>
    <p:sldId id="3336" r:id="rId89"/>
    <p:sldId id="257" r:id="rId90"/>
    <p:sldId id="3302" r:id="rId91"/>
    <p:sldId id="5271" r:id="rId92"/>
    <p:sldId id="3347" r:id="rId93"/>
    <p:sldId id="3341" r:id="rId94"/>
    <p:sldId id="3351" r:id="rId95"/>
    <p:sldId id="3370" r:id="rId96"/>
    <p:sldId id="3096" r:id="rId97"/>
    <p:sldId id="3097" r:id="rId98"/>
    <p:sldId id="3338" r:id="rId99"/>
    <p:sldId id="3137" r:id="rId100"/>
    <p:sldId id="3305" r:id="rId101"/>
    <p:sldId id="3306" r:id="rId102"/>
    <p:sldId id="3354" r:id="rId103"/>
    <p:sldId id="3355" r:id="rId104"/>
    <p:sldId id="3311" r:id="rId105"/>
    <p:sldId id="3339" r:id="rId106"/>
    <p:sldId id="3353" r:id="rId107"/>
    <p:sldId id="3371" r:id="rId108"/>
    <p:sldId id="5146" r:id="rId109"/>
    <p:sldId id="5272" r:id="rId110"/>
    <p:sldId id="5273" r:id="rId111"/>
    <p:sldId id="5285" r:id="rId112"/>
    <p:sldId id="5284" r:id="rId113"/>
    <p:sldId id="5279" r:id="rId114"/>
    <p:sldId id="4986" r:id="rId115"/>
    <p:sldId id="272" r:id="rId116"/>
    <p:sldId id="5274" r:id="rId117"/>
    <p:sldId id="5283" r:id="rId118"/>
    <p:sldId id="5282" r:id="rId119"/>
    <p:sldId id="5275" r:id="rId120"/>
    <p:sldId id="3297" r:id="rId121"/>
    <p:sldId id="5277" r:id="rId122"/>
    <p:sldId id="5280" r:id="rId123"/>
    <p:sldId id="5276" r:id="rId124"/>
    <p:sldId id="3156" r:id="rId125"/>
    <p:sldId id="3155" r:id="rId126"/>
    <p:sldId id="3150" r:id="rId127"/>
    <p:sldId id="5278" r:id="rId128"/>
    <p:sldId id="3340" r:id="rId129"/>
    <p:sldId id="5286" r:id="rId1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CEF4DA"/>
    <a:srgbClr val="D2E9F5"/>
    <a:srgbClr val="235E39"/>
    <a:srgbClr val="6D3B5D"/>
    <a:srgbClr val="FF9999"/>
    <a:srgbClr val="65686C"/>
    <a:srgbClr val="5D6770"/>
    <a:srgbClr val="488BC9"/>
    <a:srgbClr val="EF75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B816AB-6752-4DF2-99FC-654250B399C6}" v="2254" dt="2024-04-01T16:58:08.52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57" autoAdjust="0"/>
    <p:restoredTop sz="84504" autoAdjust="0"/>
  </p:normalViewPr>
  <p:slideViewPr>
    <p:cSldViewPr snapToGrid="0">
      <p:cViewPr varScale="1">
        <p:scale>
          <a:sx n="90" d="100"/>
          <a:sy n="90" d="100"/>
        </p:scale>
        <p:origin x="1428" y="78"/>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theme" Target="theme/theme1.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tableStyles" Target="tableStyles.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notesMaster" Target="notesMasters/notesMaster1.xml"/><Relationship Id="rId136" Type="http://schemas.microsoft.com/office/2016/11/relationships/changesInfo" Target="changesInfos/changesInfo1.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microsoft.com/office/2015/10/relationships/revisionInfo" Target="revisionInfo.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presProps" Target="presProps.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ard, Reagan" userId="27291eb4-8241-4961-9e69-8c66e34cc5b0" providerId="ADAL" clId="{F4B816AB-6752-4DF2-99FC-654250B399C6}"/>
    <pc:docChg chg="undo custSel addSld delSld modSld sldOrd modMainMaster">
      <pc:chgData name="Ward, Reagan" userId="27291eb4-8241-4961-9e69-8c66e34cc5b0" providerId="ADAL" clId="{F4B816AB-6752-4DF2-99FC-654250B399C6}" dt="2024-04-29T14:07:18.686" v="33672" actId="20577"/>
      <pc:docMkLst>
        <pc:docMk/>
      </pc:docMkLst>
      <pc:sldChg chg="modSp mod">
        <pc:chgData name="Ward, Reagan" userId="27291eb4-8241-4961-9e69-8c66e34cc5b0" providerId="ADAL" clId="{F4B816AB-6752-4DF2-99FC-654250B399C6}" dt="2024-03-28T19:54:37.916" v="48" actId="20577"/>
        <pc:sldMkLst>
          <pc:docMk/>
          <pc:sldMk cId="3044915438" sldId="256"/>
        </pc:sldMkLst>
        <pc:spChg chg="mod">
          <ac:chgData name="Ward, Reagan" userId="27291eb4-8241-4961-9e69-8c66e34cc5b0" providerId="ADAL" clId="{F4B816AB-6752-4DF2-99FC-654250B399C6}" dt="2024-03-28T19:54:33.299" v="39" actId="20577"/>
          <ac:spMkLst>
            <pc:docMk/>
            <pc:sldMk cId="3044915438" sldId="256"/>
            <ac:spMk id="2" creationId="{00000000-0000-0000-0000-000000000000}"/>
          </ac:spMkLst>
        </pc:spChg>
        <pc:spChg chg="mod">
          <ac:chgData name="Ward, Reagan" userId="27291eb4-8241-4961-9e69-8c66e34cc5b0" providerId="ADAL" clId="{F4B816AB-6752-4DF2-99FC-654250B399C6}" dt="2024-03-28T19:54:37.916" v="48" actId="20577"/>
          <ac:spMkLst>
            <pc:docMk/>
            <pc:sldMk cId="3044915438" sldId="256"/>
            <ac:spMk id="3" creationId="{00000000-0000-0000-0000-000000000000}"/>
          </ac:spMkLst>
        </pc:spChg>
      </pc:sldChg>
      <pc:sldChg chg="modSp mod modShow">
        <pc:chgData name="Ward, Reagan" userId="27291eb4-8241-4961-9e69-8c66e34cc5b0" providerId="ADAL" clId="{F4B816AB-6752-4DF2-99FC-654250B399C6}" dt="2024-04-01T16:47:58.678" v="33315" actId="20577"/>
        <pc:sldMkLst>
          <pc:docMk/>
          <pc:sldMk cId="638276779" sldId="257"/>
        </pc:sldMkLst>
        <pc:spChg chg="mod">
          <ac:chgData name="Ward, Reagan" userId="27291eb4-8241-4961-9e69-8c66e34cc5b0" providerId="ADAL" clId="{F4B816AB-6752-4DF2-99FC-654250B399C6}" dt="2024-04-01T16:47:58.678" v="33315" actId="20577"/>
          <ac:spMkLst>
            <pc:docMk/>
            <pc:sldMk cId="638276779" sldId="257"/>
            <ac:spMk id="3" creationId="{00000000-0000-0000-0000-000000000000}"/>
          </ac:spMkLst>
        </pc:spChg>
      </pc:sldChg>
      <pc:sldChg chg="modSp mod modShow">
        <pc:chgData name="Ward, Reagan" userId="27291eb4-8241-4961-9e69-8c66e34cc5b0" providerId="ADAL" clId="{F4B816AB-6752-4DF2-99FC-654250B399C6}" dt="2024-03-28T21:00:23.221" v="1477" actId="20577"/>
        <pc:sldMkLst>
          <pc:docMk/>
          <pc:sldMk cId="3947354361" sldId="263"/>
        </pc:sldMkLst>
        <pc:spChg chg="mod">
          <ac:chgData name="Ward, Reagan" userId="27291eb4-8241-4961-9e69-8c66e34cc5b0" providerId="ADAL" clId="{F4B816AB-6752-4DF2-99FC-654250B399C6}" dt="2024-03-28T21:00:23.221" v="1477" actId="20577"/>
          <ac:spMkLst>
            <pc:docMk/>
            <pc:sldMk cId="3947354361" sldId="263"/>
            <ac:spMk id="2" creationId="{D716E0B3-BA4F-44B7-B718-2408F7CA9DD8}"/>
          </ac:spMkLst>
        </pc:spChg>
        <pc:spChg chg="mod">
          <ac:chgData name="Ward, Reagan" userId="27291eb4-8241-4961-9e69-8c66e34cc5b0" providerId="ADAL" clId="{F4B816AB-6752-4DF2-99FC-654250B399C6}" dt="2024-03-28T20:20:05.386" v="216" actId="208"/>
          <ac:spMkLst>
            <pc:docMk/>
            <pc:sldMk cId="3947354361" sldId="263"/>
            <ac:spMk id="4" creationId="{E1360E99-EE3B-4CF4-B289-591DD66F624D}"/>
          </ac:spMkLst>
        </pc:spChg>
        <pc:spChg chg="mod">
          <ac:chgData name="Ward, Reagan" userId="27291eb4-8241-4961-9e69-8c66e34cc5b0" providerId="ADAL" clId="{F4B816AB-6752-4DF2-99FC-654250B399C6}" dt="2024-03-28T20:21:10.199" v="225" actId="207"/>
          <ac:spMkLst>
            <pc:docMk/>
            <pc:sldMk cId="3947354361" sldId="263"/>
            <ac:spMk id="6" creationId="{BE56F60D-0215-4F37-AD38-9A75C6EB71E7}"/>
          </ac:spMkLst>
        </pc:spChg>
        <pc:spChg chg="mod">
          <ac:chgData name="Ward, Reagan" userId="27291eb4-8241-4961-9e69-8c66e34cc5b0" providerId="ADAL" clId="{F4B816AB-6752-4DF2-99FC-654250B399C6}" dt="2024-03-28T20:21:10.199" v="225" actId="207"/>
          <ac:spMkLst>
            <pc:docMk/>
            <pc:sldMk cId="3947354361" sldId="263"/>
            <ac:spMk id="7" creationId="{EEC0A8BF-376D-4EB0-AF61-FBA84F34F602}"/>
          </ac:spMkLst>
        </pc:spChg>
        <pc:spChg chg="mod">
          <ac:chgData name="Ward, Reagan" userId="27291eb4-8241-4961-9e69-8c66e34cc5b0" providerId="ADAL" clId="{F4B816AB-6752-4DF2-99FC-654250B399C6}" dt="2024-03-28T20:21:10.199" v="225" actId="207"/>
          <ac:spMkLst>
            <pc:docMk/>
            <pc:sldMk cId="3947354361" sldId="263"/>
            <ac:spMk id="8" creationId="{B3432380-B9EC-48AC-89C0-60B51B572872}"/>
          </ac:spMkLst>
        </pc:spChg>
        <pc:spChg chg="mod">
          <ac:chgData name="Ward, Reagan" userId="27291eb4-8241-4961-9e69-8c66e34cc5b0" providerId="ADAL" clId="{F4B816AB-6752-4DF2-99FC-654250B399C6}" dt="2024-03-28T20:21:10.199" v="225" actId="207"/>
          <ac:spMkLst>
            <pc:docMk/>
            <pc:sldMk cId="3947354361" sldId="263"/>
            <ac:spMk id="10" creationId="{9F875FC8-998E-46EC-A8A6-CAF6664D462F}"/>
          </ac:spMkLst>
        </pc:spChg>
        <pc:spChg chg="mod">
          <ac:chgData name="Ward, Reagan" userId="27291eb4-8241-4961-9e69-8c66e34cc5b0" providerId="ADAL" clId="{F4B816AB-6752-4DF2-99FC-654250B399C6}" dt="2024-03-28T20:20:12.049" v="217" actId="207"/>
          <ac:spMkLst>
            <pc:docMk/>
            <pc:sldMk cId="3947354361" sldId="263"/>
            <ac:spMk id="11" creationId="{2BD187D5-0B22-4346-B482-324BC6DE65A5}"/>
          </ac:spMkLst>
        </pc:spChg>
        <pc:spChg chg="mod">
          <ac:chgData name="Ward, Reagan" userId="27291eb4-8241-4961-9e69-8c66e34cc5b0" providerId="ADAL" clId="{F4B816AB-6752-4DF2-99FC-654250B399C6}" dt="2024-03-28T20:20:12.049" v="217" actId="207"/>
          <ac:spMkLst>
            <pc:docMk/>
            <pc:sldMk cId="3947354361" sldId="263"/>
            <ac:spMk id="12" creationId="{21D0C3ED-2E53-4B4A-9B3D-27311E2DE505}"/>
          </ac:spMkLst>
        </pc:spChg>
        <pc:spChg chg="mod">
          <ac:chgData name="Ward, Reagan" userId="27291eb4-8241-4961-9e69-8c66e34cc5b0" providerId="ADAL" clId="{F4B816AB-6752-4DF2-99FC-654250B399C6}" dt="2024-03-28T20:20:12.049" v="217" actId="207"/>
          <ac:spMkLst>
            <pc:docMk/>
            <pc:sldMk cId="3947354361" sldId="263"/>
            <ac:spMk id="13" creationId="{6E339DD3-5DDE-437B-B035-AB2086C63381}"/>
          </ac:spMkLst>
        </pc:spChg>
        <pc:spChg chg="mod">
          <ac:chgData name="Ward, Reagan" userId="27291eb4-8241-4961-9e69-8c66e34cc5b0" providerId="ADAL" clId="{F4B816AB-6752-4DF2-99FC-654250B399C6}" dt="2024-03-28T20:20:12.049" v="217" actId="207"/>
          <ac:spMkLst>
            <pc:docMk/>
            <pc:sldMk cId="3947354361" sldId="263"/>
            <ac:spMk id="15" creationId="{4BDF07D1-144A-41E4-806D-5F369358463A}"/>
          </ac:spMkLst>
        </pc:spChg>
        <pc:spChg chg="mod">
          <ac:chgData name="Ward, Reagan" userId="27291eb4-8241-4961-9e69-8c66e34cc5b0" providerId="ADAL" clId="{F4B816AB-6752-4DF2-99FC-654250B399C6}" dt="2024-03-28T20:20:12.049" v="217" actId="207"/>
          <ac:spMkLst>
            <pc:docMk/>
            <pc:sldMk cId="3947354361" sldId="263"/>
            <ac:spMk id="16" creationId="{9899A3AF-8526-43F3-9CBB-C496DDD71724}"/>
          </ac:spMkLst>
        </pc:spChg>
        <pc:spChg chg="mod">
          <ac:chgData name="Ward, Reagan" userId="27291eb4-8241-4961-9e69-8c66e34cc5b0" providerId="ADAL" clId="{F4B816AB-6752-4DF2-99FC-654250B399C6}" dt="2024-03-28T20:21:38.950" v="230" actId="208"/>
          <ac:spMkLst>
            <pc:docMk/>
            <pc:sldMk cId="3947354361" sldId="263"/>
            <ac:spMk id="19" creationId="{D5805DBE-73E2-5FC0-397C-F83BDCEAF517}"/>
          </ac:spMkLst>
        </pc:spChg>
        <pc:spChg chg="mod">
          <ac:chgData name="Ward, Reagan" userId="27291eb4-8241-4961-9e69-8c66e34cc5b0" providerId="ADAL" clId="{F4B816AB-6752-4DF2-99FC-654250B399C6}" dt="2024-03-28T20:21:14.444" v="226" actId="208"/>
          <ac:spMkLst>
            <pc:docMk/>
            <pc:sldMk cId="3947354361" sldId="263"/>
            <ac:spMk id="24" creationId="{B5748245-4D12-41D3-90BC-E0EDFC5CCA3A}"/>
          </ac:spMkLst>
        </pc:spChg>
      </pc:sldChg>
      <pc:sldChg chg="del">
        <pc:chgData name="Ward, Reagan" userId="27291eb4-8241-4961-9e69-8c66e34cc5b0" providerId="ADAL" clId="{F4B816AB-6752-4DF2-99FC-654250B399C6}" dt="2024-03-28T19:55:00.308" v="61" actId="47"/>
        <pc:sldMkLst>
          <pc:docMk/>
          <pc:sldMk cId="3401448192" sldId="264"/>
        </pc:sldMkLst>
      </pc:sldChg>
      <pc:sldChg chg="del">
        <pc:chgData name="Ward, Reagan" userId="27291eb4-8241-4961-9e69-8c66e34cc5b0" providerId="ADAL" clId="{F4B816AB-6752-4DF2-99FC-654250B399C6}" dt="2024-03-28T19:55:00.308" v="61" actId="47"/>
        <pc:sldMkLst>
          <pc:docMk/>
          <pc:sldMk cId="299803553" sldId="265"/>
        </pc:sldMkLst>
      </pc:sldChg>
      <pc:sldChg chg="del">
        <pc:chgData name="Ward, Reagan" userId="27291eb4-8241-4961-9e69-8c66e34cc5b0" providerId="ADAL" clId="{F4B816AB-6752-4DF2-99FC-654250B399C6}" dt="2024-03-28T19:55:00.308" v="61" actId="47"/>
        <pc:sldMkLst>
          <pc:docMk/>
          <pc:sldMk cId="2124329511" sldId="266"/>
        </pc:sldMkLst>
      </pc:sldChg>
      <pc:sldChg chg="del">
        <pc:chgData name="Ward, Reagan" userId="27291eb4-8241-4961-9e69-8c66e34cc5b0" providerId="ADAL" clId="{F4B816AB-6752-4DF2-99FC-654250B399C6}" dt="2024-03-28T19:55:00.308" v="61" actId="47"/>
        <pc:sldMkLst>
          <pc:docMk/>
          <pc:sldMk cId="939137873" sldId="267"/>
        </pc:sldMkLst>
      </pc:sldChg>
      <pc:sldChg chg="del">
        <pc:chgData name="Ward, Reagan" userId="27291eb4-8241-4961-9e69-8c66e34cc5b0" providerId="ADAL" clId="{F4B816AB-6752-4DF2-99FC-654250B399C6}" dt="2024-03-28T19:55:00.308" v="61" actId="47"/>
        <pc:sldMkLst>
          <pc:docMk/>
          <pc:sldMk cId="906607081" sldId="268"/>
        </pc:sldMkLst>
      </pc:sldChg>
      <pc:sldChg chg="del">
        <pc:chgData name="Ward, Reagan" userId="27291eb4-8241-4961-9e69-8c66e34cc5b0" providerId="ADAL" clId="{F4B816AB-6752-4DF2-99FC-654250B399C6}" dt="2024-03-28T19:55:00.308" v="61" actId="47"/>
        <pc:sldMkLst>
          <pc:docMk/>
          <pc:sldMk cId="1895379267" sldId="269"/>
        </pc:sldMkLst>
      </pc:sldChg>
      <pc:sldChg chg="del">
        <pc:chgData name="Ward, Reagan" userId="27291eb4-8241-4961-9e69-8c66e34cc5b0" providerId="ADAL" clId="{F4B816AB-6752-4DF2-99FC-654250B399C6}" dt="2024-03-28T19:55:00.308" v="61" actId="47"/>
        <pc:sldMkLst>
          <pc:docMk/>
          <pc:sldMk cId="812090992" sldId="270"/>
        </pc:sldMkLst>
      </pc:sldChg>
      <pc:sldChg chg="del">
        <pc:chgData name="Ward, Reagan" userId="27291eb4-8241-4961-9e69-8c66e34cc5b0" providerId="ADAL" clId="{F4B816AB-6752-4DF2-99FC-654250B399C6}" dt="2024-03-28T19:55:00.308" v="61" actId="47"/>
        <pc:sldMkLst>
          <pc:docMk/>
          <pc:sldMk cId="3613651240" sldId="271"/>
        </pc:sldMkLst>
      </pc:sldChg>
      <pc:sldChg chg="delSp modSp del mod">
        <pc:chgData name="Ward, Reagan" userId="27291eb4-8241-4961-9e69-8c66e34cc5b0" providerId="ADAL" clId="{F4B816AB-6752-4DF2-99FC-654250B399C6}" dt="2024-04-01T16:53:59.360" v="33464" actId="13244"/>
        <pc:sldMkLst>
          <pc:docMk/>
          <pc:sldMk cId="1153159124" sldId="272"/>
        </pc:sldMkLst>
        <pc:spChg chg="ord">
          <ac:chgData name="Ward, Reagan" userId="27291eb4-8241-4961-9e69-8c66e34cc5b0" providerId="ADAL" clId="{F4B816AB-6752-4DF2-99FC-654250B399C6}" dt="2024-04-01T16:53:46.701" v="33461" actId="13244"/>
          <ac:spMkLst>
            <pc:docMk/>
            <pc:sldMk cId="1153159124" sldId="272"/>
            <ac:spMk id="3" creationId="{00000000-0000-0000-0000-000000000000}"/>
          </ac:spMkLst>
        </pc:spChg>
        <pc:spChg chg="mod topLvl">
          <ac:chgData name="Ward, Reagan" userId="27291eb4-8241-4961-9e69-8c66e34cc5b0" providerId="ADAL" clId="{F4B816AB-6752-4DF2-99FC-654250B399C6}" dt="2024-04-01T16:53:40.591" v="33460" actId="165"/>
          <ac:spMkLst>
            <pc:docMk/>
            <pc:sldMk cId="1153159124" sldId="272"/>
            <ac:spMk id="5" creationId="{54CC2EB1-A156-E15B-BCDD-9DFC5B3D2520}"/>
          </ac:spMkLst>
        </pc:spChg>
        <pc:spChg chg="mod topLvl">
          <ac:chgData name="Ward, Reagan" userId="27291eb4-8241-4961-9e69-8c66e34cc5b0" providerId="ADAL" clId="{F4B816AB-6752-4DF2-99FC-654250B399C6}" dt="2024-04-01T16:53:40.591" v="33460" actId="165"/>
          <ac:spMkLst>
            <pc:docMk/>
            <pc:sldMk cId="1153159124" sldId="272"/>
            <ac:spMk id="6" creationId="{A5F4D0D6-8798-E140-DD97-AC1E2A947995}"/>
          </ac:spMkLst>
        </pc:spChg>
        <pc:spChg chg="mod topLvl">
          <ac:chgData name="Ward, Reagan" userId="27291eb4-8241-4961-9e69-8c66e34cc5b0" providerId="ADAL" clId="{F4B816AB-6752-4DF2-99FC-654250B399C6}" dt="2024-04-01T16:53:40.591" v="33460" actId="165"/>
          <ac:spMkLst>
            <pc:docMk/>
            <pc:sldMk cId="1153159124" sldId="272"/>
            <ac:spMk id="7" creationId="{47779F59-DC81-0FAD-A330-F4CA4DE283BF}"/>
          </ac:spMkLst>
        </pc:spChg>
        <pc:spChg chg="mod ord topLvl">
          <ac:chgData name="Ward, Reagan" userId="27291eb4-8241-4961-9e69-8c66e34cc5b0" providerId="ADAL" clId="{F4B816AB-6752-4DF2-99FC-654250B399C6}" dt="2024-04-01T16:53:51.063" v="33462" actId="13244"/>
          <ac:spMkLst>
            <pc:docMk/>
            <pc:sldMk cId="1153159124" sldId="272"/>
            <ac:spMk id="8" creationId="{0F37AAD9-39C9-3D21-A755-E5CB9715421A}"/>
          </ac:spMkLst>
        </pc:spChg>
        <pc:spChg chg="mod topLvl">
          <ac:chgData name="Ward, Reagan" userId="27291eb4-8241-4961-9e69-8c66e34cc5b0" providerId="ADAL" clId="{F4B816AB-6752-4DF2-99FC-654250B399C6}" dt="2024-04-01T16:53:40.591" v="33460" actId="165"/>
          <ac:spMkLst>
            <pc:docMk/>
            <pc:sldMk cId="1153159124" sldId="272"/>
            <ac:spMk id="9" creationId="{494636EE-6675-E419-7A01-3F7920FE283B}"/>
          </ac:spMkLst>
        </pc:spChg>
        <pc:spChg chg="mod topLvl">
          <ac:chgData name="Ward, Reagan" userId="27291eb4-8241-4961-9e69-8c66e34cc5b0" providerId="ADAL" clId="{F4B816AB-6752-4DF2-99FC-654250B399C6}" dt="2024-04-01T16:53:40.591" v="33460" actId="165"/>
          <ac:spMkLst>
            <pc:docMk/>
            <pc:sldMk cId="1153159124" sldId="272"/>
            <ac:spMk id="10" creationId="{27365BD8-C3E3-6036-1073-E6C4DA89D6EC}"/>
          </ac:spMkLst>
        </pc:spChg>
        <pc:spChg chg="mod topLvl">
          <ac:chgData name="Ward, Reagan" userId="27291eb4-8241-4961-9e69-8c66e34cc5b0" providerId="ADAL" clId="{F4B816AB-6752-4DF2-99FC-654250B399C6}" dt="2024-04-01T16:53:40.591" v="33460" actId="165"/>
          <ac:spMkLst>
            <pc:docMk/>
            <pc:sldMk cId="1153159124" sldId="272"/>
            <ac:spMk id="11" creationId="{EB340CD8-52D7-09D1-201E-C452F3085842}"/>
          </ac:spMkLst>
        </pc:spChg>
        <pc:spChg chg="mod ord topLvl">
          <ac:chgData name="Ward, Reagan" userId="27291eb4-8241-4961-9e69-8c66e34cc5b0" providerId="ADAL" clId="{F4B816AB-6752-4DF2-99FC-654250B399C6}" dt="2024-04-01T16:53:55.728" v="33463" actId="13244"/>
          <ac:spMkLst>
            <pc:docMk/>
            <pc:sldMk cId="1153159124" sldId="272"/>
            <ac:spMk id="12" creationId="{EE13E2CF-8A90-026F-0432-F9104A096D0C}"/>
          </ac:spMkLst>
        </pc:spChg>
        <pc:spChg chg="mod topLvl">
          <ac:chgData name="Ward, Reagan" userId="27291eb4-8241-4961-9e69-8c66e34cc5b0" providerId="ADAL" clId="{F4B816AB-6752-4DF2-99FC-654250B399C6}" dt="2024-04-01T16:53:40.591" v="33460" actId="165"/>
          <ac:spMkLst>
            <pc:docMk/>
            <pc:sldMk cId="1153159124" sldId="272"/>
            <ac:spMk id="14" creationId="{B9B956FF-8417-9D64-2834-296B12F02105}"/>
          </ac:spMkLst>
        </pc:spChg>
        <pc:spChg chg="mod topLvl">
          <ac:chgData name="Ward, Reagan" userId="27291eb4-8241-4961-9e69-8c66e34cc5b0" providerId="ADAL" clId="{F4B816AB-6752-4DF2-99FC-654250B399C6}" dt="2024-04-01T16:53:40.591" v="33460" actId="165"/>
          <ac:spMkLst>
            <pc:docMk/>
            <pc:sldMk cId="1153159124" sldId="272"/>
            <ac:spMk id="15" creationId="{D9321163-121B-035D-A185-80C60575F107}"/>
          </ac:spMkLst>
        </pc:spChg>
        <pc:spChg chg="mod topLvl">
          <ac:chgData name="Ward, Reagan" userId="27291eb4-8241-4961-9e69-8c66e34cc5b0" providerId="ADAL" clId="{F4B816AB-6752-4DF2-99FC-654250B399C6}" dt="2024-04-01T16:53:40.591" v="33460" actId="165"/>
          <ac:spMkLst>
            <pc:docMk/>
            <pc:sldMk cId="1153159124" sldId="272"/>
            <ac:spMk id="16" creationId="{0440B620-21F7-47CA-D1DF-3386FA7941F4}"/>
          </ac:spMkLst>
        </pc:spChg>
        <pc:spChg chg="mod ord topLvl">
          <ac:chgData name="Ward, Reagan" userId="27291eb4-8241-4961-9e69-8c66e34cc5b0" providerId="ADAL" clId="{F4B816AB-6752-4DF2-99FC-654250B399C6}" dt="2024-04-01T16:53:59.360" v="33464" actId="13244"/>
          <ac:spMkLst>
            <pc:docMk/>
            <pc:sldMk cId="1153159124" sldId="272"/>
            <ac:spMk id="17" creationId="{039D423B-B28A-065F-6731-088DD1F9F216}"/>
          </ac:spMkLst>
        </pc:spChg>
        <pc:grpChg chg="del mod">
          <ac:chgData name="Ward, Reagan" userId="27291eb4-8241-4961-9e69-8c66e34cc5b0" providerId="ADAL" clId="{F4B816AB-6752-4DF2-99FC-654250B399C6}" dt="2024-04-01T16:53:40.591" v="33460" actId="165"/>
          <ac:grpSpMkLst>
            <pc:docMk/>
            <pc:sldMk cId="1153159124" sldId="272"/>
            <ac:grpSpMk id="4" creationId="{9148866B-678D-34A1-638C-457057485612}"/>
          </ac:grpSpMkLst>
        </pc:grpChg>
        <pc:graphicFrameChg chg="del mod">
          <ac:chgData name="Ward, Reagan" userId="27291eb4-8241-4961-9e69-8c66e34cc5b0" providerId="ADAL" clId="{F4B816AB-6752-4DF2-99FC-654250B399C6}" dt="2024-04-01T16:53:31.650" v="33459" actId="18245"/>
          <ac:graphicFrameMkLst>
            <pc:docMk/>
            <pc:sldMk cId="1153159124" sldId="272"/>
            <ac:graphicFrameMk id="13" creationId="{F40228F7-A259-7EC8-E11C-FE2B43F6AAA5}"/>
          </ac:graphicFrameMkLst>
        </pc:graphicFrameChg>
      </pc:sldChg>
      <pc:sldChg chg="del">
        <pc:chgData name="Ward, Reagan" userId="27291eb4-8241-4961-9e69-8c66e34cc5b0" providerId="ADAL" clId="{F4B816AB-6752-4DF2-99FC-654250B399C6}" dt="2024-03-28T19:55:00.308" v="61" actId="47"/>
        <pc:sldMkLst>
          <pc:docMk/>
          <pc:sldMk cId="550158751" sldId="273"/>
        </pc:sldMkLst>
      </pc:sldChg>
      <pc:sldChg chg="del">
        <pc:chgData name="Ward, Reagan" userId="27291eb4-8241-4961-9e69-8c66e34cc5b0" providerId="ADAL" clId="{F4B816AB-6752-4DF2-99FC-654250B399C6}" dt="2024-03-28T19:55:00.308" v="61" actId="47"/>
        <pc:sldMkLst>
          <pc:docMk/>
          <pc:sldMk cId="2748458431" sldId="274"/>
        </pc:sldMkLst>
      </pc:sldChg>
      <pc:sldChg chg="del">
        <pc:chgData name="Ward, Reagan" userId="27291eb4-8241-4961-9e69-8c66e34cc5b0" providerId="ADAL" clId="{F4B816AB-6752-4DF2-99FC-654250B399C6}" dt="2024-03-28T19:55:00.308" v="61" actId="47"/>
        <pc:sldMkLst>
          <pc:docMk/>
          <pc:sldMk cId="675032686" sldId="275"/>
        </pc:sldMkLst>
      </pc:sldChg>
      <pc:sldChg chg="modSp mod modShow">
        <pc:chgData name="Ward, Reagan" userId="27291eb4-8241-4961-9e69-8c66e34cc5b0" providerId="ADAL" clId="{F4B816AB-6752-4DF2-99FC-654250B399C6}" dt="2024-03-30T23:03:05.240" v="29579" actId="6549"/>
        <pc:sldMkLst>
          <pc:docMk/>
          <pc:sldMk cId="4010921747" sldId="276"/>
        </pc:sldMkLst>
        <pc:spChg chg="mod">
          <ac:chgData name="Ward, Reagan" userId="27291eb4-8241-4961-9e69-8c66e34cc5b0" providerId="ADAL" clId="{F4B816AB-6752-4DF2-99FC-654250B399C6}" dt="2024-03-30T21:51:23.009" v="25765" actId="14100"/>
          <ac:spMkLst>
            <pc:docMk/>
            <pc:sldMk cId="4010921747" sldId="276"/>
            <ac:spMk id="5" creationId="{B7116F18-C75F-9022-6879-3CAA4E48C5C5}"/>
          </ac:spMkLst>
        </pc:spChg>
        <pc:spChg chg="mod">
          <ac:chgData name="Ward, Reagan" userId="27291eb4-8241-4961-9e69-8c66e34cc5b0" providerId="ADAL" clId="{F4B816AB-6752-4DF2-99FC-654250B399C6}" dt="2024-03-30T23:03:05.240" v="29579" actId="6549"/>
          <ac:spMkLst>
            <pc:docMk/>
            <pc:sldMk cId="4010921747" sldId="276"/>
            <ac:spMk id="6" creationId="{FB504ABA-6A8C-E5D2-9356-E70322E1ADEF}"/>
          </ac:spMkLst>
        </pc:spChg>
      </pc:sldChg>
      <pc:sldChg chg="addSp delSp modSp mod modShow chgLayout">
        <pc:chgData name="Ward, Reagan" userId="27291eb4-8241-4961-9e69-8c66e34cc5b0" providerId="ADAL" clId="{F4B816AB-6752-4DF2-99FC-654250B399C6}" dt="2024-03-28T20:01:04.997" v="65" actId="729"/>
        <pc:sldMkLst>
          <pc:docMk/>
          <pc:sldMk cId="791079890" sldId="277"/>
        </pc:sldMkLst>
        <pc:spChg chg="add del mod">
          <ac:chgData name="Ward, Reagan" userId="27291eb4-8241-4961-9e69-8c66e34cc5b0" providerId="ADAL" clId="{F4B816AB-6752-4DF2-99FC-654250B399C6}" dt="2024-03-28T20:01:00.488" v="64" actId="6264"/>
          <ac:spMkLst>
            <pc:docMk/>
            <pc:sldMk cId="791079890" sldId="277"/>
            <ac:spMk id="2" creationId="{79233F04-C02B-0244-246A-CFED5FA33BB7}"/>
          </ac:spMkLst>
        </pc:spChg>
        <pc:spChg chg="add del mod">
          <ac:chgData name="Ward, Reagan" userId="27291eb4-8241-4961-9e69-8c66e34cc5b0" providerId="ADAL" clId="{F4B816AB-6752-4DF2-99FC-654250B399C6}" dt="2024-03-28T20:01:00.488" v="64" actId="6264"/>
          <ac:spMkLst>
            <pc:docMk/>
            <pc:sldMk cId="791079890" sldId="277"/>
            <ac:spMk id="3" creationId="{241F410C-DD41-CB76-1DA7-319388486C00}"/>
          </ac:spMkLst>
        </pc:spChg>
        <pc:spChg chg="mod ord">
          <ac:chgData name="Ward, Reagan" userId="27291eb4-8241-4961-9e69-8c66e34cc5b0" providerId="ADAL" clId="{F4B816AB-6752-4DF2-99FC-654250B399C6}" dt="2024-03-28T20:01:00.488" v="64" actId="6264"/>
          <ac:spMkLst>
            <pc:docMk/>
            <pc:sldMk cId="791079890" sldId="277"/>
            <ac:spMk id="4" creationId="{6124529F-73CA-986D-1B6D-13DB3D8726DB}"/>
          </ac:spMkLst>
        </pc:spChg>
        <pc:spChg chg="mod ord">
          <ac:chgData name="Ward, Reagan" userId="27291eb4-8241-4961-9e69-8c66e34cc5b0" providerId="ADAL" clId="{F4B816AB-6752-4DF2-99FC-654250B399C6}" dt="2024-03-28T20:01:00.488" v="64" actId="6264"/>
          <ac:spMkLst>
            <pc:docMk/>
            <pc:sldMk cId="791079890" sldId="277"/>
            <ac:spMk id="6" creationId="{15E10C1E-94AF-10A5-AEA5-0D110B003AAE}"/>
          </ac:spMkLst>
        </pc:spChg>
      </pc:sldChg>
      <pc:sldChg chg="delSp modSp mod modShow">
        <pc:chgData name="Ward, Reagan" userId="27291eb4-8241-4961-9e69-8c66e34cc5b0" providerId="ADAL" clId="{F4B816AB-6752-4DF2-99FC-654250B399C6}" dt="2024-03-28T21:38:40.067" v="3364" actId="13244"/>
        <pc:sldMkLst>
          <pc:docMk/>
          <pc:sldMk cId="1361835990" sldId="278"/>
        </pc:sldMkLst>
        <pc:spChg chg="mod topLvl">
          <ac:chgData name="Ward, Reagan" userId="27291eb4-8241-4961-9e69-8c66e34cc5b0" providerId="ADAL" clId="{F4B816AB-6752-4DF2-99FC-654250B399C6}" dt="2024-03-28T21:38:18.607" v="3359" actId="962"/>
          <ac:spMkLst>
            <pc:docMk/>
            <pc:sldMk cId="1361835990" sldId="278"/>
            <ac:spMk id="6" creationId="{3B9622F8-1E24-DAD5-C4BD-AF61E2F7C863}"/>
          </ac:spMkLst>
        </pc:spChg>
        <pc:spChg chg="mod topLvl">
          <ac:chgData name="Ward, Reagan" userId="27291eb4-8241-4961-9e69-8c66e34cc5b0" providerId="ADAL" clId="{F4B816AB-6752-4DF2-99FC-654250B399C6}" dt="2024-03-28T21:38:11.172" v="3358" actId="165"/>
          <ac:spMkLst>
            <pc:docMk/>
            <pc:sldMk cId="1361835990" sldId="278"/>
            <ac:spMk id="7" creationId="{45161049-9B35-C8B8-951F-D196D9C3D18E}"/>
          </ac:spMkLst>
        </pc:spChg>
        <pc:spChg chg="mod topLvl">
          <ac:chgData name="Ward, Reagan" userId="27291eb4-8241-4961-9e69-8c66e34cc5b0" providerId="ADAL" clId="{F4B816AB-6752-4DF2-99FC-654250B399C6}" dt="2024-03-28T21:38:11.172" v="3358" actId="165"/>
          <ac:spMkLst>
            <pc:docMk/>
            <pc:sldMk cId="1361835990" sldId="278"/>
            <ac:spMk id="8" creationId="{E526150A-7B3E-1DE8-A5E9-C0D7D302C7A3}"/>
          </ac:spMkLst>
        </pc:spChg>
        <pc:spChg chg="mod ord topLvl">
          <ac:chgData name="Ward, Reagan" userId="27291eb4-8241-4961-9e69-8c66e34cc5b0" providerId="ADAL" clId="{F4B816AB-6752-4DF2-99FC-654250B399C6}" dt="2024-03-28T21:38:33.034" v="3362" actId="13244"/>
          <ac:spMkLst>
            <pc:docMk/>
            <pc:sldMk cId="1361835990" sldId="278"/>
            <ac:spMk id="9" creationId="{A328C58E-CBB7-F7CD-AB2F-784AA4EAD09D}"/>
          </ac:spMkLst>
        </pc:spChg>
        <pc:spChg chg="mod topLvl">
          <ac:chgData name="Ward, Reagan" userId="27291eb4-8241-4961-9e69-8c66e34cc5b0" providerId="ADAL" clId="{F4B816AB-6752-4DF2-99FC-654250B399C6}" dt="2024-03-28T21:38:22.391" v="3360" actId="962"/>
          <ac:spMkLst>
            <pc:docMk/>
            <pc:sldMk cId="1361835990" sldId="278"/>
            <ac:spMk id="10" creationId="{12B0073A-78E1-BC47-72EE-CAB626D6248D}"/>
          </ac:spMkLst>
        </pc:spChg>
        <pc:spChg chg="mod topLvl">
          <ac:chgData name="Ward, Reagan" userId="27291eb4-8241-4961-9e69-8c66e34cc5b0" providerId="ADAL" clId="{F4B816AB-6752-4DF2-99FC-654250B399C6}" dt="2024-03-28T21:38:11.172" v="3358" actId="165"/>
          <ac:spMkLst>
            <pc:docMk/>
            <pc:sldMk cId="1361835990" sldId="278"/>
            <ac:spMk id="11" creationId="{C84B61F6-4866-11F5-4CE8-5218774C3145}"/>
          </ac:spMkLst>
        </pc:spChg>
        <pc:spChg chg="mod topLvl">
          <ac:chgData name="Ward, Reagan" userId="27291eb4-8241-4961-9e69-8c66e34cc5b0" providerId="ADAL" clId="{F4B816AB-6752-4DF2-99FC-654250B399C6}" dt="2024-03-28T21:38:11.172" v="3358" actId="165"/>
          <ac:spMkLst>
            <pc:docMk/>
            <pc:sldMk cId="1361835990" sldId="278"/>
            <ac:spMk id="12" creationId="{CAE6F1A8-3390-F694-EAEB-899CC8A75D41}"/>
          </ac:spMkLst>
        </pc:spChg>
        <pc:spChg chg="mod ord topLvl">
          <ac:chgData name="Ward, Reagan" userId="27291eb4-8241-4961-9e69-8c66e34cc5b0" providerId="ADAL" clId="{F4B816AB-6752-4DF2-99FC-654250B399C6}" dt="2024-03-28T21:38:37.667" v="3363" actId="13244"/>
          <ac:spMkLst>
            <pc:docMk/>
            <pc:sldMk cId="1361835990" sldId="278"/>
            <ac:spMk id="13" creationId="{3E4C17A3-C71C-2897-7F43-3A8FAE3169A9}"/>
          </ac:spMkLst>
        </pc:spChg>
        <pc:spChg chg="mod topLvl">
          <ac:chgData name="Ward, Reagan" userId="27291eb4-8241-4961-9e69-8c66e34cc5b0" providerId="ADAL" clId="{F4B816AB-6752-4DF2-99FC-654250B399C6}" dt="2024-03-28T21:38:25.704" v="3361" actId="962"/>
          <ac:spMkLst>
            <pc:docMk/>
            <pc:sldMk cId="1361835990" sldId="278"/>
            <ac:spMk id="14" creationId="{9BD5F33B-FCE4-BFA1-2ECC-5B107FF793C2}"/>
          </ac:spMkLst>
        </pc:spChg>
        <pc:spChg chg="mod topLvl">
          <ac:chgData name="Ward, Reagan" userId="27291eb4-8241-4961-9e69-8c66e34cc5b0" providerId="ADAL" clId="{F4B816AB-6752-4DF2-99FC-654250B399C6}" dt="2024-03-28T21:38:11.172" v="3358" actId="165"/>
          <ac:spMkLst>
            <pc:docMk/>
            <pc:sldMk cId="1361835990" sldId="278"/>
            <ac:spMk id="15" creationId="{91CF01D6-FB47-81DC-4A56-621F3243479D}"/>
          </ac:spMkLst>
        </pc:spChg>
        <pc:spChg chg="mod topLvl">
          <ac:chgData name="Ward, Reagan" userId="27291eb4-8241-4961-9e69-8c66e34cc5b0" providerId="ADAL" clId="{F4B816AB-6752-4DF2-99FC-654250B399C6}" dt="2024-03-28T21:38:11.172" v="3358" actId="165"/>
          <ac:spMkLst>
            <pc:docMk/>
            <pc:sldMk cId="1361835990" sldId="278"/>
            <ac:spMk id="16" creationId="{3B633955-7CB3-9FC8-BCDB-668873E62C44}"/>
          </ac:spMkLst>
        </pc:spChg>
        <pc:spChg chg="mod ord topLvl">
          <ac:chgData name="Ward, Reagan" userId="27291eb4-8241-4961-9e69-8c66e34cc5b0" providerId="ADAL" clId="{F4B816AB-6752-4DF2-99FC-654250B399C6}" dt="2024-03-28T21:38:40.067" v="3364" actId="13244"/>
          <ac:spMkLst>
            <pc:docMk/>
            <pc:sldMk cId="1361835990" sldId="278"/>
            <ac:spMk id="17" creationId="{A38FEA48-FF90-6259-9697-EB61135406A1}"/>
          </ac:spMkLst>
        </pc:spChg>
        <pc:grpChg chg="del mod">
          <ac:chgData name="Ward, Reagan" userId="27291eb4-8241-4961-9e69-8c66e34cc5b0" providerId="ADAL" clId="{F4B816AB-6752-4DF2-99FC-654250B399C6}" dt="2024-03-28T21:38:11.172" v="3358" actId="165"/>
          <ac:grpSpMkLst>
            <pc:docMk/>
            <pc:sldMk cId="1361835990" sldId="278"/>
            <ac:grpSpMk id="3" creationId="{ECAA587D-C6E9-41C7-5016-1010D0837E16}"/>
          </ac:grpSpMkLst>
        </pc:grpChg>
        <pc:graphicFrameChg chg="del mod">
          <ac:chgData name="Ward, Reagan" userId="27291eb4-8241-4961-9e69-8c66e34cc5b0" providerId="ADAL" clId="{F4B816AB-6752-4DF2-99FC-654250B399C6}" dt="2024-03-28T21:36:49.497" v="3210" actId="18245"/>
          <ac:graphicFrameMkLst>
            <pc:docMk/>
            <pc:sldMk cId="1361835990" sldId="278"/>
            <ac:graphicFrameMk id="5" creationId="{B8645826-7536-DB24-E821-7BDE7C47CF21}"/>
          </ac:graphicFrameMkLst>
        </pc:graphicFrameChg>
      </pc:sldChg>
      <pc:sldChg chg="addSp delSp modSp del mod modShow">
        <pc:chgData name="Ward, Reagan" userId="27291eb4-8241-4961-9e69-8c66e34cc5b0" providerId="ADAL" clId="{F4B816AB-6752-4DF2-99FC-654250B399C6}" dt="2024-03-30T21:06:51.020" v="23664" actId="47"/>
        <pc:sldMkLst>
          <pc:docMk/>
          <pc:sldMk cId="138632500" sldId="279"/>
        </pc:sldMkLst>
        <pc:spChg chg="add mod">
          <ac:chgData name="Ward, Reagan" userId="27291eb4-8241-4961-9e69-8c66e34cc5b0" providerId="ADAL" clId="{F4B816AB-6752-4DF2-99FC-654250B399C6}" dt="2024-03-30T21:02:53.797" v="23261" actId="11529"/>
          <ac:spMkLst>
            <pc:docMk/>
            <pc:sldMk cId="138632500" sldId="279"/>
            <ac:spMk id="3" creationId="{BB927D19-9633-BE56-A6A8-40FB3E078195}"/>
          </ac:spMkLst>
        </pc:spChg>
        <pc:graphicFrameChg chg="del">
          <ac:chgData name="Ward, Reagan" userId="27291eb4-8241-4961-9e69-8c66e34cc5b0" providerId="ADAL" clId="{F4B816AB-6752-4DF2-99FC-654250B399C6}" dt="2024-03-30T21:02:53.797" v="23261" actId="11529"/>
          <ac:graphicFrameMkLst>
            <pc:docMk/>
            <pc:sldMk cId="138632500" sldId="279"/>
            <ac:graphicFrameMk id="5" creationId="{2C333C02-EC6C-4A58-8C45-A0C51A8EBABD}"/>
          </ac:graphicFrameMkLst>
        </pc:graphicFrameChg>
      </pc:sldChg>
      <pc:sldChg chg="modSp mod modShow">
        <pc:chgData name="Ward, Reagan" userId="27291eb4-8241-4961-9e69-8c66e34cc5b0" providerId="ADAL" clId="{F4B816AB-6752-4DF2-99FC-654250B399C6}" dt="2024-03-28T21:00:04.464" v="1453" actId="20577"/>
        <pc:sldMkLst>
          <pc:docMk/>
          <pc:sldMk cId="81785621" sldId="280"/>
        </pc:sldMkLst>
        <pc:spChg chg="mod">
          <ac:chgData name="Ward, Reagan" userId="27291eb4-8241-4961-9e69-8c66e34cc5b0" providerId="ADAL" clId="{F4B816AB-6752-4DF2-99FC-654250B399C6}" dt="2024-03-28T21:00:04.464" v="1453" actId="20577"/>
          <ac:spMkLst>
            <pc:docMk/>
            <pc:sldMk cId="81785621" sldId="280"/>
            <ac:spMk id="2" creationId="{D716E0B3-BA4F-44B7-B718-2408F7CA9DD8}"/>
          </ac:spMkLst>
        </pc:spChg>
        <pc:spChg chg="mod">
          <ac:chgData name="Ward, Reagan" userId="27291eb4-8241-4961-9e69-8c66e34cc5b0" providerId="ADAL" clId="{F4B816AB-6752-4DF2-99FC-654250B399C6}" dt="2024-03-28T20:15:16.830" v="212" actId="208"/>
          <ac:spMkLst>
            <pc:docMk/>
            <pc:sldMk cId="81785621" sldId="280"/>
            <ac:spMk id="4" creationId="{E1360E99-EE3B-4CF4-B289-591DD66F624D}"/>
          </ac:spMkLst>
        </pc:spChg>
        <pc:spChg chg="mod">
          <ac:chgData name="Ward, Reagan" userId="27291eb4-8241-4961-9e69-8c66e34cc5b0" providerId="ADAL" clId="{F4B816AB-6752-4DF2-99FC-654250B399C6}" dt="2024-03-28T20:20:41.713" v="220" actId="207"/>
          <ac:spMkLst>
            <pc:docMk/>
            <pc:sldMk cId="81785621" sldId="280"/>
            <ac:spMk id="6" creationId="{BE56F60D-0215-4F37-AD38-9A75C6EB71E7}"/>
          </ac:spMkLst>
        </pc:spChg>
        <pc:spChg chg="mod">
          <ac:chgData name="Ward, Reagan" userId="27291eb4-8241-4961-9e69-8c66e34cc5b0" providerId="ADAL" clId="{F4B816AB-6752-4DF2-99FC-654250B399C6}" dt="2024-03-28T20:20:41.713" v="220" actId="207"/>
          <ac:spMkLst>
            <pc:docMk/>
            <pc:sldMk cId="81785621" sldId="280"/>
            <ac:spMk id="7" creationId="{EEC0A8BF-376D-4EB0-AF61-FBA84F34F602}"/>
          </ac:spMkLst>
        </pc:spChg>
        <pc:spChg chg="mod">
          <ac:chgData name="Ward, Reagan" userId="27291eb4-8241-4961-9e69-8c66e34cc5b0" providerId="ADAL" clId="{F4B816AB-6752-4DF2-99FC-654250B399C6}" dt="2024-03-28T20:20:41.713" v="220" actId="207"/>
          <ac:spMkLst>
            <pc:docMk/>
            <pc:sldMk cId="81785621" sldId="280"/>
            <ac:spMk id="8" creationId="{B3432380-B9EC-48AC-89C0-60B51B572872}"/>
          </ac:spMkLst>
        </pc:spChg>
        <pc:spChg chg="mod">
          <ac:chgData name="Ward, Reagan" userId="27291eb4-8241-4961-9e69-8c66e34cc5b0" providerId="ADAL" clId="{F4B816AB-6752-4DF2-99FC-654250B399C6}" dt="2024-03-28T20:20:41.713" v="220" actId="207"/>
          <ac:spMkLst>
            <pc:docMk/>
            <pc:sldMk cId="81785621" sldId="280"/>
            <ac:spMk id="10" creationId="{9F875FC8-998E-46EC-A8A6-CAF6664D462F}"/>
          </ac:spMkLst>
        </pc:spChg>
        <pc:spChg chg="mod">
          <ac:chgData name="Ward, Reagan" userId="27291eb4-8241-4961-9e69-8c66e34cc5b0" providerId="ADAL" clId="{F4B816AB-6752-4DF2-99FC-654250B399C6}" dt="2024-03-28T20:15:22.850" v="213" actId="207"/>
          <ac:spMkLst>
            <pc:docMk/>
            <pc:sldMk cId="81785621" sldId="280"/>
            <ac:spMk id="11" creationId="{2BD187D5-0B22-4346-B482-324BC6DE65A5}"/>
          </ac:spMkLst>
        </pc:spChg>
        <pc:spChg chg="mod">
          <ac:chgData name="Ward, Reagan" userId="27291eb4-8241-4961-9e69-8c66e34cc5b0" providerId="ADAL" clId="{F4B816AB-6752-4DF2-99FC-654250B399C6}" dt="2024-03-28T20:15:22.850" v="213" actId="207"/>
          <ac:spMkLst>
            <pc:docMk/>
            <pc:sldMk cId="81785621" sldId="280"/>
            <ac:spMk id="12" creationId="{21D0C3ED-2E53-4B4A-9B3D-27311E2DE505}"/>
          </ac:spMkLst>
        </pc:spChg>
        <pc:spChg chg="mod">
          <ac:chgData name="Ward, Reagan" userId="27291eb4-8241-4961-9e69-8c66e34cc5b0" providerId="ADAL" clId="{F4B816AB-6752-4DF2-99FC-654250B399C6}" dt="2024-03-28T20:15:22.850" v="213" actId="207"/>
          <ac:spMkLst>
            <pc:docMk/>
            <pc:sldMk cId="81785621" sldId="280"/>
            <ac:spMk id="13" creationId="{6E339DD3-5DDE-437B-B035-AB2086C63381}"/>
          </ac:spMkLst>
        </pc:spChg>
        <pc:spChg chg="mod">
          <ac:chgData name="Ward, Reagan" userId="27291eb4-8241-4961-9e69-8c66e34cc5b0" providerId="ADAL" clId="{F4B816AB-6752-4DF2-99FC-654250B399C6}" dt="2024-03-28T20:15:22.850" v="213" actId="207"/>
          <ac:spMkLst>
            <pc:docMk/>
            <pc:sldMk cId="81785621" sldId="280"/>
            <ac:spMk id="15" creationId="{4BDF07D1-144A-41E4-806D-5F369358463A}"/>
          </ac:spMkLst>
        </pc:spChg>
        <pc:spChg chg="mod">
          <ac:chgData name="Ward, Reagan" userId="27291eb4-8241-4961-9e69-8c66e34cc5b0" providerId="ADAL" clId="{F4B816AB-6752-4DF2-99FC-654250B399C6}" dt="2024-03-28T20:15:22.850" v="213" actId="207"/>
          <ac:spMkLst>
            <pc:docMk/>
            <pc:sldMk cId="81785621" sldId="280"/>
            <ac:spMk id="16" creationId="{9899A3AF-8526-43F3-9CBB-C496DDD71724}"/>
          </ac:spMkLst>
        </pc:spChg>
        <pc:spChg chg="mod">
          <ac:chgData name="Ward, Reagan" userId="27291eb4-8241-4961-9e69-8c66e34cc5b0" providerId="ADAL" clId="{F4B816AB-6752-4DF2-99FC-654250B399C6}" dt="2024-03-28T20:20:24.190" v="218" actId="208"/>
          <ac:spMkLst>
            <pc:docMk/>
            <pc:sldMk cId="81785621" sldId="280"/>
            <ac:spMk id="24" creationId="{B5748245-4D12-41D3-90BC-E0EDFC5CCA3A}"/>
          </ac:spMkLst>
        </pc:spChg>
      </pc:sldChg>
      <pc:sldChg chg="modSp mod modShow">
        <pc:chgData name="Ward, Reagan" userId="27291eb4-8241-4961-9e69-8c66e34cc5b0" providerId="ADAL" clId="{F4B816AB-6752-4DF2-99FC-654250B399C6}" dt="2024-03-28T21:00:13.717" v="1462" actId="20577"/>
        <pc:sldMkLst>
          <pc:docMk/>
          <pc:sldMk cId="1924001007" sldId="281"/>
        </pc:sldMkLst>
        <pc:spChg chg="mod">
          <ac:chgData name="Ward, Reagan" userId="27291eb4-8241-4961-9e69-8c66e34cc5b0" providerId="ADAL" clId="{F4B816AB-6752-4DF2-99FC-654250B399C6}" dt="2024-03-28T21:00:13.717" v="1462" actId="20577"/>
          <ac:spMkLst>
            <pc:docMk/>
            <pc:sldMk cId="1924001007" sldId="281"/>
            <ac:spMk id="2" creationId="{D716E0B3-BA4F-44B7-B718-2408F7CA9DD8}"/>
          </ac:spMkLst>
        </pc:spChg>
        <pc:spChg chg="mod">
          <ac:chgData name="Ward, Reagan" userId="27291eb4-8241-4961-9e69-8c66e34cc5b0" providerId="ADAL" clId="{F4B816AB-6752-4DF2-99FC-654250B399C6}" dt="2024-03-28T20:15:29.820" v="214" actId="208"/>
          <ac:spMkLst>
            <pc:docMk/>
            <pc:sldMk cId="1924001007" sldId="281"/>
            <ac:spMk id="4" creationId="{E1360E99-EE3B-4CF4-B289-591DD66F624D}"/>
          </ac:spMkLst>
        </pc:spChg>
        <pc:spChg chg="mod">
          <ac:chgData name="Ward, Reagan" userId="27291eb4-8241-4961-9e69-8c66e34cc5b0" providerId="ADAL" clId="{F4B816AB-6752-4DF2-99FC-654250B399C6}" dt="2024-03-28T20:20:56.333" v="223" actId="207"/>
          <ac:spMkLst>
            <pc:docMk/>
            <pc:sldMk cId="1924001007" sldId="281"/>
            <ac:spMk id="6" creationId="{BE56F60D-0215-4F37-AD38-9A75C6EB71E7}"/>
          </ac:spMkLst>
        </pc:spChg>
        <pc:spChg chg="mod">
          <ac:chgData name="Ward, Reagan" userId="27291eb4-8241-4961-9e69-8c66e34cc5b0" providerId="ADAL" clId="{F4B816AB-6752-4DF2-99FC-654250B399C6}" dt="2024-03-28T20:20:56.333" v="223" actId="207"/>
          <ac:spMkLst>
            <pc:docMk/>
            <pc:sldMk cId="1924001007" sldId="281"/>
            <ac:spMk id="7" creationId="{EEC0A8BF-376D-4EB0-AF61-FBA84F34F602}"/>
          </ac:spMkLst>
        </pc:spChg>
        <pc:spChg chg="mod">
          <ac:chgData name="Ward, Reagan" userId="27291eb4-8241-4961-9e69-8c66e34cc5b0" providerId="ADAL" clId="{F4B816AB-6752-4DF2-99FC-654250B399C6}" dt="2024-03-28T20:20:56.333" v="223" actId="207"/>
          <ac:spMkLst>
            <pc:docMk/>
            <pc:sldMk cId="1924001007" sldId="281"/>
            <ac:spMk id="8" creationId="{B3432380-B9EC-48AC-89C0-60B51B572872}"/>
          </ac:spMkLst>
        </pc:spChg>
        <pc:spChg chg="mod">
          <ac:chgData name="Ward, Reagan" userId="27291eb4-8241-4961-9e69-8c66e34cc5b0" providerId="ADAL" clId="{F4B816AB-6752-4DF2-99FC-654250B399C6}" dt="2024-03-28T20:20:56.333" v="223" actId="207"/>
          <ac:spMkLst>
            <pc:docMk/>
            <pc:sldMk cId="1924001007" sldId="281"/>
            <ac:spMk id="10" creationId="{9F875FC8-998E-46EC-A8A6-CAF6664D462F}"/>
          </ac:spMkLst>
        </pc:spChg>
        <pc:spChg chg="mod">
          <ac:chgData name="Ward, Reagan" userId="27291eb4-8241-4961-9e69-8c66e34cc5b0" providerId="ADAL" clId="{F4B816AB-6752-4DF2-99FC-654250B399C6}" dt="2024-03-28T20:15:34.429" v="215" actId="207"/>
          <ac:spMkLst>
            <pc:docMk/>
            <pc:sldMk cId="1924001007" sldId="281"/>
            <ac:spMk id="11" creationId="{2BD187D5-0B22-4346-B482-324BC6DE65A5}"/>
          </ac:spMkLst>
        </pc:spChg>
        <pc:spChg chg="mod">
          <ac:chgData name="Ward, Reagan" userId="27291eb4-8241-4961-9e69-8c66e34cc5b0" providerId="ADAL" clId="{F4B816AB-6752-4DF2-99FC-654250B399C6}" dt="2024-03-28T20:15:34.429" v="215" actId="207"/>
          <ac:spMkLst>
            <pc:docMk/>
            <pc:sldMk cId="1924001007" sldId="281"/>
            <ac:spMk id="12" creationId="{21D0C3ED-2E53-4B4A-9B3D-27311E2DE505}"/>
          </ac:spMkLst>
        </pc:spChg>
        <pc:spChg chg="mod">
          <ac:chgData name="Ward, Reagan" userId="27291eb4-8241-4961-9e69-8c66e34cc5b0" providerId="ADAL" clId="{F4B816AB-6752-4DF2-99FC-654250B399C6}" dt="2024-03-28T20:15:34.429" v="215" actId="207"/>
          <ac:spMkLst>
            <pc:docMk/>
            <pc:sldMk cId="1924001007" sldId="281"/>
            <ac:spMk id="13" creationId="{6E339DD3-5DDE-437B-B035-AB2086C63381}"/>
          </ac:spMkLst>
        </pc:spChg>
        <pc:spChg chg="mod">
          <ac:chgData name="Ward, Reagan" userId="27291eb4-8241-4961-9e69-8c66e34cc5b0" providerId="ADAL" clId="{F4B816AB-6752-4DF2-99FC-654250B399C6}" dt="2024-03-28T20:15:34.429" v="215" actId="207"/>
          <ac:spMkLst>
            <pc:docMk/>
            <pc:sldMk cId="1924001007" sldId="281"/>
            <ac:spMk id="15" creationId="{4BDF07D1-144A-41E4-806D-5F369358463A}"/>
          </ac:spMkLst>
        </pc:spChg>
        <pc:spChg chg="mod">
          <ac:chgData name="Ward, Reagan" userId="27291eb4-8241-4961-9e69-8c66e34cc5b0" providerId="ADAL" clId="{F4B816AB-6752-4DF2-99FC-654250B399C6}" dt="2024-03-28T20:15:34.429" v="215" actId="207"/>
          <ac:spMkLst>
            <pc:docMk/>
            <pc:sldMk cId="1924001007" sldId="281"/>
            <ac:spMk id="16" creationId="{9899A3AF-8526-43F3-9CBB-C496DDD71724}"/>
          </ac:spMkLst>
        </pc:spChg>
        <pc:spChg chg="mod">
          <ac:chgData name="Ward, Reagan" userId="27291eb4-8241-4961-9e69-8c66e34cc5b0" providerId="ADAL" clId="{F4B816AB-6752-4DF2-99FC-654250B399C6}" dt="2024-03-28T20:21:34.994" v="228" actId="207"/>
          <ac:spMkLst>
            <pc:docMk/>
            <pc:sldMk cId="1924001007" sldId="281"/>
            <ac:spMk id="17" creationId="{17890674-B482-4DB3-A7BE-478146348773}"/>
          </ac:spMkLst>
        </pc:spChg>
        <pc:spChg chg="mod">
          <ac:chgData name="Ward, Reagan" userId="27291eb4-8241-4961-9e69-8c66e34cc5b0" providerId="ADAL" clId="{F4B816AB-6752-4DF2-99FC-654250B399C6}" dt="2024-03-28T20:20:48.886" v="221" actId="208"/>
          <ac:spMkLst>
            <pc:docMk/>
            <pc:sldMk cId="1924001007" sldId="281"/>
            <ac:spMk id="24" creationId="{B5748245-4D12-41D3-90BC-E0EDFC5CCA3A}"/>
          </ac:spMkLst>
        </pc:spChg>
      </pc:sldChg>
      <pc:sldChg chg="addSp delSp modSp del mod modShow">
        <pc:chgData name="Ward, Reagan" userId="27291eb4-8241-4961-9e69-8c66e34cc5b0" providerId="ADAL" clId="{F4B816AB-6752-4DF2-99FC-654250B399C6}" dt="2024-03-28T21:03:43.514" v="2022" actId="47"/>
        <pc:sldMkLst>
          <pc:docMk/>
          <pc:sldMk cId="2383431077" sldId="282"/>
        </pc:sldMkLst>
        <pc:spChg chg="mod">
          <ac:chgData name="Ward, Reagan" userId="27291eb4-8241-4961-9e69-8c66e34cc5b0" providerId="ADAL" clId="{F4B816AB-6752-4DF2-99FC-654250B399C6}" dt="2024-03-28T20:23:25.379" v="255" actId="20577"/>
          <ac:spMkLst>
            <pc:docMk/>
            <pc:sldMk cId="2383431077" sldId="282"/>
            <ac:spMk id="8" creationId="{5B87CE16-163B-45E9-AC8A-E0FA8065EB3F}"/>
          </ac:spMkLst>
        </pc:spChg>
        <pc:spChg chg="mod">
          <ac:chgData name="Ward, Reagan" userId="27291eb4-8241-4961-9e69-8c66e34cc5b0" providerId="ADAL" clId="{F4B816AB-6752-4DF2-99FC-654250B399C6}" dt="2024-03-28T20:49:43.814" v="741" actId="27636"/>
          <ac:spMkLst>
            <pc:docMk/>
            <pc:sldMk cId="2383431077" sldId="282"/>
            <ac:spMk id="9" creationId="{E7E6AD2F-070C-4D09-A81F-20AEEFF99B22}"/>
          </ac:spMkLst>
        </pc:spChg>
        <pc:spChg chg="mod">
          <ac:chgData name="Ward, Reagan" userId="27291eb4-8241-4961-9e69-8c66e34cc5b0" providerId="ADAL" clId="{F4B816AB-6752-4DF2-99FC-654250B399C6}" dt="2024-03-28T20:23:47.490" v="257" actId="208"/>
          <ac:spMkLst>
            <pc:docMk/>
            <pc:sldMk cId="2383431077" sldId="282"/>
            <ac:spMk id="10" creationId="{39FD2215-C6FB-44B5-97D8-721363799087}"/>
          </ac:spMkLst>
        </pc:spChg>
        <pc:spChg chg="mod">
          <ac:chgData name="Ward, Reagan" userId="27291eb4-8241-4961-9e69-8c66e34cc5b0" providerId="ADAL" clId="{F4B816AB-6752-4DF2-99FC-654250B399C6}" dt="2024-03-28T20:23:42.031" v="256" actId="208"/>
          <ac:spMkLst>
            <pc:docMk/>
            <pc:sldMk cId="2383431077" sldId="282"/>
            <ac:spMk id="11" creationId="{88316FD0-EB5A-441B-B37B-29A83D2E82FE}"/>
          </ac:spMkLst>
        </pc:spChg>
        <pc:spChg chg="mod">
          <ac:chgData name="Ward, Reagan" userId="27291eb4-8241-4961-9e69-8c66e34cc5b0" providerId="ADAL" clId="{F4B816AB-6752-4DF2-99FC-654250B399C6}" dt="2024-03-28T20:23:52.884" v="258" actId="208"/>
          <ac:spMkLst>
            <pc:docMk/>
            <pc:sldMk cId="2383431077" sldId="282"/>
            <ac:spMk id="12" creationId="{B80B5C4D-A84D-4F18-A84F-F809177020CA}"/>
          </ac:spMkLst>
        </pc:spChg>
        <pc:picChg chg="add del mod">
          <ac:chgData name="Ward, Reagan" userId="27291eb4-8241-4961-9e69-8c66e34cc5b0" providerId="ADAL" clId="{F4B816AB-6752-4DF2-99FC-654250B399C6}" dt="2024-03-28T20:44:48.534" v="266" actId="478"/>
          <ac:picMkLst>
            <pc:docMk/>
            <pc:sldMk cId="2383431077" sldId="282"/>
            <ac:picMk id="4" creationId="{F32A17D1-1016-62BB-D220-F17FFDE6E6B5}"/>
          </ac:picMkLst>
        </pc:picChg>
        <pc:picChg chg="add mod">
          <ac:chgData name="Ward, Reagan" userId="27291eb4-8241-4961-9e69-8c66e34cc5b0" providerId="ADAL" clId="{F4B816AB-6752-4DF2-99FC-654250B399C6}" dt="2024-03-28T20:45:16.980" v="422" actId="962"/>
          <ac:picMkLst>
            <pc:docMk/>
            <pc:sldMk cId="2383431077" sldId="282"/>
            <ac:picMk id="6" creationId="{A1373D64-9F6C-1574-5478-F01F50E7153D}"/>
          </ac:picMkLst>
        </pc:picChg>
        <pc:picChg chg="del mod">
          <ac:chgData name="Ward, Reagan" userId="27291eb4-8241-4961-9e69-8c66e34cc5b0" providerId="ADAL" clId="{F4B816AB-6752-4DF2-99FC-654250B399C6}" dt="2024-03-28T20:24:18.992" v="261" actId="478"/>
          <ac:picMkLst>
            <pc:docMk/>
            <pc:sldMk cId="2383431077" sldId="282"/>
            <ac:picMk id="7" creationId="{44382F1F-1C62-220F-7C9C-0CDBEC1C8387}"/>
          </ac:picMkLst>
        </pc:picChg>
        <pc:picChg chg="mod">
          <ac:chgData name="Ward, Reagan" userId="27291eb4-8241-4961-9e69-8c66e34cc5b0" providerId="ADAL" clId="{F4B816AB-6752-4DF2-99FC-654250B399C6}" dt="2024-03-28T20:24:06.819" v="259" actId="1076"/>
          <ac:picMkLst>
            <pc:docMk/>
            <pc:sldMk cId="2383431077" sldId="282"/>
            <ac:picMk id="1026" creationId="{32A13F3B-427B-4CEB-8B41-F52D06C52EC5}"/>
          </ac:picMkLst>
        </pc:picChg>
      </pc:sldChg>
      <pc:sldChg chg="addSp delSp modSp mod modClrScheme modShow chgLayout">
        <pc:chgData name="Ward, Reagan" userId="27291eb4-8241-4961-9e69-8c66e34cc5b0" providerId="ADAL" clId="{F4B816AB-6752-4DF2-99FC-654250B399C6}" dt="2024-03-29T16:37:22.497" v="11864" actId="13244"/>
        <pc:sldMkLst>
          <pc:docMk/>
          <pc:sldMk cId="3834734277" sldId="283"/>
        </pc:sldMkLst>
        <pc:spChg chg="mod ord">
          <ac:chgData name="Ward, Reagan" userId="27291eb4-8241-4961-9e69-8c66e34cc5b0" providerId="ADAL" clId="{F4B816AB-6752-4DF2-99FC-654250B399C6}" dt="2024-03-29T16:15:08.695" v="11778" actId="700"/>
          <ac:spMkLst>
            <pc:docMk/>
            <pc:sldMk cId="3834734277" sldId="283"/>
            <ac:spMk id="2" creationId="{619C0E54-D20D-40D7-8FF8-52DAD552A634}"/>
          </ac:spMkLst>
        </pc:spChg>
        <pc:spChg chg="add mod ord">
          <ac:chgData name="Ward, Reagan" userId="27291eb4-8241-4961-9e69-8c66e34cc5b0" providerId="ADAL" clId="{F4B816AB-6752-4DF2-99FC-654250B399C6}" dt="2024-03-29T16:24:15.921" v="11859" actId="1076"/>
          <ac:spMkLst>
            <pc:docMk/>
            <pc:sldMk cId="3834734277" sldId="283"/>
            <ac:spMk id="3" creationId="{7DC318EF-5035-6D2D-1AB2-EF2EE9C5F681}"/>
          </ac:spMkLst>
        </pc:spChg>
        <pc:spChg chg="mod ord">
          <ac:chgData name="Ward, Reagan" userId="27291eb4-8241-4961-9e69-8c66e34cc5b0" providerId="ADAL" clId="{F4B816AB-6752-4DF2-99FC-654250B399C6}" dt="2024-03-29T16:37:22.497" v="11864" actId="13244"/>
          <ac:spMkLst>
            <pc:docMk/>
            <pc:sldMk cId="3834734277" sldId="283"/>
            <ac:spMk id="4" creationId="{84CFCC61-9CBA-46B6-AAEE-8ABB1F975C11}"/>
          </ac:spMkLst>
        </pc:spChg>
        <pc:spChg chg="add mod ord">
          <ac:chgData name="Ward, Reagan" userId="27291eb4-8241-4961-9e69-8c66e34cc5b0" providerId="ADAL" clId="{F4B816AB-6752-4DF2-99FC-654250B399C6}" dt="2024-03-29T16:17:57.182" v="11833" actId="27636"/>
          <ac:spMkLst>
            <pc:docMk/>
            <pc:sldMk cId="3834734277" sldId="283"/>
            <ac:spMk id="5" creationId="{CD0A30D1-4776-63AB-C9C9-D879AF6C5051}"/>
          </ac:spMkLst>
        </pc:spChg>
        <pc:spChg chg="del mod">
          <ac:chgData name="Ward, Reagan" userId="27291eb4-8241-4961-9e69-8c66e34cc5b0" providerId="ADAL" clId="{F4B816AB-6752-4DF2-99FC-654250B399C6}" dt="2024-03-29T16:16:50.462" v="11814" actId="478"/>
          <ac:spMkLst>
            <pc:docMk/>
            <pc:sldMk cId="3834734277" sldId="283"/>
            <ac:spMk id="9" creationId="{7AFDE633-FAE9-F7FD-B123-BCB4467E6689}"/>
          </ac:spMkLst>
        </pc:spChg>
        <pc:picChg chg="mod ord">
          <ac:chgData name="Ward, Reagan" userId="27291eb4-8241-4961-9e69-8c66e34cc5b0" providerId="ADAL" clId="{F4B816AB-6752-4DF2-99FC-654250B399C6}" dt="2024-03-29T16:24:12.802" v="11858" actId="1076"/>
          <ac:picMkLst>
            <pc:docMk/>
            <pc:sldMk cId="3834734277" sldId="283"/>
            <ac:picMk id="8" creationId="{715BB8CA-3E97-B665-38FD-5C3D23F36886}"/>
          </ac:picMkLst>
        </pc:picChg>
      </pc:sldChg>
      <pc:sldChg chg="addSp delSp modSp mod ord modShow">
        <pc:chgData name="Ward, Reagan" userId="27291eb4-8241-4961-9e69-8c66e34cc5b0" providerId="ADAL" clId="{F4B816AB-6752-4DF2-99FC-654250B399C6}" dt="2024-03-28T21:39:52.504" v="3369" actId="165"/>
        <pc:sldMkLst>
          <pc:docMk/>
          <pc:sldMk cId="2773316937" sldId="285"/>
        </pc:sldMkLst>
        <pc:spChg chg="mod">
          <ac:chgData name="Ward, Reagan" userId="27291eb4-8241-4961-9e69-8c66e34cc5b0" providerId="ADAL" clId="{F4B816AB-6752-4DF2-99FC-654250B399C6}" dt="2024-03-28T21:14:52.868" v="2358" actId="20577"/>
          <ac:spMkLst>
            <pc:docMk/>
            <pc:sldMk cId="2773316937" sldId="285"/>
            <ac:spMk id="2" creationId="{802F5F77-7568-4EBD-A09F-3971C0593188}"/>
          </ac:spMkLst>
        </pc:spChg>
        <pc:spChg chg="add mod">
          <ac:chgData name="Ward, Reagan" userId="27291eb4-8241-4961-9e69-8c66e34cc5b0" providerId="ADAL" clId="{F4B816AB-6752-4DF2-99FC-654250B399C6}" dt="2024-03-28T21:21:34.084" v="3006" actId="14861"/>
          <ac:spMkLst>
            <pc:docMk/>
            <pc:sldMk cId="2773316937" sldId="285"/>
            <ac:spMk id="3" creationId="{CA6DB5F2-2C9A-8C2F-CD83-70DE4867BFF9}"/>
          </ac:spMkLst>
        </pc:spChg>
        <pc:spChg chg="ord">
          <ac:chgData name="Ward, Reagan" userId="27291eb4-8241-4961-9e69-8c66e34cc5b0" providerId="ADAL" clId="{F4B816AB-6752-4DF2-99FC-654250B399C6}" dt="2024-03-28T21:22:15.350" v="3011" actId="13244"/>
          <ac:spMkLst>
            <pc:docMk/>
            <pc:sldMk cId="2773316937" sldId="285"/>
            <ac:spMk id="4" creationId="{FC68E67B-43F1-4DEB-876D-F9B2CD6ED7C6}"/>
          </ac:spMkLst>
        </pc:spChg>
        <pc:spChg chg="del">
          <ac:chgData name="Ward, Reagan" userId="27291eb4-8241-4961-9e69-8c66e34cc5b0" providerId="ADAL" clId="{F4B816AB-6752-4DF2-99FC-654250B399C6}" dt="2024-03-28T21:17:23.544" v="2731" actId="478"/>
          <ac:spMkLst>
            <pc:docMk/>
            <pc:sldMk cId="2773316937" sldId="285"/>
            <ac:spMk id="5" creationId="{37F5757B-910E-4CA6-B416-F16D26B2FDB8}"/>
          </ac:spMkLst>
        </pc:spChg>
        <pc:spChg chg="del">
          <ac:chgData name="Ward, Reagan" userId="27291eb4-8241-4961-9e69-8c66e34cc5b0" providerId="ADAL" clId="{F4B816AB-6752-4DF2-99FC-654250B399C6}" dt="2024-03-28T21:17:40.340" v="2735" actId="478"/>
          <ac:spMkLst>
            <pc:docMk/>
            <pc:sldMk cId="2773316937" sldId="285"/>
            <ac:spMk id="8" creationId="{100CB94D-6BAE-47CF-AF9C-F6051A55B215}"/>
          </ac:spMkLst>
        </pc:spChg>
        <pc:spChg chg="mod topLvl">
          <ac:chgData name="Ward, Reagan" userId="27291eb4-8241-4961-9e69-8c66e34cc5b0" providerId="ADAL" clId="{F4B816AB-6752-4DF2-99FC-654250B399C6}" dt="2024-03-28T21:39:52.504" v="3369" actId="165"/>
          <ac:spMkLst>
            <pc:docMk/>
            <pc:sldMk cId="2773316937" sldId="285"/>
            <ac:spMk id="9" creationId="{B055927C-AD1F-9099-8F1E-990A24B39F03}"/>
          </ac:spMkLst>
        </pc:spChg>
        <pc:spChg chg="mod topLvl">
          <ac:chgData name="Ward, Reagan" userId="27291eb4-8241-4961-9e69-8c66e34cc5b0" providerId="ADAL" clId="{F4B816AB-6752-4DF2-99FC-654250B399C6}" dt="2024-03-28T21:39:52.504" v="3369" actId="165"/>
          <ac:spMkLst>
            <pc:docMk/>
            <pc:sldMk cId="2773316937" sldId="285"/>
            <ac:spMk id="10" creationId="{2E8C7021-975A-970D-4F92-1E66D0B8CDFB}"/>
          </ac:spMkLst>
        </pc:spChg>
        <pc:spChg chg="mod topLvl">
          <ac:chgData name="Ward, Reagan" userId="27291eb4-8241-4961-9e69-8c66e34cc5b0" providerId="ADAL" clId="{F4B816AB-6752-4DF2-99FC-654250B399C6}" dt="2024-03-28T21:39:52.504" v="3369" actId="165"/>
          <ac:spMkLst>
            <pc:docMk/>
            <pc:sldMk cId="2773316937" sldId="285"/>
            <ac:spMk id="11" creationId="{97DDBE66-20DD-6C33-D61B-0BFB9A7EE9D2}"/>
          </ac:spMkLst>
        </pc:spChg>
        <pc:spChg chg="mod topLvl">
          <ac:chgData name="Ward, Reagan" userId="27291eb4-8241-4961-9e69-8c66e34cc5b0" providerId="ADAL" clId="{F4B816AB-6752-4DF2-99FC-654250B399C6}" dt="2024-03-28T21:39:52.504" v="3369" actId="165"/>
          <ac:spMkLst>
            <pc:docMk/>
            <pc:sldMk cId="2773316937" sldId="285"/>
            <ac:spMk id="12" creationId="{2431C8AE-40AF-5F64-345B-88C999432688}"/>
          </ac:spMkLst>
        </pc:spChg>
        <pc:spChg chg="mod topLvl">
          <ac:chgData name="Ward, Reagan" userId="27291eb4-8241-4961-9e69-8c66e34cc5b0" providerId="ADAL" clId="{F4B816AB-6752-4DF2-99FC-654250B399C6}" dt="2024-03-28T21:39:52.504" v="3369" actId="165"/>
          <ac:spMkLst>
            <pc:docMk/>
            <pc:sldMk cId="2773316937" sldId="285"/>
            <ac:spMk id="13" creationId="{0CF408AB-1A78-36B9-274C-252C99878CB9}"/>
          </ac:spMkLst>
        </pc:spChg>
        <pc:grpChg chg="del mod">
          <ac:chgData name="Ward, Reagan" userId="27291eb4-8241-4961-9e69-8c66e34cc5b0" providerId="ADAL" clId="{F4B816AB-6752-4DF2-99FC-654250B399C6}" dt="2024-03-28T21:39:52.504" v="3369" actId="165"/>
          <ac:grpSpMkLst>
            <pc:docMk/>
            <pc:sldMk cId="2773316937" sldId="285"/>
            <ac:grpSpMk id="6" creationId="{48D44A4F-25DB-53F9-6038-7877CAECD6ED}"/>
          </ac:grpSpMkLst>
        </pc:grpChg>
        <pc:graphicFrameChg chg="del mod">
          <ac:chgData name="Ward, Reagan" userId="27291eb4-8241-4961-9e69-8c66e34cc5b0" providerId="ADAL" clId="{F4B816AB-6752-4DF2-99FC-654250B399C6}" dt="2024-03-28T21:36:15.632" v="3209" actId="18245"/>
          <ac:graphicFrameMkLst>
            <pc:docMk/>
            <pc:sldMk cId="2773316937" sldId="285"/>
            <ac:graphicFrameMk id="7" creationId="{368A26E2-343C-426F-9815-20A30D8A17A7}"/>
          </ac:graphicFrameMkLst>
        </pc:graphicFrameChg>
      </pc:sldChg>
      <pc:sldChg chg="addSp delSp modSp mod modClrScheme modShow chgLayout">
        <pc:chgData name="Ward, Reagan" userId="27291eb4-8241-4961-9e69-8c66e34cc5b0" providerId="ADAL" clId="{F4B816AB-6752-4DF2-99FC-654250B399C6}" dt="2024-03-29T13:54:14.564" v="6678" actId="20577"/>
        <pc:sldMkLst>
          <pc:docMk/>
          <pc:sldMk cId="1401905921" sldId="3081"/>
        </pc:sldMkLst>
        <pc:spChg chg="mod ord">
          <ac:chgData name="Ward, Reagan" userId="27291eb4-8241-4961-9e69-8c66e34cc5b0" providerId="ADAL" clId="{F4B816AB-6752-4DF2-99FC-654250B399C6}" dt="2024-03-29T13:54:14.564" v="6678" actId="20577"/>
          <ac:spMkLst>
            <pc:docMk/>
            <pc:sldMk cId="1401905921" sldId="3081"/>
            <ac:spMk id="2" creationId="{4D224D9A-64B6-48B0-995A-B5596ECBB786}"/>
          </ac:spMkLst>
        </pc:spChg>
        <pc:spChg chg="mod ord">
          <ac:chgData name="Ward, Reagan" userId="27291eb4-8241-4961-9e69-8c66e34cc5b0" providerId="ADAL" clId="{F4B816AB-6752-4DF2-99FC-654250B399C6}" dt="2024-03-29T13:53:08.784" v="6638" actId="700"/>
          <ac:spMkLst>
            <pc:docMk/>
            <pc:sldMk cId="1401905921" sldId="3081"/>
            <ac:spMk id="4" creationId="{09520B5C-8911-4F9C-A913-0FCEE1A63E52}"/>
          </ac:spMkLst>
        </pc:spChg>
        <pc:spChg chg="add del mod ord">
          <ac:chgData name="Ward, Reagan" userId="27291eb4-8241-4961-9e69-8c66e34cc5b0" providerId="ADAL" clId="{F4B816AB-6752-4DF2-99FC-654250B399C6}" dt="2024-03-29T13:51:26.616" v="6557" actId="700"/>
          <ac:spMkLst>
            <pc:docMk/>
            <pc:sldMk cId="1401905921" sldId="3081"/>
            <ac:spMk id="5" creationId="{897F292F-9394-7C85-BB93-76B547B1DFFC}"/>
          </ac:spMkLst>
        </pc:spChg>
        <pc:spChg chg="add mod ord">
          <ac:chgData name="Ward, Reagan" userId="27291eb4-8241-4961-9e69-8c66e34cc5b0" providerId="ADAL" clId="{F4B816AB-6752-4DF2-99FC-654250B399C6}" dt="2024-03-29T13:53:08.784" v="6638" actId="700"/>
          <ac:spMkLst>
            <pc:docMk/>
            <pc:sldMk cId="1401905921" sldId="3081"/>
            <ac:spMk id="6" creationId="{6960F96F-ABB0-B478-BB0B-D949C9AA894B}"/>
          </ac:spMkLst>
        </pc:spChg>
        <pc:spChg chg="add del mod ord">
          <ac:chgData name="Ward, Reagan" userId="27291eb4-8241-4961-9e69-8c66e34cc5b0" providerId="ADAL" clId="{F4B816AB-6752-4DF2-99FC-654250B399C6}" dt="2024-03-29T13:52:21.205" v="6607" actId="478"/>
          <ac:spMkLst>
            <pc:docMk/>
            <pc:sldMk cId="1401905921" sldId="3081"/>
            <ac:spMk id="7" creationId="{B0998079-86C7-95B4-3727-5FB2183C87CC}"/>
          </ac:spMkLst>
        </pc:spChg>
        <pc:spChg chg="add del mod ord">
          <ac:chgData name="Ward, Reagan" userId="27291eb4-8241-4961-9e69-8c66e34cc5b0" providerId="ADAL" clId="{F4B816AB-6752-4DF2-99FC-654250B399C6}" dt="2024-03-29T13:52:28.778" v="6610" actId="478"/>
          <ac:spMkLst>
            <pc:docMk/>
            <pc:sldMk cId="1401905921" sldId="3081"/>
            <ac:spMk id="9" creationId="{6BEFF40F-2AF5-7A87-397A-286145A6A398}"/>
          </ac:spMkLst>
        </pc:spChg>
        <pc:spChg chg="add del mod ord">
          <ac:chgData name="Ward, Reagan" userId="27291eb4-8241-4961-9e69-8c66e34cc5b0" providerId="ADAL" clId="{F4B816AB-6752-4DF2-99FC-654250B399C6}" dt="2024-03-29T13:52:21.205" v="6607" actId="478"/>
          <ac:spMkLst>
            <pc:docMk/>
            <pc:sldMk cId="1401905921" sldId="3081"/>
            <ac:spMk id="10" creationId="{02200563-76D7-C5D9-21C6-69EE91F19BF0}"/>
          </ac:spMkLst>
        </pc:spChg>
        <pc:spChg chg="add del mod">
          <ac:chgData name="Ward, Reagan" userId="27291eb4-8241-4961-9e69-8c66e34cc5b0" providerId="ADAL" clId="{F4B816AB-6752-4DF2-99FC-654250B399C6}" dt="2024-03-29T13:52:25.314" v="6608" actId="700"/>
          <ac:spMkLst>
            <pc:docMk/>
            <pc:sldMk cId="1401905921" sldId="3081"/>
            <ac:spMk id="12" creationId="{8F1C8B91-97D6-B574-3976-A884080B3CF5}"/>
          </ac:spMkLst>
        </pc:spChg>
        <pc:spChg chg="add del mod">
          <ac:chgData name="Ward, Reagan" userId="27291eb4-8241-4961-9e69-8c66e34cc5b0" providerId="ADAL" clId="{F4B816AB-6752-4DF2-99FC-654250B399C6}" dt="2024-03-29T13:52:25.314" v="6608" actId="700"/>
          <ac:spMkLst>
            <pc:docMk/>
            <pc:sldMk cId="1401905921" sldId="3081"/>
            <ac:spMk id="14" creationId="{82CD39D2-7F38-7C58-28F7-12612E277896}"/>
          </ac:spMkLst>
        </pc:spChg>
        <pc:graphicFrameChg chg="del">
          <ac:chgData name="Ward, Reagan" userId="27291eb4-8241-4961-9e69-8c66e34cc5b0" providerId="ADAL" clId="{F4B816AB-6752-4DF2-99FC-654250B399C6}" dt="2024-03-29T13:51:20.106" v="6556" actId="478"/>
          <ac:graphicFrameMkLst>
            <pc:docMk/>
            <pc:sldMk cId="1401905921" sldId="3081"/>
            <ac:graphicFrameMk id="8" creationId="{BC066078-0758-40F5-A4FE-77ED9223B4AB}"/>
          </ac:graphicFrameMkLst>
        </pc:graphicFrameChg>
      </pc:sldChg>
      <pc:sldChg chg="mod modShow">
        <pc:chgData name="Ward, Reagan" userId="27291eb4-8241-4961-9e69-8c66e34cc5b0" providerId="ADAL" clId="{F4B816AB-6752-4DF2-99FC-654250B399C6}" dt="2024-03-29T15:17:32.814" v="10205" actId="729"/>
        <pc:sldMkLst>
          <pc:docMk/>
          <pc:sldMk cId="2430374819" sldId="3082"/>
        </pc:sldMkLst>
      </pc:sldChg>
      <pc:sldChg chg="del mod modShow">
        <pc:chgData name="Ward, Reagan" userId="27291eb4-8241-4961-9e69-8c66e34cc5b0" providerId="ADAL" clId="{F4B816AB-6752-4DF2-99FC-654250B399C6}" dt="2024-03-29T14:53:17.445" v="9287" actId="47"/>
        <pc:sldMkLst>
          <pc:docMk/>
          <pc:sldMk cId="2393937176" sldId="3083"/>
        </pc:sldMkLst>
      </pc:sldChg>
      <pc:sldChg chg="addSp delSp modSp mod modClrScheme modShow chgLayout">
        <pc:chgData name="Ward, Reagan" userId="27291eb4-8241-4961-9e69-8c66e34cc5b0" providerId="ADAL" clId="{F4B816AB-6752-4DF2-99FC-654250B399C6}" dt="2024-04-01T16:38:52.334" v="33049" actId="12385"/>
        <pc:sldMkLst>
          <pc:docMk/>
          <pc:sldMk cId="2114164784" sldId="3084"/>
        </pc:sldMkLst>
        <pc:spChg chg="mod ord">
          <ac:chgData name="Ward, Reagan" userId="27291eb4-8241-4961-9e69-8c66e34cc5b0" providerId="ADAL" clId="{F4B816AB-6752-4DF2-99FC-654250B399C6}" dt="2024-03-29T14:53:47.198" v="9288" actId="700"/>
          <ac:spMkLst>
            <pc:docMk/>
            <pc:sldMk cId="2114164784" sldId="3084"/>
            <ac:spMk id="2" creationId="{5D630221-7006-4357-98DF-C3A70F696778}"/>
          </ac:spMkLst>
        </pc:spChg>
        <pc:spChg chg="add mod ord">
          <ac:chgData name="Ward, Reagan" userId="27291eb4-8241-4961-9e69-8c66e34cc5b0" providerId="ADAL" clId="{F4B816AB-6752-4DF2-99FC-654250B399C6}" dt="2024-03-29T16:37:10.604" v="11862" actId="13244"/>
          <ac:spMkLst>
            <pc:docMk/>
            <pc:sldMk cId="2114164784" sldId="3084"/>
            <ac:spMk id="3" creationId="{E107D713-3603-C79C-06A0-E88EE22DA33A}"/>
          </ac:spMkLst>
        </pc:spChg>
        <pc:spChg chg="mod ord">
          <ac:chgData name="Ward, Reagan" userId="27291eb4-8241-4961-9e69-8c66e34cc5b0" providerId="ADAL" clId="{F4B816AB-6752-4DF2-99FC-654250B399C6}" dt="2024-03-29T16:37:07.562" v="11861" actId="13244"/>
          <ac:spMkLst>
            <pc:docMk/>
            <pc:sldMk cId="2114164784" sldId="3084"/>
            <ac:spMk id="4" creationId="{7C565863-9B20-4A71-B831-2E4B3FA38474}"/>
          </ac:spMkLst>
        </pc:spChg>
        <pc:spChg chg="del mod">
          <ac:chgData name="Ward, Reagan" userId="27291eb4-8241-4961-9e69-8c66e34cc5b0" providerId="ADAL" clId="{F4B816AB-6752-4DF2-99FC-654250B399C6}" dt="2024-03-29T14:53:54.459" v="9290" actId="478"/>
          <ac:spMkLst>
            <pc:docMk/>
            <pc:sldMk cId="2114164784" sldId="3084"/>
            <ac:spMk id="6" creationId="{90BEEE5E-EFCB-4AF1-A111-41E29496E835}"/>
          </ac:spMkLst>
        </pc:spChg>
        <pc:spChg chg="add del mod">
          <ac:chgData name="Ward, Reagan" userId="27291eb4-8241-4961-9e69-8c66e34cc5b0" providerId="ADAL" clId="{F4B816AB-6752-4DF2-99FC-654250B399C6}" dt="2024-03-29T14:54:15.305" v="9294" actId="3680"/>
          <ac:spMkLst>
            <pc:docMk/>
            <pc:sldMk cId="2114164784" sldId="3084"/>
            <ac:spMk id="8" creationId="{4D1AE867-F161-EACF-66E5-55F6E4D8EDA4}"/>
          </ac:spMkLst>
        </pc:spChg>
        <pc:spChg chg="add del mod">
          <ac:chgData name="Ward, Reagan" userId="27291eb4-8241-4961-9e69-8c66e34cc5b0" providerId="ADAL" clId="{F4B816AB-6752-4DF2-99FC-654250B399C6}" dt="2024-03-29T14:54:58.901" v="9348" actId="3680"/>
          <ac:spMkLst>
            <pc:docMk/>
            <pc:sldMk cId="2114164784" sldId="3084"/>
            <ac:spMk id="11" creationId="{4549A690-6968-6570-F489-E378EAD40AA4}"/>
          </ac:spMkLst>
        </pc:spChg>
        <pc:graphicFrameChg chg="del mod ord modGraphic">
          <ac:chgData name="Ward, Reagan" userId="27291eb4-8241-4961-9e69-8c66e34cc5b0" providerId="ADAL" clId="{F4B816AB-6752-4DF2-99FC-654250B399C6}" dt="2024-03-29T14:54:00.619" v="9293" actId="478"/>
          <ac:graphicFrameMkLst>
            <pc:docMk/>
            <pc:sldMk cId="2114164784" sldId="3084"/>
            <ac:graphicFrameMk id="5" creationId="{406ECDC1-C0FC-4B71-B270-45209EFBE801}"/>
          </ac:graphicFrameMkLst>
        </pc:graphicFrameChg>
        <pc:graphicFrameChg chg="add del mod ord modGraphic">
          <ac:chgData name="Ward, Reagan" userId="27291eb4-8241-4961-9e69-8c66e34cc5b0" providerId="ADAL" clId="{F4B816AB-6752-4DF2-99FC-654250B399C6}" dt="2024-03-29T14:54:51.518" v="9347" actId="478"/>
          <ac:graphicFrameMkLst>
            <pc:docMk/>
            <pc:sldMk cId="2114164784" sldId="3084"/>
            <ac:graphicFrameMk id="9" creationId="{E62AFD30-7096-3D10-205F-C3B7F65C3C7A}"/>
          </ac:graphicFrameMkLst>
        </pc:graphicFrameChg>
        <pc:graphicFrameChg chg="add mod ord modGraphic">
          <ac:chgData name="Ward, Reagan" userId="27291eb4-8241-4961-9e69-8c66e34cc5b0" providerId="ADAL" clId="{F4B816AB-6752-4DF2-99FC-654250B399C6}" dt="2024-04-01T16:38:52.334" v="33049" actId="12385"/>
          <ac:graphicFrameMkLst>
            <pc:docMk/>
            <pc:sldMk cId="2114164784" sldId="3084"/>
            <ac:graphicFrameMk id="12" creationId="{F8F814E7-B801-5BEB-A10A-3C0DB8044DB7}"/>
          </ac:graphicFrameMkLst>
        </pc:graphicFrameChg>
      </pc:sldChg>
      <pc:sldChg chg="modSp mod modShow">
        <pc:chgData name="Ward, Reagan" userId="27291eb4-8241-4961-9e69-8c66e34cc5b0" providerId="ADAL" clId="{F4B816AB-6752-4DF2-99FC-654250B399C6}" dt="2024-04-01T16:40:23.234" v="33061" actId="20577"/>
        <pc:sldMkLst>
          <pc:docMk/>
          <pc:sldMk cId="1292487743" sldId="3085"/>
        </pc:sldMkLst>
        <pc:spChg chg="mod">
          <ac:chgData name="Ward, Reagan" userId="27291eb4-8241-4961-9e69-8c66e34cc5b0" providerId="ADAL" clId="{F4B816AB-6752-4DF2-99FC-654250B399C6}" dt="2024-03-29T16:14:34.242" v="11776" actId="6549"/>
          <ac:spMkLst>
            <pc:docMk/>
            <pc:sldMk cId="1292487743" sldId="3085"/>
            <ac:spMk id="2" creationId="{5D630221-7006-4357-98DF-C3A70F696778}"/>
          </ac:spMkLst>
        </pc:spChg>
        <pc:spChg chg="mod">
          <ac:chgData name="Ward, Reagan" userId="27291eb4-8241-4961-9e69-8c66e34cc5b0" providerId="ADAL" clId="{F4B816AB-6752-4DF2-99FC-654250B399C6}" dt="2024-04-01T16:40:23.234" v="33061" actId="20577"/>
          <ac:spMkLst>
            <pc:docMk/>
            <pc:sldMk cId="1292487743" sldId="3085"/>
            <ac:spMk id="3" creationId="{DB91F628-6F61-4446-8AC9-6CDE2478E09B}"/>
          </ac:spMkLst>
        </pc:spChg>
      </pc:sldChg>
      <pc:sldChg chg="delSp modSp del mod modShow">
        <pc:chgData name="Ward, Reagan" userId="27291eb4-8241-4961-9e69-8c66e34cc5b0" providerId="ADAL" clId="{F4B816AB-6752-4DF2-99FC-654250B399C6}" dt="2024-03-29T16:37:37.400" v="11865" actId="2696"/>
        <pc:sldMkLst>
          <pc:docMk/>
          <pc:sldMk cId="4092994004" sldId="3086"/>
        </pc:sldMkLst>
        <pc:spChg chg="mod">
          <ac:chgData name="Ward, Reagan" userId="27291eb4-8241-4961-9e69-8c66e34cc5b0" providerId="ADAL" clId="{F4B816AB-6752-4DF2-99FC-654250B399C6}" dt="2024-03-29T15:46:11.490" v="10689" actId="20577"/>
          <ac:spMkLst>
            <pc:docMk/>
            <pc:sldMk cId="4092994004" sldId="3086"/>
            <ac:spMk id="5" creationId="{9C1D53AA-1071-45D8-8F59-E5D47314A2CD}"/>
          </ac:spMkLst>
        </pc:spChg>
        <pc:graphicFrameChg chg="del mod">
          <ac:chgData name="Ward, Reagan" userId="27291eb4-8241-4961-9e69-8c66e34cc5b0" providerId="ADAL" clId="{F4B816AB-6752-4DF2-99FC-654250B399C6}" dt="2024-03-29T15:45:54.989" v="10663" actId="478"/>
          <ac:graphicFrameMkLst>
            <pc:docMk/>
            <pc:sldMk cId="4092994004" sldId="3086"/>
            <ac:graphicFrameMk id="6" creationId="{B7A0F936-9711-4C3F-9EBC-95A39FA1211D}"/>
          </ac:graphicFrameMkLst>
        </pc:graphicFrameChg>
      </pc:sldChg>
      <pc:sldChg chg="modSp mod modShow">
        <pc:chgData name="Ward, Reagan" userId="27291eb4-8241-4961-9e69-8c66e34cc5b0" providerId="ADAL" clId="{F4B816AB-6752-4DF2-99FC-654250B399C6}" dt="2024-03-29T17:50:55.298" v="12007" actId="729"/>
        <pc:sldMkLst>
          <pc:docMk/>
          <pc:sldMk cId="385712717" sldId="3089"/>
        </pc:sldMkLst>
        <pc:spChg chg="mod">
          <ac:chgData name="Ward, Reagan" userId="27291eb4-8241-4961-9e69-8c66e34cc5b0" providerId="ADAL" clId="{F4B816AB-6752-4DF2-99FC-654250B399C6}" dt="2024-03-28T19:54:51.872" v="50" actId="27636"/>
          <ac:spMkLst>
            <pc:docMk/>
            <pc:sldMk cId="385712717" sldId="3089"/>
            <ac:spMk id="5" creationId="{65928EE3-2643-4163-8AEE-0F8C9ACC907C}"/>
          </ac:spMkLst>
        </pc:spChg>
      </pc:sldChg>
      <pc:sldChg chg="delSp modSp mod modShow">
        <pc:chgData name="Ward, Reagan" userId="27291eb4-8241-4961-9e69-8c66e34cc5b0" providerId="ADAL" clId="{F4B816AB-6752-4DF2-99FC-654250B399C6}" dt="2024-04-01T16:41:12.715" v="33073" actId="20577"/>
        <pc:sldMkLst>
          <pc:docMk/>
          <pc:sldMk cId="3704509897" sldId="3091"/>
        </pc:sldMkLst>
        <pc:spChg chg="mod topLvl">
          <ac:chgData name="Ward, Reagan" userId="27291eb4-8241-4961-9e69-8c66e34cc5b0" providerId="ADAL" clId="{F4B816AB-6752-4DF2-99FC-654250B399C6}" dt="2024-03-29T17:46:48.269" v="11894" actId="962"/>
          <ac:spMkLst>
            <pc:docMk/>
            <pc:sldMk cId="3704509897" sldId="3091"/>
            <ac:spMk id="5" creationId="{91B1F2EF-9220-82D2-4F70-EF48B78F7AA5}"/>
          </ac:spMkLst>
        </pc:spChg>
        <pc:spChg chg="mod topLvl">
          <ac:chgData name="Ward, Reagan" userId="27291eb4-8241-4961-9e69-8c66e34cc5b0" providerId="ADAL" clId="{F4B816AB-6752-4DF2-99FC-654250B399C6}" dt="2024-03-29T17:46:44.305" v="11893" actId="165"/>
          <ac:spMkLst>
            <pc:docMk/>
            <pc:sldMk cId="3704509897" sldId="3091"/>
            <ac:spMk id="6" creationId="{8C889E0C-1F4B-A860-F2FB-C9586155C02B}"/>
          </ac:spMkLst>
        </pc:spChg>
        <pc:spChg chg="mod">
          <ac:chgData name="Ward, Reagan" userId="27291eb4-8241-4961-9e69-8c66e34cc5b0" providerId="ADAL" clId="{F4B816AB-6752-4DF2-99FC-654250B399C6}" dt="2024-04-01T16:41:12.715" v="33073" actId="20577"/>
          <ac:spMkLst>
            <pc:docMk/>
            <pc:sldMk cId="3704509897" sldId="3091"/>
            <ac:spMk id="7" creationId="{C3C789BC-BA96-AD6F-D37C-AC01147A1874}"/>
          </ac:spMkLst>
        </pc:spChg>
        <pc:spChg chg="mod topLvl">
          <ac:chgData name="Ward, Reagan" userId="27291eb4-8241-4961-9e69-8c66e34cc5b0" providerId="ADAL" clId="{F4B816AB-6752-4DF2-99FC-654250B399C6}" dt="2024-03-29T17:46:44.305" v="11893" actId="165"/>
          <ac:spMkLst>
            <pc:docMk/>
            <pc:sldMk cId="3704509897" sldId="3091"/>
            <ac:spMk id="8" creationId="{27BCF598-D5A9-BF2E-27AC-CC9ACD0CB530}"/>
          </ac:spMkLst>
        </pc:spChg>
        <pc:spChg chg="mod topLvl">
          <ac:chgData name="Ward, Reagan" userId="27291eb4-8241-4961-9e69-8c66e34cc5b0" providerId="ADAL" clId="{F4B816AB-6752-4DF2-99FC-654250B399C6}" dt="2024-03-29T17:46:44.305" v="11893" actId="165"/>
          <ac:spMkLst>
            <pc:docMk/>
            <pc:sldMk cId="3704509897" sldId="3091"/>
            <ac:spMk id="9" creationId="{24B3F674-06F9-0B18-4D01-BBEC085BC1B8}"/>
          </ac:spMkLst>
        </pc:spChg>
        <pc:spChg chg="mod topLvl">
          <ac:chgData name="Ward, Reagan" userId="27291eb4-8241-4961-9e69-8c66e34cc5b0" providerId="ADAL" clId="{F4B816AB-6752-4DF2-99FC-654250B399C6}" dt="2024-03-29T17:46:44.305" v="11893" actId="165"/>
          <ac:spMkLst>
            <pc:docMk/>
            <pc:sldMk cId="3704509897" sldId="3091"/>
            <ac:spMk id="10" creationId="{AA44918C-C600-4762-9A13-914191FF2548}"/>
          </ac:spMkLst>
        </pc:spChg>
        <pc:spChg chg="mod topLvl">
          <ac:chgData name="Ward, Reagan" userId="27291eb4-8241-4961-9e69-8c66e34cc5b0" providerId="ADAL" clId="{F4B816AB-6752-4DF2-99FC-654250B399C6}" dt="2024-03-29T17:46:44.305" v="11893" actId="165"/>
          <ac:spMkLst>
            <pc:docMk/>
            <pc:sldMk cId="3704509897" sldId="3091"/>
            <ac:spMk id="11" creationId="{DA81BDB2-3552-08B2-50E6-1ED7FD2E0240}"/>
          </ac:spMkLst>
        </pc:spChg>
        <pc:grpChg chg="del mod">
          <ac:chgData name="Ward, Reagan" userId="27291eb4-8241-4961-9e69-8c66e34cc5b0" providerId="ADAL" clId="{F4B816AB-6752-4DF2-99FC-654250B399C6}" dt="2024-03-29T17:46:44.305" v="11893" actId="165"/>
          <ac:grpSpMkLst>
            <pc:docMk/>
            <pc:sldMk cId="3704509897" sldId="3091"/>
            <ac:grpSpMk id="3" creationId="{A4BE7CB9-B00B-CF7F-EEE7-BEAFFA5C2D6D}"/>
          </ac:grpSpMkLst>
        </pc:grpChg>
        <pc:graphicFrameChg chg="del mod">
          <ac:chgData name="Ward, Reagan" userId="27291eb4-8241-4961-9e69-8c66e34cc5b0" providerId="ADAL" clId="{F4B816AB-6752-4DF2-99FC-654250B399C6}" dt="2024-03-29T17:46:39.804" v="11892" actId="18245"/>
          <ac:graphicFrameMkLst>
            <pc:docMk/>
            <pc:sldMk cId="3704509897" sldId="3091"/>
            <ac:graphicFrameMk id="28" creationId="{790FEE79-5666-D21F-1CE4-B0C16B6841C2}"/>
          </ac:graphicFrameMkLst>
        </pc:graphicFrameChg>
      </pc:sldChg>
      <pc:sldChg chg="modSp mod modShow">
        <pc:chgData name="Ward, Reagan" userId="27291eb4-8241-4961-9e69-8c66e34cc5b0" providerId="ADAL" clId="{F4B816AB-6752-4DF2-99FC-654250B399C6}" dt="2024-03-29T17:55:55.373" v="12084" actId="729"/>
        <pc:sldMkLst>
          <pc:docMk/>
          <pc:sldMk cId="480689298" sldId="3092"/>
        </pc:sldMkLst>
        <pc:spChg chg="mod">
          <ac:chgData name="Ward, Reagan" userId="27291eb4-8241-4961-9e69-8c66e34cc5b0" providerId="ADAL" clId="{F4B816AB-6752-4DF2-99FC-654250B399C6}" dt="2024-03-29T17:55:44.945" v="12083" actId="5793"/>
          <ac:spMkLst>
            <pc:docMk/>
            <pc:sldMk cId="480689298" sldId="3092"/>
            <ac:spMk id="3" creationId="{CDDE8F7D-A751-4A17-BCBE-5840C6C2215F}"/>
          </ac:spMkLst>
        </pc:spChg>
      </pc:sldChg>
      <pc:sldChg chg="modSp mod modShow">
        <pc:chgData name="Ward, Reagan" userId="27291eb4-8241-4961-9e69-8c66e34cc5b0" providerId="ADAL" clId="{F4B816AB-6752-4DF2-99FC-654250B399C6}" dt="2024-03-30T21:21:01.272" v="24465" actId="729"/>
        <pc:sldMkLst>
          <pc:docMk/>
          <pc:sldMk cId="3033897243" sldId="3096"/>
        </pc:sldMkLst>
        <pc:spChg chg="mod">
          <ac:chgData name="Ward, Reagan" userId="27291eb4-8241-4961-9e69-8c66e34cc5b0" providerId="ADAL" clId="{F4B816AB-6752-4DF2-99FC-654250B399C6}" dt="2024-03-30T21:13:01.264" v="24343" actId="20577"/>
          <ac:spMkLst>
            <pc:docMk/>
            <pc:sldMk cId="3033897243" sldId="3096"/>
            <ac:spMk id="2" creationId="{832CCEED-945E-4784-AFED-470386F6B205}"/>
          </ac:spMkLst>
        </pc:spChg>
        <pc:spChg chg="mod">
          <ac:chgData name="Ward, Reagan" userId="27291eb4-8241-4961-9e69-8c66e34cc5b0" providerId="ADAL" clId="{F4B816AB-6752-4DF2-99FC-654250B399C6}" dt="2024-03-30T21:20:39.602" v="24464" actId="20577"/>
          <ac:spMkLst>
            <pc:docMk/>
            <pc:sldMk cId="3033897243" sldId="3096"/>
            <ac:spMk id="3" creationId="{0468FE05-734F-4D40-AC7A-23A0CD08C3DC}"/>
          </ac:spMkLst>
        </pc:spChg>
      </pc:sldChg>
      <pc:sldChg chg="mod modShow">
        <pc:chgData name="Ward, Reagan" userId="27291eb4-8241-4961-9e69-8c66e34cc5b0" providerId="ADAL" clId="{F4B816AB-6752-4DF2-99FC-654250B399C6}" dt="2024-03-30T21:21:12.746" v="24466" actId="729"/>
        <pc:sldMkLst>
          <pc:docMk/>
          <pc:sldMk cId="1555049273" sldId="3097"/>
        </pc:sldMkLst>
      </pc:sldChg>
      <pc:sldChg chg="addSp delSp modSp mod modShow chgLayout">
        <pc:chgData name="Ward, Reagan" userId="27291eb4-8241-4961-9e69-8c66e34cc5b0" providerId="ADAL" clId="{F4B816AB-6752-4DF2-99FC-654250B399C6}" dt="2024-03-29T18:00:49.381" v="12298" actId="6264"/>
        <pc:sldMkLst>
          <pc:docMk/>
          <pc:sldMk cId="374647930" sldId="3098"/>
        </pc:sldMkLst>
        <pc:spChg chg="add mod ord">
          <ac:chgData name="Ward, Reagan" userId="27291eb4-8241-4961-9e69-8c66e34cc5b0" providerId="ADAL" clId="{F4B816AB-6752-4DF2-99FC-654250B399C6}" dt="2024-03-29T18:00:49.381" v="12298" actId="6264"/>
          <ac:spMkLst>
            <pc:docMk/>
            <pc:sldMk cId="374647930" sldId="3098"/>
            <ac:spMk id="2" creationId="{A1A32C67-B4BC-825C-EF3D-722A931D8AF6}"/>
          </ac:spMkLst>
        </pc:spChg>
        <pc:spChg chg="add del mod">
          <ac:chgData name="Ward, Reagan" userId="27291eb4-8241-4961-9e69-8c66e34cc5b0" providerId="ADAL" clId="{F4B816AB-6752-4DF2-99FC-654250B399C6}" dt="2024-03-29T18:00:49.381" v="12298" actId="6264"/>
          <ac:spMkLst>
            <pc:docMk/>
            <pc:sldMk cId="374647930" sldId="3098"/>
            <ac:spMk id="3" creationId="{6AC88C7B-BB55-C153-A8FE-3CD0E7792A45}"/>
          </ac:spMkLst>
        </pc:spChg>
        <pc:spChg chg="add del mod">
          <ac:chgData name="Ward, Reagan" userId="27291eb4-8241-4961-9e69-8c66e34cc5b0" providerId="ADAL" clId="{F4B816AB-6752-4DF2-99FC-654250B399C6}" dt="2024-03-29T18:00:49.381" v="12298" actId="6264"/>
          <ac:spMkLst>
            <pc:docMk/>
            <pc:sldMk cId="374647930" sldId="3098"/>
            <ac:spMk id="4" creationId="{F91039E3-61CE-DF3B-7B5F-A421EED382BF}"/>
          </ac:spMkLst>
        </pc:spChg>
        <pc:spChg chg="mod ord">
          <ac:chgData name="Ward, Reagan" userId="27291eb4-8241-4961-9e69-8c66e34cc5b0" providerId="ADAL" clId="{F4B816AB-6752-4DF2-99FC-654250B399C6}" dt="2024-03-29T18:00:49.381" v="12298" actId="6264"/>
          <ac:spMkLst>
            <pc:docMk/>
            <pc:sldMk cId="374647930" sldId="3098"/>
            <ac:spMk id="5" creationId="{175DF543-1BC1-4203-85AF-2ECD7EBDA6CE}"/>
          </ac:spMkLst>
        </pc:spChg>
        <pc:spChg chg="add del mod">
          <ac:chgData name="Ward, Reagan" userId="27291eb4-8241-4961-9e69-8c66e34cc5b0" providerId="ADAL" clId="{F4B816AB-6752-4DF2-99FC-654250B399C6}" dt="2024-03-29T18:00:49.381" v="12298" actId="6264"/>
          <ac:spMkLst>
            <pc:docMk/>
            <pc:sldMk cId="374647930" sldId="3098"/>
            <ac:spMk id="6" creationId="{22BBDAC0-E1B8-B2F5-EBBC-50FD8EEEE094}"/>
          </ac:spMkLst>
        </pc:spChg>
        <pc:spChg chg="mod ord">
          <ac:chgData name="Ward, Reagan" userId="27291eb4-8241-4961-9e69-8c66e34cc5b0" providerId="ADAL" clId="{F4B816AB-6752-4DF2-99FC-654250B399C6}" dt="2024-03-29T18:00:49.381" v="12298" actId="6264"/>
          <ac:spMkLst>
            <pc:docMk/>
            <pc:sldMk cId="374647930" sldId="3098"/>
            <ac:spMk id="8" creationId="{78426B77-4F9C-4A1C-AD1B-3C6A7CFAB26B}"/>
          </ac:spMkLst>
        </pc:spChg>
        <pc:graphicFrameChg chg="del mod">
          <ac:chgData name="Ward, Reagan" userId="27291eb4-8241-4961-9e69-8c66e34cc5b0" providerId="ADAL" clId="{F4B816AB-6752-4DF2-99FC-654250B399C6}" dt="2024-03-29T17:58:47.997" v="12097" actId="11529"/>
          <ac:graphicFrameMkLst>
            <pc:docMk/>
            <pc:sldMk cId="374647930" sldId="3098"/>
            <ac:graphicFrameMk id="11" creationId="{4DE7B09F-3BDF-1DA8-8586-0C3EBEE75DB2}"/>
          </ac:graphicFrameMkLst>
        </pc:graphicFrameChg>
      </pc:sldChg>
      <pc:sldChg chg="addSp delSp modSp mod modShow chgLayout">
        <pc:chgData name="Ward, Reagan" userId="27291eb4-8241-4961-9e69-8c66e34cc5b0" providerId="ADAL" clId="{F4B816AB-6752-4DF2-99FC-654250B399C6}" dt="2024-04-01T16:15:15.556" v="32290" actId="13244"/>
        <pc:sldMkLst>
          <pc:docMk/>
          <pc:sldMk cId="3397147066" sldId="3100"/>
        </pc:sldMkLst>
        <pc:spChg chg="mod ord">
          <ac:chgData name="Ward, Reagan" userId="27291eb4-8241-4961-9e69-8c66e34cc5b0" providerId="ADAL" clId="{F4B816AB-6752-4DF2-99FC-654250B399C6}" dt="2024-03-30T20:44:32.229" v="23104" actId="6264"/>
          <ac:spMkLst>
            <pc:docMk/>
            <pc:sldMk cId="3397147066" sldId="3100"/>
            <ac:spMk id="2" creationId="{FFE4605C-B99C-4C6B-B041-03497E1E3C5D}"/>
          </ac:spMkLst>
        </pc:spChg>
        <pc:spChg chg="add del mod">
          <ac:chgData name="Ward, Reagan" userId="27291eb4-8241-4961-9e69-8c66e34cc5b0" providerId="ADAL" clId="{F4B816AB-6752-4DF2-99FC-654250B399C6}" dt="2024-03-30T20:44:32.229" v="23104" actId="6264"/>
          <ac:spMkLst>
            <pc:docMk/>
            <pc:sldMk cId="3397147066" sldId="3100"/>
            <ac:spMk id="3" creationId="{F5EF3341-E0C9-4FDC-B276-E42929A6724D}"/>
          </ac:spMkLst>
        </pc:spChg>
        <pc:spChg chg="mod ord">
          <ac:chgData name="Ward, Reagan" userId="27291eb4-8241-4961-9e69-8c66e34cc5b0" providerId="ADAL" clId="{F4B816AB-6752-4DF2-99FC-654250B399C6}" dt="2024-04-01T16:15:11.305" v="32288" actId="13244"/>
          <ac:spMkLst>
            <pc:docMk/>
            <pc:sldMk cId="3397147066" sldId="3100"/>
            <ac:spMk id="4" creationId="{2E87F1F8-F57D-4995-A2D0-8A0559A21BAF}"/>
          </ac:spMkLst>
        </pc:spChg>
        <pc:spChg chg="mod ord">
          <ac:chgData name="Ward, Reagan" userId="27291eb4-8241-4961-9e69-8c66e34cc5b0" providerId="ADAL" clId="{F4B816AB-6752-4DF2-99FC-654250B399C6}" dt="2024-03-30T20:44:32.229" v="23104" actId="6264"/>
          <ac:spMkLst>
            <pc:docMk/>
            <pc:sldMk cId="3397147066" sldId="3100"/>
            <ac:spMk id="5" creationId="{C654E9A8-0FEB-47BE-A7DF-85F6EA0697EE}"/>
          </ac:spMkLst>
        </pc:spChg>
        <pc:spChg chg="mod ord">
          <ac:chgData name="Ward, Reagan" userId="27291eb4-8241-4961-9e69-8c66e34cc5b0" providerId="ADAL" clId="{F4B816AB-6752-4DF2-99FC-654250B399C6}" dt="2024-03-30T20:44:32.235" v="23105" actId="27636"/>
          <ac:spMkLst>
            <pc:docMk/>
            <pc:sldMk cId="3397147066" sldId="3100"/>
            <ac:spMk id="6" creationId="{0240B5C5-D3A8-444D-B7A2-527464C281DB}"/>
          </ac:spMkLst>
        </pc:spChg>
        <pc:spChg chg="mod ord">
          <ac:chgData name="Ward, Reagan" userId="27291eb4-8241-4961-9e69-8c66e34cc5b0" providerId="ADAL" clId="{F4B816AB-6752-4DF2-99FC-654250B399C6}" dt="2024-04-01T16:15:14.246" v="32289" actId="13244"/>
          <ac:spMkLst>
            <pc:docMk/>
            <pc:sldMk cId="3397147066" sldId="3100"/>
            <ac:spMk id="7" creationId="{45A87307-662A-4F8C-A4D9-02BFDA802E90}"/>
          </ac:spMkLst>
        </pc:spChg>
        <pc:spChg chg="mod ord">
          <ac:chgData name="Ward, Reagan" userId="27291eb4-8241-4961-9e69-8c66e34cc5b0" providerId="ADAL" clId="{F4B816AB-6752-4DF2-99FC-654250B399C6}" dt="2024-04-01T16:15:15.556" v="32290" actId="13244"/>
          <ac:spMkLst>
            <pc:docMk/>
            <pc:sldMk cId="3397147066" sldId="3100"/>
            <ac:spMk id="8" creationId="{50E0AD27-ECFD-407C-B903-3F361C5CA5C8}"/>
          </ac:spMkLst>
        </pc:spChg>
        <pc:spChg chg="add del mod">
          <ac:chgData name="Ward, Reagan" userId="27291eb4-8241-4961-9e69-8c66e34cc5b0" providerId="ADAL" clId="{F4B816AB-6752-4DF2-99FC-654250B399C6}" dt="2024-03-30T20:44:32.229" v="23104" actId="6264"/>
          <ac:spMkLst>
            <pc:docMk/>
            <pc:sldMk cId="3397147066" sldId="3100"/>
            <ac:spMk id="9" creationId="{DF98958F-E063-7BC8-E11C-FA4C6EC9D27C}"/>
          </ac:spMkLst>
        </pc:spChg>
        <pc:spChg chg="add del mod">
          <ac:chgData name="Ward, Reagan" userId="27291eb4-8241-4961-9e69-8c66e34cc5b0" providerId="ADAL" clId="{F4B816AB-6752-4DF2-99FC-654250B399C6}" dt="2024-03-30T20:44:32.229" v="23104" actId="6264"/>
          <ac:spMkLst>
            <pc:docMk/>
            <pc:sldMk cId="3397147066" sldId="3100"/>
            <ac:spMk id="10" creationId="{22B8BEA5-C945-2674-B7B1-F17B87A3A969}"/>
          </ac:spMkLst>
        </pc:spChg>
        <pc:spChg chg="add del mod">
          <ac:chgData name="Ward, Reagan" userId="27291eb4-8241-4961-9e69-8c66e34cc5b0" providerId="ADAL" clId="{F4B816AB-6752-4DF2-99FC-654250B399C6}" dt="2024-03-30T20:44:32.229" v="23104" actId="6264"/>
          <ac:spMkLst>
            <pc:docMk/>
            <pc:sldMk cId="3397147066" sldId="3100"/>
            <ac:spMk id="11" creationId="{CA47F15D-7C5E-6510-74AB-5AD9BDA3E1B2}"/>
          </ac:spMkLst>
        </pc:spChg>
        <pc:spChg chg="add del mod">
          <ac:chgData name="Ward, Reagan" userId="27291eb4-8241-4961-9e69-8c66e34cc5b0" providerId="ADAL" clId="{F4B816AB-6752-4DF2-99FC-654250B399C6}" dt="2024-03-30T20:44:32.229" v="23104" actId="6264"/>
          <ac:spMkLst>
            <pc:docMk/>
            <pc:sldMk cId="3397147066" sldId="3100"/>
            <ac:spMk id="12" creationId="{B0D9C13B-7489-5310-0DC2-591C1E7A3A45}"/>
          </ac:spMkLst>
        </pc:spChg>
        <pc:spChg chg="add del mod">
          <ac:chgData name="Ward, Reagan" userId="27291eb4-8241-4961-9e69-8c66e34cc5b0" providerId="ADAL" clId="{F4B816AB-6752-4DF2-99FC-654250B399C6}" dt="2024-03-30T20:44:32.229" v="23104" actId="6264"/>
          <ac:spMkLst>
            <pc:docMk/>
            <pc:sldMk cId="3397147066" sldId="3100"/>
            <ac:spMk id="13" creationId="{266E2424-60C3-6A9B-1D92-BF709B8BBB11}"/>
          </ac:spMkLst>
        </pc:spChg>
      </pc:sldChg>
      <pc:sldChg chg="modSp mod modShow">
        <pc:chgData name="Ward, Reagan" userId="27291eb4-8241-4961-9e69-8c66e34cc5b0" providerId="ADAL" clId="{F4B816AB-6752-4DF2-99FC-654250B399C6}" dt="2024-03-29T18:03:01.030" v="12351" actId="729"/>
        <pc:sldMkLst>
          <pc:docMk/>
          <pc:sldMk cId="1045621758" sldId="3101"/>
        </pc:sldMkLst>
        <pc:spChg chg="mod">
          <ac:chgData name="Ward, Reagan" userId="27291eb4-8241-4961-9e69-8c66e34cc5b0" providerId="ADAL" clId="{F4B816AB-6752-4DF2-99FC-654250B399C6}" dt="2024-03-29T18:02:52.937" v="12350" actId="20577"/>
          <ac:spMkLst>
            <pc:docMk/>
            <pc:sldMk cId="1045621758" sldId="3101"/>
            <ac:spMk id="3" creationId="{59E8E679-C653-4810-8EE1-276FFB0651CA}"/>
          </ac:spMkLst>
        </pc:spChg>
      </pc:sldChg>
      <pc:sldChg chg="addSp delSp modSp mod modClrScheme modShow chgLayout">
        <pc:chgData name="Ward, Reagan" userId="27291eb4-8241-4961-9e69-8c66e34cc5b0" providerId="ADAL" clId="{F4B816AB-6752-4DF2-99FC-654250B399C6}" dt="2024-03-29T18:50:10.338" v="13580" actId="6549"/>
        <pc:sldMkLst>
          <pc:docMk/>
          <pc:sldMk cId="3721601805" sldId="3103"/>
        </pc:sldMkLst>
        <pc:spChg chg="mod ord">
          <ac:chgData name="Ward, Reagan" userId="27291eb4-8241-4961-9e69-8c66e34cc5b0" providerId="ADAL" clId="{F4B816AB-6752-4DF2-99FC-654250B399C6}" dt="2024-03-29T18:47:15.630" v="13561" actId="700"/>
          <ac:spMkLst>
            <pc:docMk/>
            <pc:sldMk cId="3721601805" sldId="3103"/>
            <ac:spMk id="2" creationId="{F2A8BE5A-36D6-48CB-A7B1-1303B9232A03}"/>
          </ac:spMkLst>
        </pc:spChg>
        <pc:spChg chg="mod ord">
          <ac:chgData name="Ward, Reagan" userId="27291eb4-8241-4961-9e69-8c66e34cc5b0" providerId="ADAL" clId="{F4B816AB-6752-4DF2-99FC-654250B399C6}" dt="2024-03-29T18:47:15.630" v="13561" actId="700"/>
          <ac:spMkLst>
            <pc:docMk/>
            <pc:sldMk cId="3721601805" sldId="3103"/>
            <ac:spMk id="4" creationId="{CC3E1DAF-13B2-40C8-A222-DC3A0138527B}"/>
          </ac:spMkLst>
        </pc:spChg>
        <pc:spChg chg="mod topLvl">
          <ac:chgData name="Ward, Reagan" userId="27291eb4-8241-4961-9e69-8c66e34cc5b0" providerId="ADAL" clId="{F4B816AB-6752-4DF2-99FC-654250B399C6}" dt="2024-03-29T18:46:53.214" v="13559" actId="18245"/>
          <ac:spMkLst>
            <pc:docMk/>
            <pc:sldMk cId="3721601805" sldId="3103"/>
            <ac:spMk id="5" creationId="{AF43BFE0-8291-328B-CB25-40424DE5A729}"/>
          </ac:spMkLst>
        </pc:spChg>
        <pc:spChg chg="mod ord topLvl">
          <ac:chgData name="Ward, Reagan" userId="27291eb4-8241-4961-9e69-8c66e34cc5b0" providerId="ADAL" clId="{F4B816AB-6752-4DF2-99FC-654250B399C6}" dt="2024-03-29T18:46:53.214" v="13559" actId="18245"/>
          <ac:spMkLst>
            <pc:docMk/>
            <pc:sldMk cId="3721601805" sldId="3103"/>
            <ac:spMk id="7" creationId="{6837B966-F388-E4DA-3A28-AF34F8CFEDE8}"/>
          </ac:spMkLst>
        </pc:spChg>
        <pc:spChg chg="mod topLvl">
          <ac:chgData name="Ward, Reagan" userId="27291eb4-8241-4961-9e69-8c66e34cc5b0" providerId="ADAL" clId="{F4B816AB-6752-4DF2-99FC-654250B399C6}" dt="2024-03-29T18:46:53.214" v="13559" actId="18245"/>
          <ac:spMkLst>
            <pc:docMk/>
            <pc:sldMk cId="3721601805" sldId="3103"/>
            <ac:spMk id="8" creationId="{E29174F0-7F12-7C72-7180-98F780036C67}"/>
          </ac:spMkLst>
        </pc:spChg>
        <pc:spChg chg="mod topLvl">
          <ac:chgData name="Ward, Reagan" userId="27291eb4-8241-4961-9e69-8c66e34cc5b0" providerId="ADAL" clId="{F4B816AB-6752-4DF2-99FC-654250B399C6}" dt="2024-03-29T18:46:53.214" v="13559" actId="18245"/>
          <ac:spMkLst>
            <pc:docMk/>
            <pc:sldMk cId="3721601805" sldId="3103"/>
            <ac:spMk id="9" creationId="{059CAA8B-9B0D-933C-A862-AD337321D2A6}"/>
          </ac:spMkLst>
        </pc:spChg>
        <pc:spChg chg="mod topLvl">
          <ac:chgData name="Ward, Reagan" userId="27291eb4-8241-4961-9e69-8c66e34cc5b0" providerId="ADAL" clId="{F4B816AB-6752-4DF2-99FC-654250B399C6}" dt="2024-03-29T18:46:53.214" v="13559" actId="18245"/>
          <ac:spMkLst>
            <pc:docMk/>
            <pc:sldMk cId="3721601805" sldId="3103"/>
            <ac:spMk id="10" creationId="{200F8884-494E-F6A6-19E2-C8245DBC4859}"/>
          </ac:spMkLst>
        </pc:spChg>
        <pc:spChg chg="mod topLvl">
          <ac:chgData name="Ward, Reagan" userId="27291eb4-8241-4961-9e69-8c66e34cc5b0" providerId="ADAL" clId="{F4B816AB-6752-4DF2-99FC-654250B399C6}" dt="2024-03-29T18:46:53.214" v="13559" actId="18245"/>
          <ac:spMkLst>
            <pc:docMk/>
            <pc:sldMk cId="3721601805" sldId="3103"/>
            <ac:spMk id="11" creationId="{B55095CF-2EFC-F776-2F4A-C8CC0280AC72}"/>
          </ac:spMkLst>
        </pc:spChg>
        <pc:spChg chg="mod topLvl">
          <ac:chgData name="Ward, Reagan" userId="27291eb4-8241-4961-9e69-8c66e34cc5b0" providerId="ADAL" clId="{F4B816AB-6752-4DF2-99FC-654250B399C6}" dt="2024-03-29T18:46:53.214" v="13559" actId="18245"/>
          <ac:spMkLst>
            <pc:docMk/>
            <pc:sldMk cId="3721601805" sldId="3103"/>
            <ac:spMk id="12" creationId="{881DED85-3393-F131-22FC-5A06706B3EA6}"/>
          </ac:spMkLst>
        </pc:spChg>
        <pc:spChg chg="mod topLvl">
          <ac:chgData name="Ward, Reagan" userId="27291eb4-8241-4961-9e69-8c66e34cc5b0" providerId="ADAL" clId="{F4B816AB-6752-4DF2-99FC-654250B399C6}" dt="2024-03-29T18:46:52.080" v="13558" actId="165"/>
          <ac:spMkLst>
            <pc:docMk/>
            <pc:sldMk cId="3721601805" sldId="3103"/>
            <ac:spMk id="13" creationId="{2111FAE8-B482-9598-8A7D-9EAB19BAC0F2}"/>
          </ac:spMkLst>
        </pc:spChg>
        <pc:spChg chg="add mod ord">
          <ac:chgData name="Ward, Reagan" userId="27291eb4-8241-4961-9e69-8c66e34cc5b0" providerId="ADAL" clId="{F4B816AB-6752-4DF2-99FC-654250B399C6}" dt="2024-03-29T18:50:10.338" v="13580" actId="6549"/>
          <ac:spMkLst>
            <pc:docMk/>
            <pc:sldMk cId="3721601805" sldId="3103"/>
            <ac:spMk id="14" creationId="{A2D76402-2167-B312-2DB6-629571641A64}"/>
          </ac:spMkLst>
        </pc:spChg>
        <pc:grpChg chg="add del mod">
          <ac:chgData name="Ward, Reagan" userId="27291eb4-8241-4961-9e69-8c66e34cc5b0" providerId="ADAL" clId="{F4B816AB-6752-4DF2-99FC-654250B399C6}" dt="2024-03-29T18:46:53.214" v="13559" actId="18245"/>
          <ac:grpSpMkLst>
            <pc:docMk/>
            <pc:sldMk cId="3721601805" sldId="3103"/>
            <ac:grpSpMk id="3" creationId="{47DCC21E-01D6-90FA-006D-35E5A4ABF9AB}"/>
          </ac:grpSpMkLst>
        </pc:grpChg>
        <pc:graphicFrameChg chg="add del mod">
          <ac:chgData name="Ward, Reagan" userId="27291eb4-8241-4961-9e69-8c66e34cc5b0" providerId="ADAL" clId="{F4B816AB-6752-4DF2-99FC-654250B399C6}" dt="2024-03-29T18:47:02.680" v="13560" actId="11529"/>
          <ac:graphicFrameMkLst>
            <pc:docMk/>
            <pc:sldMk cId="3721601805" sldId="3103"/>
            <ac:graphicFrameMk id="6" creationId="{25CD5581-2B98-5A09-A67D-1532A4B8DD20}"/>
          </ac:graphicFrameMkLst>
        </pc:graphicFrameChg>
        <pc:picChg chg="del mod">
          <ac:chgData name="Ward, Reagan" userId="27291eb4-8241-4961-9e69-8c66e34cc5b0" providerId="ADAL" clId="{F4B816AB-6752-4DF2-99FC-654250B399C6}" dt="2024-03-29T18:47:50.357" v="13569" actId="478"/>
          <ac:picMkLst>
            <pc:docMk/>
            <pc:sldMk cId="3721601805" sldId="3103"/>
            <ac:picMk id="4098" creationId="{B25A1C9E-4F45-4F4E-B2CA-74BDDABA7474}"/>
          </ac:picMkLst>
        </pc:picChg>
        <pc:picChg chg="del mod">
          <ac:chgData name="Ward, Reagan" userId="27291eb4-8241-4961-9e69-8c66e34cc5b0" providerId="ADAL" clId="{F4B816AB-6752-4DF2-99FC-654250B399C6}" dt="2024-03-29T18:47:52.503" v="13570" actId="478"/>
          <ac:picMkLst>
            <pc:docMk/>
            <pc:sldMk cId="3721601805" sldId="3103"/>
            <ac:picMk id="4100" creationId="{58CA25E3-3DCC-4E7C-B8D9-B93C44E55185}"/>
          </ac:picMkLst>
        </pc:picChg>
      </pc:sldChg>
      <pc:sldChg chg="modSp mod ord modShow">
        <pc:chgData name="Ward, Reagan" userId="27291eb4-8241-4961-9e69-8c66e34cc5b0" providerId="ADAL" clId="{F4B816AB-6752-4DF2-99FC-654250B399C6}" dt="2024-04-01T16:44:23.287" v="33217"/>
        <pc:sldMkLst>
          <pc:docMk/>
          <pc:sldMk cId="942363074" sldId="3104"/>
        </pc:sldMkLst>
        <pc:spChg chg="mod">
          <ac:chgData name="Ward, Reagan" userId="27291eb4-8241-4961-9e69-8c66e34cc5b0" providerId="ADAL" clId="{F4B816AB-6752-4DF2-99FC-654250B399C6}" dt="2024-03-29T19:01:17.206" v="14199" actId="5793"/>
          <ac:spMkLst>
            <pc:docMk/>
            <pc:sldMk cId="942363074" sldId="3104"/>
            <ac:spMk id="3" creationId="{0B02C17A-D068-41FA-9EE7-B3138195D125}"/>
          </ac:spMkLst>
        </pc:spChg>
      </pc:sldChg>
      <pc:sldChg chg="modSp del mod modShow">
        <pc:chgData name="Ward, Reagan" userId="27291eb4-8241-4961-9e69-8c66e34cc5b0" providerId="ADAL" clId="{F4B816AB-6752-4DF2-99FC-654250B399C6}" dt="2024-03-28T21:23:45.495" v="3131" actId="47"/>
        <pc:sldMkLst>
          <pc:docMk/>
          <pc:sldMk cId="3645398456" sldId="3112"/>
        </pc:sldMkLst>
        <pc:spChg chg="mod">
          <ac:chgData name="Ward, Reagan" userId="27291eb4-8241-4961-9e69-8c66e34cc5b0" providerId="ADAL" clId="{F4B816AB-6752-4DF2-99FC-654250B399C6}" dt="2024-03-28T21:18:57.355" v="2782" actId="27636"/>
          <ac:spMkLst>
            <pc:docMk/>
            <pc:sldMk cId="3645398456" sldId="3112"/>
            <ac:spMk id="3" creationId="{1B951A54-3855-4530-BFAB-817138D9D3B4}"/>
          </ac:spMkLst>
        </pc:spChg>
      </pc:sldChg>
      <pc:sldChg chg="mod modShow">
        <pc:chgData name="Ward, Reagan" userId="27291eb4-8241-4961-9e69-8c66e34cc5b0" providerId="ADAL" clId="{F4B816AB-6752-4DF2-99FC-654250B399C6}" dt="2024-03-28T21:34:47.156" v="3132" actId="729"/>
        <pc:sldMkLst>
          <pc:docMk/>
          <pc:sldMk cId="3311323836" sldId="3113"/>
        </pc:sldMkLst>
      </pc:sldChg>
      <pc:sldChg chg="modSp mod modShow">
        <pc:chgData name="Ward, Reagan" userId="27291eb4-8241-4961-9e69-8c66e34cc5b0" providerId="ADAL" clId="{F4B816AB-6752-4DF2-99FC-654250B399C6}" dt="2024-03-29T18:01:34.306" v="12346" actId="20577"/>
        <pc:sldMkLst>
          <pc:docMk/>
          <pc:sldMk cId="1806466202" sldId="3114"/>
        </pc:sldMkLst>
        <pc:spChg chg="mod">
          <ac:chgData name="Ward, Reagan" userId="27291eb4-8241-4961-9e69-8c66e34cc5b0" providerId="ADAL" clId="{F4B816AB-6752-4DF2-99FC-654250B399C6}" dt="2024-03-29T18:01:34.306" v="12346" actId="20577"/>
          <ac:spMkLst>
            <pc:docMk/>
            <pc:sldMk cId="1806466202" sldId="3114"/>
            <ac:spMk id="4" creationId="{99ED3E60-1ABC-4331-8AEC-8A66132C197C}"/>
          </ac:spMkLst>
        </pc:spChg>
      </pc:sldChg>
      <pc:sldChg chg="mod modShow">
        <pc:chgData name="Ward, Reagan" userId="27291eb4-8241-4961-9e69-8c66e34cc5b0" providerId="ADAL" clId="{F4B816AB-6752-4DF2-99FC-654250B399C6}" dt="2024-03-29T17:55:13.315" v="12073" actId="729"/>
        <pc:sldMkLst>
          <pc:docMk/>
          <pc:sldMk cId="3646187533" sldId="3116"/>
        </pc:sldMkLst>
      </pc:sldChg>
      <pc:sldChg chg="modSp del mod ord modShow">
        <pc:chgData name="Ward, Reagan" userId="27291eb4-8241-4961-9e69-8c66e34cc5b0" providerId="ADAL" clId="{F4B816AB-6752-4DF2-99FC-654250B399C6}" dt="2024-03-30T22:55:28.987" v="28705" actId="47"/>
        <pc:sldMkLst>
          <pc:docMk/>
          <pc:sldMk cId="4067476491" sldId="3132"/>
        </pc:sldMkLst>
        <pc:spChg chg="mod">
          <ac:chgData name="Ward, Reagan" userId="27291eb4-8241-4961-9e69-8c66e34cc5b0" providerId="ADAL" clId="{F4B816AB-6752-4DF2-99FC-654250B399C6}" dt="2024-03-28T19:54:51.945" v="55" actId="27636"/>
          <ac:spMkLst>
            <pc:docMk/>
            <pc:sldMk cId="4067476491" sldId="3132"/>
            <ac:spMk id="5" creationId="{D1191BCD-1E42-4F67-83F1-E9408640E743}"/>
          </ac:spMkLst>
        </pc:spChg>
      </pc:sldChg>
      <pc:sldChg chg="del mod ord modShow">
        <pc:chgData name="Ward, Reagan" userId="27291eb4-8241-4961-9e69-8c66e34cc5b0" providerId="ADAL" clId="{F4B816AB-6752-4DF2-99FC-654250B399C6}" dt="2024-03-30T22:55:13.609" v="28702" actId="47"/>
        <pc:sldMkLst>
          <pc:docMk/>
          <pc:sldMk cId="1386267915" sldId="3135"/>
        </pc:sldMkLst>
      </pc:sldChg>
      <pc:sldChg chg="modSp mod modShow">
        <pc:chgData name="Ward, Reagan" userId="27291eb4-8241-4961-9e69-8c66e34cc5b0" providerId="ADAL" clId="{F4B816AB-6752-4DF2-99FC-654250B399C6}" dt="2024-03-30T21:22:04.492" v="24472" actId="729"/>
        <pc:sldMkLst>
          <pc:docMk/>
          <pc:sldMk cId="3412876885" sldId="3137"/>
        </pc:sldMkLst>
        <pc:spChg chg="mod">
          <ac:chgData name="Ward, Reagan" userId="27291eb4-8241-4961-9e69-8c66e34cc5b0" providerId="ADAL" clId="{F4B816AB-6752-4DF2-99FC-654250B399C6}" dt="2024-03-30T21:21:59.774" v="24471" actId="27636"/>
          <ac:spMkLst>
            <pc:docMk/>
            <pc:sldMk cId="3412876885" sldId="3137"/>
            <ac:spMk id="5" creationId="{8A51EC67-130C-4BA4-AA83-583A798D4261}"/>
          </ac:spMkLst>
        </pc:spChg>
      </pc:sldChg>
      <pc:sldChg chg="modSp mod modShow">
        <pc:chgData name="Ward, Reagan" userId="27291eb4-8241-4961-9e69-8c66e34cc5b0" providerId="ADAL" clId="{F4B816AB-6752-4DF2-99FC-654250B399C6}" dt="2024-03-29T22:38:54.074" v="20092" actId="20577"/>
        <pc:sldMkLst>
          <pc:docMk/>
          <pc:sldMk cId="2119607170" sldId="3142"/>
        </pc:sldMkLst>
        <pc:spChg chg="mod">
          <ac:chgData name="Ward, Reagan" userId="27291eb4-8241-4961-9e69-8c66e34cc5b0" providerId="ADAL" clId="{F4B816AB-6752-4DF2-99FC-654250B399C6}" dt="2024-03-29T22:38:54.074" v="20092" actId="20577"/>
          <ac:spMkLst>
            <pc:docMk/>
            <pc:sldMk cId="2119607170" sldId="3142"/>
            <ac:spMk id="3" creationId="{CE22786D-E89B-4745-8271-D07B1CB746BD}"/>
          </ac:spMkLst>
        </pc:spChg>
      </pc:sldChg>
      <pc:sldChg chg="modSp mod ord modNotesTx">
        <pc:chgData name="Ward, Reagan" userId="27291eb4-8241-4961-9e69-8c66e34cc5b0" providerId="ADAL" clId="{F4B816AB-6752-4DF2-99FC-654250B399C6}" dt="2024-04-01T16:28:08.804" v="33048"/>
        <pc:sldMkLst>
          <pc:docMk/>
          <pc:sldMk cId="2714535812" sldId="3150"/>
        </pc:sldMkLst>
        <pc:spChg chg="mod">
          <ac:chgData name="Ward, Reagan" userId="27291eb4-8241-4961-9e69-8c66e34cc5b0" providerId="ADAL" clId="{F4B816AB-6752-4DF2-99FC-654250B399C6}" dt="2024-04-01T16:24:01.525" v="33045" actId="20577"/>
          <ac:spMkLst>
            <pc:docMk/>
            <pc:sldMk cId="2714535812" sldId="3150"/>
            <ac:spMk id="5" creationId="{7873235D-0339-DA69-DCD5-BC5ADDA4D5C2}"/>
          </ac:spMkLst>
        </pc:spChg>
      </pc:sldChg>
      <pc:sldChg chg="addSp delSp modSp mod modClrScheme chgLayout modNotesTx">
        <pc:chgData name="Ward, Reagan" userId="27291eb4-8241-4961-9e69-8c66e34cc5b0" providerId="ADAL" clId="{F4B816AB-6752-4DF2-99FC-654250B399C6}" dt="2024-04-01T16:17:51.223" v="32314" actId="13244"/>
        <pc:sldMkLst>
          <pc:docMk/>
          <pc:sldMk cId="841342495" sldId="3155"/>
        </pc:sldMkLst>
        <pc:spChg chg="mod ord">
          <ac:chgData name="Ward, Reagan" userId="27291eb4-8241-4961-9e69-8c66e34cc5b0" providerId="ADAL" clId="{F4B816AB-6752-4DF2-99FC-654250B399C6}" dt="2024-03-30T21:43:01.866" v="25644" actId="27636"/>
          <ac:spMkLst>
            <pc:docMk/>
            <pc:sldMk cId="841342495" sldId="3155"/>
            <ac:spMk id="2" creationId="{BAA5D8DC-A3FC-570D-058D-3DEE58652901}"/>
          </ac:spMkLst>
        </pc:spChg>
        <pc:spChg chg="mod ord">
          <ac:chgData name="Ward, Reagan" userId="27291eb4-8241-4961-9e69-8c66e34cc5b0" providerId="ADAL" clId="{F4B816AB-6752-4DF2-99FC-654250B399C6}" dt="2024-04-01T16:17:24.824" v="32309" actId="13244"/>
          <ac:spMkLst>
            <pc:docMk/>
            <pc:sldMk cId="841342495" sldId="3155"/>
            <ac:spMk id="3" creationId="{574F7057-37DC-CE6E-A190-3441E6C6481A}"/>
          </ac:spMkLst>
        </pc:spChg>
        <pc:spChg chg="mod ord">
          <ac:chgData name="Ward, Reagan" userId="27291eb4-8241-4961-9e69-8c66e34cc5b0" providerId="ADAL" clId="{F4B816AB-6752-4DF2-99FC-654250B399C6}" dt="2024-04-01T16:15:49.466" v="32293" actId="13244"/>
          <ac:spMkLst>
            <pc:docMk/>
            <pc:sldMk cId="841342495" sldId="3155"/>
            <ac:spMk id="4" creationId="{667E0959-E484-E7C7-47D3-520C891C0AC3}"/>
          </ac:spMkLst>
        </pc:spChg>
        <pc:spChg chg="add mod ord">
          <ac:chgData name="Ward, Reagan" userId="27291eb4-8241-4961-9e69-8c66e34cc5b0" providerId="ADAL" clId="{F4B816AB-6752-4DF2-99FC-654250B399C6}" dt="2024-04-01T16:17:42.329" v="32312" actId="13244"/>
          <ac:spMkLst>
            <pc:docMk/>
            <pc:sldMk cId="841342495" sldId="3155"/>
            <ac:spMk id="6" creationId="{4A53D053-31EC-6E62-22E5-41D08FDAC984}"/>
          </ac:spMkLst>
        </pc:spChg>
        <pc:spChg chg="mod ord">
          <ac:chgData name="Ward, Reagan" userId="27291eb4-8241-4961-9e69-8c66e34cc5b0" providerId="ADAL" clId="{F4B816AB-6752-4DF2-99FC-654250B399C6}" dt="2024-04-01T16:17:14.153" v="32307" actId="13244"/>
          <ac:spMkLst>
            <pc:docMk/>
            <pc:sldMk cId="841342495" sldId="3155"/>
            <ac:spMk id="8" creationId="{3067FEAC-5680-BC2A-4ED3-AF0D309A12F9}"/>
          </ac:spMkLst>
        </pc:spChg>
        <pc:spChg chg="mod topLvl">
          <ac:chgData name="Ward, Reagan" userId="27291eb4-8241-4961-9e69-8c66e34cc5b0" providerId="ADAL" clId="{F4B816AB-6752-4DF2-99FC-654250B399C6}" dt="2024-04-01T16:16:44.361" v="32295" actId="165"/>
          <ac:spMkLst>
            <pc:docMk/>
            <pc:sldMk cId="841342495" sldId="3155"/>
            <ac:spMk id="12" creationId="{2BADEB5D-53DD-8749-AD5E-9866A199E99B}"/>
          </ac:spMkLst>
        </pc:spChg>
        <pc:spChg chg="del">
          <ac:chgData name="Ward, Reagan" userId="27291eb4-8241-4961-9e69-8c66e34cc5b0" providerId="ADAL" clId="{F4B816AB-6752-4DF2-99FC-654250B399C6}" dt="2024-03-30T21:36:45.784" v="24896" actId="478"/>
          <ac:spMkLst>
            <pc:docMk/>
            <pc:sldMk cId="841342495" sldId="3155"/>
            <ac:spMk id="12" creationId="{B2F59FD7-9435-1904-9700-A13696ADADF0}"/>
          </ac:spMkLst>
        </pc:spChg>
        <pc:spChg chg="mod ord">
          <ac:chgData name="Ward, Reagan" userId="27291eb4-8241-4961-9e69-8c66e34cc5b0" providerId="ADAL" clId="{F4B816AB-6752-4DF2-99FC-654250B399C6}" dt="2024-04-01T16:17:51.223" v="32314" actId="13244"/>
          <ac:spMkLst>
            <pc:docMk/>
            <pc:sldMk cId="841342495" sldId="3155"/>
            <ac:spMk id="13" creationId="{AB1AA46D-5492-8BDC-64DF-4EFD967BF038}"/>
          </ac:spMkLst>
        </pc:spChg>
        <pc:spChg chg="mod">
          <ac:chgData name="Ward, Reagan" userId="27291eb4-8241-4961-9e69-8c66e34cc5b0" providerId="ADAL" clId="{F4B816AB-6752-4DF2-99FC-654250B399C6}" dt="2024-03-30T21:44:56.928" v="25685" actId="2711"/>
          <ac:spMkLst>
            <pc:docMk/>
            <pc:sldMk cId="841342495" sldId="3155"/>
            <ac:spMk id="14" creationId="{2E725D15-36F2-F7C8-38F3-F2226EC769A9}"/>
          </ac:spMkLst>
        </pc:spChg>
        <pc:spChg chg="mod topLvl">
          <ac:chgData name="Ward, Reagan" userId="27291eb4-8241-4961-9e69-8c66e34cc5b0" providerId="ADAL" clId="{F4B816AB-6752-4DF2-99FC-654250B399C6}" dt="2024-04-01T16:17:01.914" v="32302" actId="962"/>
          <ac:spMkLst>
            <pc:docMk/>
            <pc:sldMk cId="841342495" sldId="3155"/>
            <ac:spMk id="15" creationId="{E82BB7C9-084B-E181-EF3E-2E902A87F6EA}"/>
          </ac:spMkLst>
        </pc:spChg>
        <pc:spChg chg="mod topLvl">
          <ac:chgData name="Ward, Reagan" userId="27291eb4-8241-4961-9e69-8c66e34cc5b0" providerId="ADAL" clId="{F4B816AB-6752-4DF2-99FC-654250B399C6}" dt="2024-04-01T16:16:44.361" v="32295" actId="165"/>
          <ac:spMkLst>
            <pc:docMk/>
            <pc:sldMk cId="841342495" sldId="3155"/>
            <ac:spMk id="16" creationId="{9015CF8C-E89F-E71D-EDB0-67C504B955B9}"/>
          </ac:spMkLst>
        </pc:spChg>
        <pc:spChg chg="mod topLvl">
          <ac:chgData name="Ward, Reagan" userId="27291eb4-8241-4961-9e69-8c66e34cc5b0" providerId="ADAL" clId="{F4B816AB-6752-4DF2-99FC-654250B399C6}" dt="2024-04-01T16:17:03.396" v="32303" actId="962"/>
          <ac:spMkLst>
            <pc:docMk/>
            <pc:sldMk cId="841342495" sldId="3155"/>
            <ac:spMk id="17" creationId="{C3720F6D-2458-D8B8-32BA-7A31ED60620A}"/>
          </ac:spMkLst>
        </pc:spChg>
        <pc:spChg chg="mod topLvl">
          <ac:chgData name="Ward, Reagan" userId="27291eb4-8241-4961-9e69-8c66e34cc5b0" providerId="ADAL" clId="{F4B816AB-6752-4DF2-99FC-654250B399C6}" dt="2024-04-01T16:16:44.361" v="32295" actId="165"/>
          <ac:spMkLst>
            <pc:docMk/>
            <pc:sldMk cId="841342495" sldId="3155"/>
            <ac:spMk id="18" creationId="{4C1BBE0B-D311-43F4-4F4E-2FD2FE88BA24}"/>
          </ac:spMkLst>
        </pc:spChg>
        <pc:spChg chg="mod topLvl">
          <ac:chgData name="Ward, Reagan" userId="27291eb4-8241-4961-9e69-8c66e34cc5b0" providerId="ADAL" clId="{F4B816AB-6752-4DF2-99FC-654250B399C6}" dt="2024-04-01T16:17:05.439" v="32304" actId="962"/>
          <ac:spMkLst>
            <pc:docMk/>
            <pc:sldMk cId="841342495" sldId="3155"/>
            <ac:spMk id="19" creationId="{B9C74758-0D9F-047D-741B-0803DDAE3C7C}"/>
          </ac:spMkLst>
        </pc:spChg>
        <pc:spChg chg="mod topLvl">
          <ac:chgData name="Ward, Reagan" userId="27291eb4-8241-4961-9e69-8c66e34cc5b0" providerId="ADAL" clId="{F4B816AB-6752-4DF2-99FC-654250B399C6}" dt="2024-04-01T16:16:44.361" v="32295" actId="165"/>
          <ac:spMkLst>
            <pc:docMk/>
            <pc:sldMk cId="841342495" sldId="3155"/>
            <ac:spMk id="20" creationId="{0D966418-1D56-BCBE-AB57-C49A7E10153A}"/>
          </ac:spMkLst>
        </pc:spChg>
        <pc:spChg chg="mod topLvl">
          <ac:chgData name="Ward, Reagan" userId="27291eb4-8241-4961-9e69-8c66e34cc5b0" providerId="ADAL" clId="{F4B816AB-6752-4DF2-99FC-654250B399C6}" dt="2024-04-01T16:17:06.499" v="32305" actId="962"/>
          <ac:spMkLst>
            <pc:docMk/>
            <pc:sldMk cId="841342495" sldId="3155"/>
            <ac:spMk id="21" creationId="{8FA79B36-F30D-EC09-41E4-7AAADD042269}"/>
          </ac:spMkLst>
        </pc:spChg>
        <pc:spChg chg="mod topLvl">
          <ac:chgData name="Ward, Reagan" userId="27291eb4-8241-4961-9e69-8c66e34cc5b0" providerId="ADAL" clId="{F4B816AB-6752-4DF2-99FC-654250B399C6}" dt="2024-04-01T16:16:44.361" v="32295" actId="165"/>
          <ac:spMkLst>
            <pc:docMk/>
            <pc:sldMk cId="841342495" sldId="3155"/>
            <ac:spMk id="22" creationId="{10BA2A6E-F5C9-1F7B-EEB9-7B8BC694914A}"/>
          </ac:spMkLst>
        </pc:spChg>
        <pc:spChg chg="mod topLvl">
          <ac:chgData name="Ward, Reagan" userId="27291eb4-8241-4961-9e69-8c66e34cc5b0" providerId="ADAL" clId="{F4B816AB-6752-4DF2-99FC-654250B399C6}" dt="2024-04-01T16:17:07.710" v="32306" actId="962"/>
          <ac:spMkLst>
            <pc:docMk/>
            <pc:sldMk cId="841342495" sldId="3155"/>
            <ac:spMk id="23" creationId="{67B5C124-8818-6872-9139-8662D82BFC58}"/>
          </ac:spMkLst>
        </pc:spChg>
        <pc:spChg chg="mod topLvl">
          <ac:chgData name="Ward, Reagan" userId="27291eb4-8241-4961-9e69-8c66e34cc5b0" providerId="ADAL" clId="{F4B816AB-6752-4DF2-99FC-654250B399C6}" dt="2024-04-01T16:16:44.361" v="32295" actId="165"/>
          <ac:spMkLst>
            <pc:docMk/>
            <pc:sldMk cId="841342495" sldId="3155"/>
            <ac:spMk id="24" creationId="{4E24C8C2-606B-D225-752B-9DFBD9D4C4AB}"/>
          </ac:spMkLst>
        </pc:spChg>
        <pc:grpChg chg="del mod">
          <ac:chgData name="Ward, Reagan" userId="27291eb4-8241-4961-9e69-8c66e34cc5b0" providerId="ADAL" clId="{F4B816AB-6752-4DF2-99FC-654250B399C6}" dt="2024-04-01T16:16:44.361" v="32295" actId="165"/>
          <ac:grpSpMkLst>
            <pc:docMk/>
            <pc:sldMk cId="841342495" sldId="3155"/>
            <ac:grpSpMk id="7" creationId="{CAD7BE89-8154-E635-1ED1-5BE089D26D3E}"/>
          </ac:grpSpMkLst>
        </pc:grpChg>
        <pc:grpChg chg="mod">
          <ac:chgData name="Ward, Reagan" userId="27291eb4-8241-4961-9e69-8c66e34cc5b0" providerId="ADAL" clId="{F4B816AB-6752-4DF2-99FC-654250B399C6}" dt="2024-03-30T21:43:49.179" v="25656" actId="1076"/>
          <ac:grpSpMkLst>
            <pc:docMk/>
            <pc:sldMk cId="841342495" sldId="3155"/>
            <ac:grpSpMk id="11" creationId="{4785B715-8D9A-2D59-F054-90A0D24032A0}"/>
          </ac:grpSpMkLst>
        </pc:grpChg>
        <pc:graphicFrameChg chg="del mod ord">
          <ac:chgData name="Ward, Reagan" userId="27291eb4-8241-4961-9e69-8c66e34cc5b0" providerId="ADAL" clId="{F4B816AB-6752-4DF2-99FC-654250B399C6}" dt="2024-04-01T16:16:37.735" v="32294" actId="18245"/>
          <ac:graphicFrameMkLst>
            <pc:docMk/>
            <pc:sldMk cId="841342495" sldId="3155"/>
            <ac:graphicFrameMk id="5" creationId="{9A85DA6C-4407-A343-E19A-E8A7711DFD72}"/>
          </ac:graphicFrameMkLst>
        </pc:graphicFrameChg>
        <pc:picChg chg="del mod">
          <ac:chgData name="Ward, Reagan" userId="27291eb4-8241-4961-9e69-8c66e34cc5b0" providerId="ADAL" clId="{F4B816AB-6752-4DF2-99FC-654250B399C6}" dt="2024-03-30T21:55:43.940" v="25921" actId="478"/>
          <ac:picMkLst>
            <pc:docMk/>
            <pc:sldMk cId="841342495" sldId="3155"/>
            <ac:picMk id="24" creationId="{868FB0C7-494A-8204-1CCB-BC4AC6B440D5}"/>
          </ac:picMkLst>
        </pc:picChg>
      </pc:sldChg>
      <pc:sldChg chg="delSp modSp mod modNotesTx">
        <pc:chgData name="Ward, Reagan" userId="27291eb4-8241-4961-9e69-8c66e34cc5b0" providerId="ADAL" clId="{F4B816AB-6752-4DF2-99FC-654250B399C6}" dt="2024-04-01T16:23:06.452" v="32905" actId="1076"/>
        <pc:sldMkLst>
          <pc:docMk/>
          <pc:sldMk cId="1361709896" sldId="3156"/>
        </pc:sldMkLst>
        <pc:spChg chg="mod topLvl">
          <ac:chgData name="Ward, Reagan" userId="27291eb4-8241-4961-9e69-8c66e34cc5b0" providerId="ADAL" clId="{F4B816AB-6752-4DF2-99FC-654250B399C6}" dt="2024-04-01T16:18:21.361" v="32316" actId="165"/>
          <ac:spMkLst>
            <pc:docMk/>
            <pc:sldMk cId="1361709896" sldId="3156"/>
            <ac:spMk id="6" creationId="{7B7CFC31-698B-D5ED-A736-624623E4A51D}"/>
          </ac:spMkLst>
        </pc:spChg>
        <pc:spChg chg="mod topLvl">
          <ac:chgData name="Ward, Reagan" userId="27291eb4-8241-4961-9e69-8c66e34cc5b0" providerId="ADAL" clId="{F4B816AB-6752-4DF2-99FC-654250B399C6}" dt="2024-04-01T16:18:21.361" v="32316" actId="165"/>
          <ac:spMkLst>
            <pc:docMk/>
            <pc:sldMk cId="1361709896" sldId="3156"/>
            <ac:spMk id="7" creationId="{D1E0D500-608A-BEFB-2242-DE6AF3E6FED1}"/>
          </ac:spMkLst>
        </pc:spChg>
        <pc:spChg chg="mod ord">
          <ac:chgData name="Ward, Reagan" userId="27291eb4-8241-4961-9e69-8c66e34cc5b0" providerId="ADAL" clId="{F4B816AB-6752-4DF2-99FC-654250B399C6}" dt="2024-04-01T16:18:38.328" v="32321" actId="13244"/>
          <ac:spMkLst>
            <pc:docMk/>
            <pc:sldMk cId="1361709896" sldId="3156"/>
            <ac:spMk id="8" creationId="{1B5CCE0F-B45B-10DF-9D12-A7C136A7B565}"/>
          </ac:spMkLst>
        </pc:spChg>
        <pc:spChg chg="mod topLvl">
          <ac:chgData name="Ward, Reagan" userId="27291eb4-8241-4961-9e69-8c66e34cc5b0" providerId="ADAL" clId="{F4B816AB-6752-4DF2-99FC-654250B399C6}" dt="2024-04-01T16:18:21.361" v="32316" actId="165"/>
          <ac:spMkLst>
            <pc:docMk/>
            <pc:sldMk cId="1361709896" sldId="3156"/>
            <ac:spMk id="9" creationId="{4B0AA6E2-749D-55B0-1055-3E91145ED110}"/>
          </ac:spMkLst>
        </pc:spChg>
        <pc:spChg chg="mod ord topLvl">
          <ac:chgData name="Ward, Reagan" userId="27291eb4-8241-4961-9e69-8c66e34cc5b0" providerId="ADAL" clId="{F4B816AB-6752-4DF2-99FC-654250B399C6}" dt="2024-04-01T16:18:46.151" v="32322" actId="13244"/>
          <ac:spMkLst>
            <pc:docMk/>
            <pc:sldMk cId="1361709896" sldId="3156"/>
            <ac:spMk id="10" creationId="{9954B70B-23B5-2F1E-8C6F-A6C6C50BC6A2}"/>
          </ac:spMkLst>
        </pc:spChg>
        <pc:spChg chg="mod topLvl">
          <ac:chgData name="Ward, Reagan" userId="27291eb4-8241-4961-9e69-8c66e34cc5b0" providerId="ADAL" clId="{F4B816AB-6752-4DF2-99FC-654250B399C6}" dt="2024-04-01T16:18:28.049" v="32317" actId="962"/>
          <ac:spMkLst>
            <pc:docMk/>
            <pc:sldMk cId="1361709896" sldId="3156"/>
            <ac:spMk id="11" creationId="{A4BC6C00-02D4-13D1-BD7C-704A7C8A5B7F}"/>
          </ac:spMkLst>
        </pc:spChg>
        <pc:spChg chg="mod topLvl">
          <ac:chgData name="Ward, Reagan" userId="27291eb4-8241-4961-9e69-8c66e34cc5b0" providerId="ADAL" clId="{F4B816AB-6752-4DF2-99FC-654250B399C6}" dt="2024-04-01T16:18:28.490" v="32318" actId="962"/>
          <ac:spMkLst>
            <pc:docMk/>
            <pc:sldMk cId="1361709896" sldId="3156"/>
            <ac:spMk id="12" creationId="{7C7CA51B-6ED6-A231-E5CC-507B01599681}"/>
          </ac:spMkLst>
        </pc:spChg>
        <pc:spChg chg="mod topLvl">
          <ac:chgData name="Ward, Reagan" userId="27291eb4-8241-4961-9e69-8c66e34cc5b0" providerId="ADAL" clId="{F4B816AB-6752-4DF2-99FC-654250B399C6}" dt="2024-04-01T16:18:29.053" v="32319" actId="962"/>
          <ac:spMkLst>
            <pc:docMk/>
            <pc:sldMk cId="1361709896" sldId="3156"/>
            <ac:spMk id="13" creationId="{F18A5FD0-0188-3E80-7F0B-E7C0C8882B89}"/>
          </ac:spMkLst>
        </pc:spChg>
        <pc:spChg chg="mod topLvl">
          <ac:chgData name="Ward, Reagan" userId="27291eb4-8241-4961-9e69-8c66e34cc5b0" providerId="ADAL" clId="{F4B816AB-6752-4DF2-99FC-654250B399C6}" dt="2024-04-01T16:18:29.965" v="32320" actId="962"/>
          <ac:spMkLst>
            <pc:docMk/>
            <pc:sldMk cId="1361709896" sldId="3156"/>
            <ac:spMk id="14" creationId="{4A6E6A51-DE87-96E8-1A63-A21D0DBBC010}"/>
          </ac:spMkLst>
        </pc:spChg>
        <pc:spChg chg="mod ord">
          <ac:chgData name="Ward, Reagan" userId="27291eb4-8241-4961-9e69-8c66e34cc5b0" providerId="ADAL" clId="{F4B816AB-6752-4DF2-99FC-654250B399C6}" dt="2024-04-01T16:23:06.452" v="32905" actId="1076"/>
          <ac:spMkLst>
            <pc:docMk/>
            <pc:sldMk cId="1361709896" sldId="3156"/>
            <ac:spMk id="19" creationId="{50E0DFC9-CEA8-1918-69B8-39A250B87818}"/>
          </ac:spMkLst>
        </pc:spChg>
        <pc:grpChg chg="del mod">
          <ac:chgData name="Ward, Reagan" userId="27291eb4-8241-4961-9e69-8c66e34cc5b0" providerId="ADAL" clId="{F4B816AB-6752-4DF2-99FC-654250B399C6}" dt="2024-04-01T16:18:21.361" v="32316" actId="165"/>
          <ac:grpSpMkLst>
            <pc:docMk/>
            <pc:sldMk cId="1361709896" sldId="3156"/>
            <ac:grpSpMk id="3" creationId="{DAD7FF69-0F04-4B5C-5FAC-0D13FD9872C0}"/>
          </ac:grpSpMkLst>
        </pc:grpChg>
        <pc:graphicFrameChg chg="del mod modGraphic">
          <ac:chgData name="Ward, Reagan" userId="27291eb4-8241-4961-9e69-8c66e34cc5b0" providerId="ADAL" clId="{F4B816AB-6752-4DF2-99FC-654250B399C6}" dt="2024-04-01T16:18:15.330" v="32315" actId="18245"/>
          <ac:graphicFrameMkLst>
            <pc:docMk/>
            <pc:sldMk cId="1361709896" sldId="3156"/>
            <ac:graphicFrameMk id="5" creationId="{E49266DD-A318-F41F-53ED-C28CD0EB119C}"/>
          </ac:graphicFrameMkLst>
        </pc:graphicFrameChg>
      </pc:sldChg>
      <pc:sldChg chg="modSp mod">
        <pc:chgData name="Ward, Reagan" userId="27291eb4-8241-4961-9e69-8c66e34cc5b0" providerId="ADAL" clId="{F4B816AB-6752-4DF2-99FC-654250B399C6}" dt="2024-03-30T21:58:14.048" v="25980" actId="20577"/>
        <pc:sldMkLst>
          <pc:docMk/>
          <pc:sldMk cId="633743155" sldId="3297"/>
        </pc:sldMkLst>
        <pc:spChg chg="mod">
          <ac:chgData name="Ward, Reagan" userId="27291eb4-8241-4961-9e69-8c66e34cc5b0" providerId="ADAL" clId="{F4B816AB-6752-4DF2-99FC-654250B399C6}" dt="2024-03-30T21:57:21.907" v="25958" actId="20577"/>
          <ac:spMkLst>
            <pc:docMk/>
            <pc:sldMk cId="633743155" sldId="3297"/>
            <ac:spMk id="4" creationId="{1B73EDA8-43DC-999E-62EB-C3B0BF691317}"/>
          </ac:spMkLst>
        </pc:spChg>
        <pc:graphicFrameChg chg="mod modGraphic">
          <ac:chgData name="Ward, Reagan" userId="27291eb4-8241-4961-9e69-8c66e34cc5b0" providerId="ADAL" clId="{F4B816AB-6752-4DF2-99FC-654250B399C6}" dt="2024-03-30T21:58:14.048" v="25980" actId="20577"/>
          <ac:graphicFrameMkLst>
            <pc:docMk/>
            <pc:sldMk cId="633743155" sldId="3297"/>
            <ac:graphicFrameMk id="9" creationId="{BF02839D-E90B-F219-CA2E-BFFDA8EE34E1}"/>
          </ac:graphicFrameMkLst>
        </pc:graphicFrameChg>
      </pc:sldChg>
      <pc:sldChg chg="modSp mod modShow">
        <pc:chgData name="Ward, Reagan" userId="27291eb4-8241-4961-9e69-8c66e34cc5b0" providerId="ADAL" clId="{F4B816AB-6752-4DF2-99FC-654250B399C6}" dt="2024-03-29T22:37:50.832" v="20076" actId="20577"/>
        <pc:sldMkLst>
          <pc:docMk/>
          <pc:sldMk cId="3167114148" sldId="3300"/>
        </pc:sldMkLst>
        <pc:spChg chg="mod">
          <ac:chgData name="Ward, Reagan" userId="27291eb4-8241-4961-9e69-8c66e34cc5b0" providerId="ADAL" clId="{F4B816AB-6752-4DF2-99FC-654250B399C6}" dt="2024-03-29T22:37:33.818" v="20058" actId="13926"/>
          <ac:spMkLst>
            <pc:docMk/>
            <pc:sldMk cId="3167114148" sldId="3300"/>
            <ac:spMk id="5" creationId="{EEEA513F-174D-526A-99A0-8BFC91AB4F1A}"/>
          </ac:spMkLst>
        </pc:spChg>
        <pc:spChg chg="mod">
          <ac:chgData name="Ward, Reagan" userId="27291eb4-8241-4961-9e69-8c66e34cc5b0" providerId="ADAL" clId="{F4B816AB-6752-4DF2-99FC-654250B399C6}" dt="2024-03-29T22:37:50.832" v="20076" actId="20577"/>
          <ac:spMkLst>
            <pc:docMk/>
            <pc:sldMk cId="3167114148" sldId="3300"/>
            <ac:spMk id="6" creationId="{2E86C584-16B1-EC61-6352-BF442F896E5C}"/>
          </ac:spMkLst>
        </pc:spChg>
      </pc:sldChg>
      <pc:sldChg chg="modSp mod modShow">
        <pc:chgData name="Ward, Reagan" userId="27291eb4-8241-4961-9e69-8c66e34cc5b0" providerId="ADAL" clId="{F4B816AB-6752-4DF2-99FC-654250B399C6}" dt="2024-04-01T16:48:35.902" v="33458" actId="20577"/>
        <pc:sldMkLst>
          <pc:docMk/>
          <pc:sldMk cId="415646252" sldId="3302"/>
        </pc:sldMkLst>
        <pc:spChg chg="mod">
          <ac:chgData name="Ward, Reagan" userId="27291eb4-8241-4961-9e69-8c66e34cc5b0" providerId="ADAL" clId="{F4B816AB-6752-4DF2-99FC-654250B399C6}" dt="2024-04-01T16:48:35.902" v="33458" actId="20577"/>
          <ac:spMkLst>
            <pc:docMk/>
            <pc:sldMk cId="415646252" sldId="3302"/>
            <ac:spMk id="3" creationId="{BEBD541E-5A5F-5C0C-BB0D-3AD69A454215}"/>
          </ac:spMkLst>
        </pc:spChg>
      </pc:sldChg>
      <pc:sldChg chg="mod modShow">
        <pc:chgData name="Ward, Reagan" userId="27291eb4-8241-4961-9e69-8c66e34cc5b0" providerId="ADAL" clId="{F4B816AB-6752-4DF2-99FC-654250B399C6}" dt="2024-03-30T21:22:07.797" v="24473" actId="729"/>
        <pc:sldMkLst>
          <pc:docMk/>
          <pc:sldMk cId="31759707" sldId="3305"/>
        </pc:sldMkLst>
      </pc:sldChg>
      <pc:sldChg chg="mod modShow">
        <pc:chgData name="Ward, Reagan" userId="27291eb4-8241-4961-9e69-8c66e34cc5b0" providerId="ADAL" clId="{F4B816AB-6752-4DF2-99FC-654250B399C6}" dt="2024-03-30T21:22:15.597" v="24474" actId="729"/>
        <pc:sldMkLst>
          <pc:docMk/>
          <pc:sldMk cId="1648852044" sldId="3306"/>
        </pc:sldMkLst>
      </pc:sldChg>
      <pc:sldChg chg="modSp mod modShow">
        <pc:chgData name="Ward, Reagan" userId="27291eb4-8241-4961-9e69-8c66e34cc5b0" providerId="ADAL" clId="{F4B816AB-6752-4DF2-99FC-654250B399C6}" dt="2024-03-30T20:41:06.590" v="22818" actId="729"/>
        <pc:sldMkLst>
          <pc:docMk/>
          <pc:sldMk cId="185979731" sldId="3307"/>
        </pc:sldMkLst>
        <pc:spChg chg="mod">
          <ac:chgData name="Ward, Reagan" userId="27291eb4-8241-4961-9e69-8c66e34cc5b0" providerId="ADAL" clId="{F4B816AB-6752-4DF2-99FC-654250B399C6}" dt="2024-03-30T20:40:56.478" v="22817" actId="20577"/>
          <ac:spMkLst>
            <pc:docMk/>
            <pc:sldMk cId="185979731" sldId="3307"/>
            <ac:spMk id="5" creationId="{0C35E80F-DF30-6F6F-DB7D-AE4BCC59D084}"/>
          </ac:spMkLst>
        </pc:spChg>
      </pc:sldChg>
      <pc:sldChg chg="mod modShow">
        <pc:chgData name="Ward, Reagan" userId="27291eb4-8241-4961-9e69-8c66e34cc5b0" providerId="ADAL" clId="{F4B816AB-6752-4DF2-99FC-654250B399C6}" dt="2024-03-30T20:57:19.273" v="23122" actId="729"/>
        <pc:sldMkLst>
          <pc:docMk/>
          <pc:sldMk cId="1744182851" sldId="3308"/>
        </pc:sldMkLst>
      </pc:sldChg>
      <pc:sldChg chg="del mod modShow">
        <pc:chgData name="Ward, Reagan" userId="27291eb4-8241-4961-9e69-8c66e34cc5b0" providerId="ADAL" clId="{F4B816AB-6752-4DF2-99FC-654250B399C6}" dt="2024-03-30T21:23:13.859" v="24479" actId="47"/>
        <pc:sldMkLst>
          <pc:docMk/>
          <pc:sldMk cId="3131254873" sldId="3309"/>
        </pc:sldMkLst>
      </pc:sldChg>
      <pc:sldChg chg="mod modShow">
        <pc:chgData name="Ward, Reagan" userId="27291eb4-8241-4961-9e69-8c66e34cc5b0" providerId="ADAL" clId="{F4B816AB-6752-4DF2-99FC-654250B399C6}" dt="2024-03-30T21:23:12.506" v="24478" actId="729"/>
        <pc:sldMkLst>
          <pc:docMk/>
          <pc:sldMk cId="1357158001" sldId="3311"/>
        </pc:sldMkLst>
      </pc:sldChg>
      <pc:sldChg chg="modSp mod ord modShow">
        <pc:chgData name="Ward, Reagan" userId="27291eb4-8241-4961-9e69-8c66e34cc5b0" providerId="ADAL" clId="{F4B816AB-6752-4DF2-99FC-654250B399C6}" dt="2024-03-29T14:37:39.823" v="8489" actId="20577"/>
        <pc:sldMkLst>
          <pc:docMk/>
          <pc:sldMk cId="2975354072" sldId="3313"/>
        </pc:sldMkLst>
        <pc:spChg chg="mod">
          <ac:chgData name="Ward, Reagan" userId="27291eb4-8241-4961-9e69-8c66e34cc5b0" providerId="ADAL" clId="{F4B816AB-6752-4DF2-99FC-654250B399C6}" dt="2024-03-29T14:37:39.823" v="8489" actId="20577"/>
          <ac:spMkLst>
            <pc:docMk/>
            <pc:sldMk cId="2975354072" sldId="3313"/>
            <ac:spMk id="2" creationId="{CA570C0A-9620-C944-83F8-01751F8A171F}"/>
          </ac:spMkLst>
        </pc:spChg>
        <pc:spChg chg="mod">
          <ac:chgData name="Ward, Reagan" userId="27291eb4-8241-4961-9e69-8c66e34cc5b0" providerId="ADAL" clId="{F4B816AB-6752-4DF2-99FC-654250B399C6}" dt="2024-03-28T22:28:52.963" v="4950" actId="13822"/>
          <ac:spMkLst>
            <pc:docMk/>
            <pc:sldMk cId="2975354072" sldId="3313"/>
            <ac:spMk id="7" creationId="{86E92356-2CE1-3C5C-72D5-8AE9B32C7F3C}"/>
          </ac:spMkLst>
        </pc:spChg>
        <pc:spChg chg="mod">
          <ac:chgData name="Ward, Reagan" userId="27291eb4-8241-4961-9e69-8c66e34cc5b0" providerId="ADAL" clId="{F4B816AB-6752-4DF2-99FC-654250B399C6}" dt="2024-03-28T22:28:55.312" v="4951" actId="13822"/>
          <ac:spMkLst>
            <pc:docMk/>
            <pc:sldMk cId="2975354072" sldId="3313"/>
            <ac:spMk id="8" creationId="{34929542-51F5-CA2D-B410-9FB87E74A620}"/>
          </ac:spMkLst>
        </pc:spChg>
      </pc:sldChg>
      <pc:sldChg chg="modSp del mod modShow">
        <pc:chgData name="Ward, Reagan" userId="27291eb4-8241-4961-9e69-8c66e34cc5b0" providerId="ADAL" clId="{F4B816AB-6752-4DF2-99FC-654250B399C6}" dt="2024-03-28T22:20:33.218" v="4826" actId="47"/>
        <pc:sldMkLst>
          <pc:docMk/>
          <pc:sldMk cId="2122192243" sldId="3314"/>
        </pc:sldMkLst>
        <pc:graphicFrameChg chg="mod">
          <ac:chgData name="Ward, Reagan" userId="27291eb4-8241-4961-9e69-8c66e34cc5b0" providerId="ADAL" clId="{F4B816AB-6752-4DF2-99FC-654250B399C6}" dt="2024-03-28T21:42:31.668" v="3556" actId="20577"/>
          <ac:graphicFrameMkLst>
            <pc:docMk/>
            <pc:sldMk cId="2122192243" sldId="3314"/>
            <ac:graphicFrameMk id="8" creationId="{B5A004D2-1D0C-3F56-469D-2469E209AD10}"/>
          </ac:graphicFrameMkLst>
        </pc:graphicFrameChg>
      </pc:sldChg>
      <pc:sldChg chg="del mod modShow">
        <pc:chgData name="Ward, Reagan" userId="27291eb4-8241-4961-9e69-8c66e34cc5b0" providerId="ADAL" clId="{F4B816AB-6752-4DF2-99FC-654250B399C6}" dt="2024-03-28T22:48:15.981" v="5772" actId="47"/>
        <pc:sldMkLst>
          <pc:docMk/>
          <pc:sldMk cId="4039461943" sldId="3315"/>
        </pc:sldMkLst>
      </pc:sldChg>
      <pc:sldChg chg="del mod modShow">
        <pc:chgData name="Ward, Reagan" userId="27291eb4-8241-4961-9e69-8c66e34cc5b0" providerId="ADAL" clId="{F4B816AB-6752-4DF2-99FC-654250B399C6}" dt="2024-03-28T22:51:58.085" v="5929" actId="47"/>
        <pc:sldMkLst>
          <pc:docMk/>
          <pc:sldMk cId="2680873402" sldId="3316"/>
        </pc:sldMkLst>
      </pc:sldChg>
      <pc:sldChg chg="del mod modShow">
        <pc:chgData name="Ward, Reagan" userId="27291eb4-8241-4961-9e69-8c66e34cc5b0" providerId="ADAL" clId="{F4B816AB-6752-4DF2-99FC-654250B399C6}" dt="2024-03-28T22:53:19.080" v="5957" actId="47"/>
        <pc:sldMkLst>
          <pc:docMk/>
          <pc:sldMk cId="297369076" sldId="3317"/>
        </pc:sldMkLst>
      </pc:sldChg>
      <pc:sldChg chg="del mod modShow">
        <pc:chgData name="Ward, Reagan" userId="27291eb4-8241-4961-9e69-8c66e34cc5b0" providerId="ADAL" clId="{F4B816AB-6752-4DF2-99FC-654250B399C6}" dt="2024-03-28T23:04:34.210" v="6543" actId="47"/>
        <pc:sldMkLst>
          <pc:docMk/>
          <pc:sldMk cId="2610810162" sldId="3318"/>
        </pc:sldMkLst>
      </pc:sldChg>
      <pc:sldChg chg="mod modShow">
        <pc:chgData name="Ward, Reagan" userId="27291eb4-8241-4961-9e69-8c66e34cc5b0" providerId="ADAL" clId="{F4B816AB-6752-4DF2-99FC-654250B399C6}" dt="2024-03-28T23:10:32.914" v="6546" actId="729"/>
        <pc:sldMkLst>
          <pc:docMk/>
          <pc:sldMk cId="353360710" sldId="3319"/>
        </pc:sldMkLst>
      </pc:sldChg>
      <pc:sldChg chg="del mod modShow">
        <pc:chgData name="Ward, Reagan" userId="27291eb4-8241-4961-9e69-8c66e34cc5b0" providerId="ADAL" clId="{F4B816AB-6752-4DF2-99FC-654250B399C6}" dt="2024-03-29T14:01:47.198" v="7047" actId="47"/>
        <pc:sldMkLst>
          <pc:docMk/>
          <pc:sldMk cId="1094929668" sldId="3320"/>
        </pc:sldMkLst>
      </pc:sldChg>
      <pc:sldChg chg="mod modShow">
        <pc:chgData name="Ward, Reagan" userId="27291eb4-8241-4961-9e69-8c66e34cc5b0" providerId="ADAL" clId="{F4B816AB-6752-4DF2-99FC-654250B399C6}" dt="2024-03-29T14:29:47.403" v="8411" actId="729"/>
        <pc:sldMkLst>
          <pc:docMk/>
          <pc:sldMk cId="3527429677" sldId="3321"/>
        </pc:sldMkLst>
      </pc:sldChg>
      <pc:sldChg chg="mod modShow">
        <pc:chgData name="Ward, Reagan" userId="27291eb4-8241-4961-9e69-8c66e34cc5b0" providerId="ADAL" clId="{F4B816AB-6752-4DF2-99FC-654250B399C6}" dt="2024-03-29T15:02:29.737" v="10056" actId="729"/>
        <pc:sldMkLst>
          <pc:docMk/>
          <pc:sldMk cId="85589123" sldId="3322"/>
        </pc:sldMkLst>
      </pc:sldChg>
      <pc:sldChg chg="modSp mod modShow">
        <pc:chgData name="Ward, Reagan" userId="27291eb4-8241-4961-9e69-8c66e34cc5b0" providerId="ADAL" clId="{F4B816AB-6752-4DF2-99FC-654250B399C6}" dt="2024-03-29T15:14:12.982" v="10099" actId="729"/>
        <pc:sldMkLst>
          <pc:docMk/>
          <pc:sldMk cId="4021383869" sldId="3323"/>
        </pc:sldMkLst>
        <pc:spChg chg="mod">
          <ac:chgData name="Ward, Reagan" userId="27291eb4-8241-4961-9e69-8c66e34cc5b0" providerId="ADAL" clId="{F4B816AB-6752-4DF2-99FC-654250B399C6}" dt="2024-03-29T15:02:51.983" v="10098" actId="20577"/>
          <ac:spMkLst>
            <pc:docMk/>
            <pc:sldMk cId="4021383869" sldId="3323"/>
            <ac:spMk id="5" creationId="{CF566EA9-536F-878C-90C0-DC9E8AEFD3E4}"/>
          </ac:spMkLst>
        </pc:spChg>
      </pc:sldChg>
      <pc:sldChg chg="mod modShow">
        <pc:chgData name="Ward, Reagan" userId="27291eb4-8241-4961-9e69-8c66e34cc5b0" providerId="ADAL" clId="{F4B816AB-6752-4DF2-99FC-654250B399C6}" dt="2024-03-29T15:14:21.138" v="10100" actId="729"/>
        <pc:sldMkLst>
          <pc:docMk/>
          <pc:sldMk cId="2998368357" sldId="3324"/>
        </pc:sldMkLst>
      </pc:sldChg>
      <pc:sldChg chg="addSp delSp modSp mod modShow">
        <pc:chgData name="Ward, Reagan" userId="27291eb4-8241-4961-9e69-8c66e34cc5b0" providerId="ADAL" clId="{F4B816AB-6752-4DF2-99FC-654250B399C6}" dt="2024-04-29T14:07:18.686" v="33672" actId="20577"/>
        <pc:sldMkLst>
          <pc:docMk/>
          <pc:sldMk cId="2687364758" sldId="3325"/>
        </pc:sldMkLst>
        <pc:spChg chg="mod">
          <ac:chgData name="Ward, Reagan" userId="27291eb4-8241-4961-9e69-8c66e34cc5b0" providerId="ADAL" clId="{F4B816AB-6752-4DF2-99FC-654250B399C6}" dt="2024-04-29T14:07:18.686" v="33672" actId="20577"/>
          <ac:spMkLst>
            <pc:docMk/>
            <pc:sldMk cId="2687364758" sldId="3325"/>
            <ac:spMk id="5" creationId="{62EA46C9-44A4-C976-E2A4-4A6B14955A66}"/>
          </ac:spMkLst>
        </pc:spChg>
        <pc:picChg chg="add mod">
          <ac:chgData name="Ward, Reagan" userId="27291eb4-8241-4961-9e69-8c66e34cc5b0" providerId="ADAL" clId="{F4B816AB-6752-4DF2-99FC-654250B399C6}" dt="2024-03-29T15:17:03.055" v="10203" actId="962"/>
          <ac:picMkLst>
            <pc:docMk/>
            <pc:sldMk cId="2687364758" sldId="3325"/>
            <ac:picMk id="6" creationId="{3CA62492-8208-BD32-DACC-1B78AC269D94}"/>
          </ac:picMkLst>
        </pc:picChg>
        <pc:picChg chg="mod">
          <ac:chgData name="Ward, Reagan" userId="27291eb4-8241-4961-9e69-8c66e34cc5b0" providerId="ADAL" clId="{F4B816AB-6752-4DF2-99FC-654250B399C6}" dt="2024-03-29T15:14:32.898" v="10108" actId="1076"/>
          <ac:picMkLst>
            <pc:docMk/>
            <pc:sldMk cId="2687364758" sldId="3325"/>
            <ac:picMk id="14" creationId="{5AA6648F-6555-55E7-58F1-301CC87C944D}"/>
          </ac:picMkLst>
        </pc:picChg>
        <pc:picChg chg="del mod">
          <ac:chgData name="Ward, Reagan" userId="27291eb4-8241-4961-9e69-8c66e34cc5b0" providerId="ADAL" clId="{F4B816AB-6752-4DF2-99FC-654250B399C6}" dt="2024-03-29T15:16:46.084" v="10148" actId="478"/>
          <ac:picMkLst>
            <pc:docMk/>
            <pc:sldMk cId="2687364758" sldId="3325"/>
            <ac:picMk id="16" creationId="{6D8C761E-EB40-DF0C-0DE5-D9DA00F3B90A}"/>
          </ac:picMkLst>
        </pc:picChg>
      </pc:sldChg>
      <pc:sldChg chg="mod modShow">
        <pc:chgData name="Ward, Reagan" userId="27291eb4-8241-4961-9e69-8c66e34cc5b0" providerId="ADAL" clId="{F4B816AB-6752-4DF2-99FC-654250B399C6}" dt="2024-03-29T14:43:00.580" v="8507" actId="729"/>
        <pc:sldMkLst>
          <pc:docMk/>
          <pc:sldMk cId="126677893" sldId="3326"/>
        </pc:sldMkLst>
      </pc:sldChg>
      <pc:sldChg chg="delSp modSp mod modShow">
        <pc:chgData name="Ward, Reagan" userId="27291eb4-8241-4961-9e69-8c66e34cc5b0" providerId="ADAL" clId="{F4B816AB-6752-4DF2-99FC-654250B399C6}" dt="2024-04-01T16:41:46.743" v="33083" actId="20577"/>
        <pc:sldMkLst>
          <pc:docMk/>
          <pc:sldMk cId="3371604561" sldId="3327"/>
        </pc:sldMkLst>
        <pc:spChg chg="mod topLvl">
          <ac:chgData name="Ward, Reagan" userId="27291eb4-8241-4961-9e69-8c66e34cc5b0" providerId="ADAL" clId="{F4B816AB-6752-4DF2-99FC-654250B399C6}" dt="2024-03-29T17:50:24.724" v="12006" actId="962"/>
          <ac:spMkLst>
            <pc:docMk/>
            <pc:sldMk cId="3371604561" sldId="3327"/>
            <ac:spMk id="5" creationId="{5FD6E561-204F-4AB3-0969-01CCFE776376}"/>
          </ac:spMkLst>
        </pc:spChg>
        <pc:spChg chg="mod topLvl">
          <ac:chgData name="Ward, Reagan" userId="27291eb4-8241-4961-9e69-8c66e34cc5b0" providerId="ADAL" clId="{F4B816AB-6752-4DF2-99FC-654250B399C6}" dt="2024-03-29T17:50:21.140" v="12005" actId="165"/>
          <ac:spMkLst>
            <pc:docMk/>
            <pc:sldMk cId="3371604561" sldId="3327"/>
            <ac:spMk id="6" creationId="{3B94BC12-F917-FFC1-DF7E-0B84CD75B239}"/>
          </ac:spMkLst>
        </pc:spChg>
        <pc:spChg chg="mod">
          <ac:chgData name="Ward, Reagan" userId="27291eb4-8241-4961-9e69-8c66e34cc5b0" providerId="ADAL" clId="{F4B816AB-6752-4DF2-99FC-654250B399C6}" dt="2024-04-01T16:41:46.743" v="33083" actId="20577"/>
          <ac:spMkLst>
            <pc:docMk/>
            <pc:sldMk cId="3371604561" sldId="3327"/>
            <ac:spMk id="7" creationId="{C3C789BC-BA96-AD6F-D37C-AC01147A1874}"/>
          </ac:spMkLst>
        </pc:spChg>
        <pc:spChg chg="mod topLvl">
          <ac:chgData name="Ward, Reagan" userId="27291eb4-8241-4961-9e69-8c66e34cc5b0" providerId="ADAL" clId="{F4B816AB-6752-4DF2-99FC-654250B399C6}" dt="2024-03-29T17:50:21.140" v="12005" actId="165"/>
          <ac:spMkLst>
            <pc:docMk/>
            <pc:sldMk cId="3371604561" sldId="3327"/>
            <ac:spMk id="8" creationId="{EE2535B6-5F64-C4E7-3BD9-4CA1681087A5}"/>
          </ac:spMkLst>
        </pc:spChg>
        <pc:spChg chg="mod topLvl">
          <ac:chgData name="Ward, Reagan" userId="27291eb4-8241-4961-9e69-8c66e34cc5b0" providerId="ADAL" clId="{F4B816AB-6752-4DF2-99FC-654250B399C6}" dt="2024-03-29T17:50:21.140" v="12005" actId="165"/>
          <ac:spMkLst>
            <pc:docMk/>
            <pc:sldMk cId="3371604561" sldId="3327"/>
            <ac:spMk id="9" creationId="{8BB5E6EA-64D8-03A0-7AD5-854ED47B4387}"/>
          </ac:spMkLst>
        </pc:spChg>
        <pc:spChg chg="mod topLvl">
          <ac:chgData name="Ward, Reagan" userId="27291eb4-8241-4961-9e69-8c66e34cc5b0" providerId="ADAL" clId="{F4B816AB-6752-4DF2-99FC-654250B399C6}" dt="2024-03-29T17:50:21.140" v="12005" actId="165"/>
          <ac:spMkLst>
            <pc:docMk/>
            <pc:sldMk cId="3371604561" sldId="3327"/>
            <ac:spMk id="10" creationId="{F445FCE9-28DA-36F5-2644-7430E580227E}"/>
          </ac:spMkLst>
        </pc:spChg>
        <pc:grpChg chg="del mod">
          <ac:chgData name="Ward, Reagan" userId="27291eb4-8241-4961-9e69-8c66e34cc5b0" providerId="ADAL" clId="{F4B816AB-6752-4DF2-99FC-654250B399C6}" dt="2024-03-29T17:50:21.140" v="12005" actId="165"/>
          <ac:grpSpMkLst>
            <pc:docMk/>
            <pc:sldMk cId="3371604561" sldId="3327"/>
            <ac:grpSpMk id="3" creationId="{902943FA-0A0A-4C46-2C8A-296B52D63C5F}"/>
          </ac:grpSpMkLst>
        </pc:grpChg>
        <pc:graphicFrameChg chg="del mod">
          <ac:chgData name="Ward, Reagan" userId="27291eb4-8241-4961-9e69-8c66e34cc5b0" providerId="ADAL" clId="{F4B816AB-6752-4DF2-99FC-654250B399C6}" dt="2024-03-29T17:50:16.187" v="12004" actId="18245"/>
          <ac:graphicFrameMkLst>
            <pc:docMk/>
            <pc:sldMk cId="3371604561" sldId="3327"/>
            <ac:graphicFrameMk id="28" creationId="{790FEE79-5666-D21F-1CE4-B0C16B6841C2}"/>
          </ac:graphicFrameMkLst>
        </pc:graphicFrameChg>
      </pc:sldChg>
      <pc:sldChg chg="modSp del mod modShow">
        <pc:chgData name="Ward, Reagan" userId="27291eb4-8241-4961-9e69-8c66e34cc5b0" providerId="ADAL" clId="{F4B816AB-6752-4DF2-99FC-654250B399C6}" dt="2024-03-29T17:53:34.254" v="12034" actId="47"/>
        <pc:sldMkLst>
          <pc:docMk/>
          <pc:sldMk cId="3779321866" sldId="3328"/>
        </pc:sldMkLst>
        <pc:spChg chg="mod">
          <ac:chgData name="Ward, Reagan" userId="27291eb4-8241-4961-9e69-8c66e34cc5b0" providerId="ADAL" clId="{F4B816AB-6752-4DF2-99FC-654250B399C6}" dt="2024-03-28T19:54:51.876" v="51" actId="27636"/>
          <ac:spMkLst>
            <pc:docMk/>
            <pc:sldMk cId="3779321866" sldId="3328"/>
            <ac:spMk id="5" creationId="{65928EE3-2643-4163-8AEE-0F8C9ACC907C}"/>
          </ac:spMkLst>
        </pc:spChg>
      </pc:sldChg>
      <pc:sldChg chg="mod modShow">
        <pc:chgData name="Ward, Reagan" userId="27291eb4-8241-4961-9e69-8c66e34cc5b0" providerId="ADAL" clId="{F4B816AB-6752-4DF2-99FC-654250B399C6}" dt="2024-03-29T17:55:55.373" v="12084" actId="729"/>
        <pc:sldMkLst>
          <pc:docMk/>
          <pc:sldMk cId="1305018013" sldId="3329"/>
        </pc:sldMkLst>
      </pc:sldChg>
      <pc:sldChg chg="mod modShow">
        <pc:chgData name="Ward, Reagan" userId="27291eb4-8241-4961-9e69-8c66e34cc5b0" providerId="ADAL" clId="{F4B816AB-6752-4DF2-99FC-654250B399C6}" dt="2024-03-29T18:01:02.904" v="12299" actId="729"/>
        <pc:sldMkLst>
          <pc:docMk/>
          <pc:sldMk cId="2854597735" sldId="3330"/>
        </pc:sldMkLst>
      </pc:sldChg>
      <pc:sldChg chg="mod modShow">
        <pc:chgData name="Ward, Reagan" userId="27291eb4-8241-4961-9e69-8c66e34cc5b0" providerId="ADAL" clId="{F4B816AB-6752-4DF2-99FC-654250B399C6}" dt="2024-03-29T18:02:25.523" v="12348" actId="729"/>
        <pc:sldMkLst>
          <pc:docMk/>
          <pc:sldMk cId="1622330633" sldId="3331"/>
        </pc:sldMkLst>
      </pc:sldChg>
      <pc:sldChg chg="modSp mod modShow">
        <pc:chgData name="Ward, Reagan" userId="27291eb4-8241-4961-9e69-8c66e34cc5b0" providerId="ADAL" clId="{F4B816AB-6752-4DF2-99FC-654250B399C6}" dt="2024-03-29T19:00:31.612" v="14172" actId="20577"/>
        <pc:sldMkLst>
          <pc:docMk/>
          <pc:sldMk cId="2880398485" sldId="3332"/>
        </pc:sldMkLst>
        <pc:spChg chg="mod">
          <ac:chgData name="Ward, Reagan" userId="27291eb4-8241-4961-9e69-8c66e34cc5b0" providerId="ADAL" clId="{F4B816AB-6752-4DF2-99FC-654250B399C6}" dt="2024-03-29T19:00:31.612" v="14172" actId="20577"/>
          <ac:spMkLst>
            <pc:docMk/>
            <pc:sldMk cId="2880398485" sldId="3332"/>
            <ac:spMk id="2" creationId="{E488F83B-89C1-4592-BD79-C40299AF192E}"/>
          </ac:spMkLst>
        </pc:spChg>
      </pc:sldChg>
      <pc:sldChg chg="addSp delSp modSp mod modClrScheme modShow chgLayout">
        <pc:chgData name="Ward, Reagan" userId="27291eb4-8241-4961-9e69-8c66e34cc5b0" providerId="ADAL" clId="{F4B816AB-6752-4DF2-99FC-654250B399C6}" dt="2024-03-29T19:22:43.166" v="15482" actId="13244"/>
        <pc:sldMkLst>
          <pc:docMk/>
          <pc:sldMk cId="1822068464" sldId="3333"/>
        </pc:sldMkLst>
        <pc:spChg chg="mod ord">
          <ac:chgData name="Ward, Reagan" userId="27291eb4-8241-4961-9e69-8c66e34cc5b0" providerId="ADAL" clId="{F4B816AB-6752-4DF2-99FC-654250B399C6}" dt="2024-03-29T19:22:43.166" v="15482" actId="13244"/>
          <ac:spMkLst>
            <pc:docMk/>
            <pc:sldMk cId="1822068464" sldId="3333"/>
            <ac:spMk id="2" creationId="{5D19B169-A752-F340-FFEE-8A171248B51A}"/>
          </ac:spMkLst>
        </pc:spChg>
        <pc:spChg chg="mod ord">
          <ac:chgData name="Ward, Reagan" userId="27291eb4-8241-4961-9e69-8c66e34cc5b0" providerId="ADAL" clId="{F4B816AB-6752-4DF2-99FC-654250B399C6}" dt="2024-03-29T18:55:58.522" v="13848" actId="700"/>
          <ac:spMkLst>
            <pc:docMk/>
            <pc:sldMk cId="1822068464" sldId="3333"/>
            <ac:spMk id="5" creationId="{02E55720-8E9E-6D72-07AF-54981FC2EAB5}"/>
          </ac:spMkLst>
        </pc:spChg>
        <pc:spChg chg="mod ord">
          <ac:chgData name="Ward, Reagan" userId="27291eb4-8241-4961-9e69-8c66e34cc5b0" providerId="ADAL" clId="{F4B816AB-6752-4DF2-99FC-654250B399C6}" dt="2024-03-29T18:59:26.894" v="14135" actId="27636"/>
          <ac:spMkLst>
            <pc:docMk/>
            <pc:sldMk cId="1822068464" sldId="3333"/>
            <ac:spMk id="6" creationId="{3B2F4EEF-94FF-832C-0C63-D3417D3FA2C7}"/>
          </ac:spMkLst>
        </pc:spChg>
        <pc:spChg chg="add del mod ord">
          <ac:chgData name="Ward, Reagan" userId="27291eb4-8241-4961-9e69-8c66e34cc5b0" providerId="ADAL" clId="{F4B816AB-6752-4DF2-99FC-654250B399C6}" dt="2024-03-29T18:56:02.128" v="13851"/>
          <ac:spMkLst>
            <pc:docMk/>
            <pc:sldMk cId="1822068464" sldId="3333"/>
            <ac:spMk id="7" creationId="{16BD5924-3EA2-3FB9-AB9B-D227570AD4F6}"/>
          </ac:spMkLst>
        </pc:spChg>
        <pc:picChg chg="add del mod">
          <ac:chgData name="Ward, Reagan" userId="27291eb4-8241-4961-9e69-8c66e34cc5b0" providerId="ADAL" clId="{F4B816AB-6752-4DF2-99FC-654250B399C6}" dt="2024-03-29T18:56:00.588" v="13850" actId="21"/>
          <ac:picMkLst>
            <pc:docMk/>
            <pc:sldMk cId="1822068464" sldId="3333"/>
            <ac:picMk id="4" creationId="{D6DD7BE6-05AC-03BE-FA50-36AC121BF141}"/>
          </ac:picMkLst>
        </pc:picChg>
        <pc:picChg chg="add mod">
          <ac:chgData name="Ward, Reagan" userId="27291eb4-8241-4961-9e69-8c66e34cc5b0" providerId="ADAL" clId="{F4B816AB-6752-4DF2-99FC-654250B399C6}" dt="2024-03-29T18:59:38.307" v="14138" actId="962"/>
          <ac:picMkLst>
            <pc:docMk/>
            <pc:sldMk cId="1822068464" sldId="3333"/>
            <ac:picMk id="8" creationId="{D6DD7BE6-05AC-03BE-FA50-36AC121BF141}"/>
          </ac:picMkLst>
        </pc:picChg>
        <pc:picChg chg="del">
          <ac:chgData name="Ward, Reagan" userId="27291eb4-8241-4961-9e69-8c66e34cc5b0" providerId="ADAL" clId="{F4B816AB-6752-4DF2-99FC-654250B399C6}" dt="2024-03-29T18:54:55.574" v="13844" actId="478"/>
          <ac:picMkLst>
            <pc:docMk/>
            <pc:sldMk cId="1822068464" sldId="3333"/>
            <ac:picMk id="9" creationId="{4B15345D-E691-DFEC-2CB8-99E091224E05}"/>
          </ac:picMkLst>
        </pc:picChg>
      </pc:sldChg>
      <pc:sldChg chg="mod modShow">
        <pc:chgData name="Ward, Reagan" userId="27291eb4-8241-4961-9e69-8c66e34cc5b0" providerId="ADAL" clId="{F4B816AB-6752-4DF2-99FC-654250B399C6}" dt="2024-03-29T19:59:41.611" v="18669" actId="729"/>
        <pc:sldMkLst>
          <pc:docMk/>
          <pc:sldMk cId="4080754643" sldId="3334"/>
        </pc:sldMkLst>
      </pc:sldChg>
      <pc:sldChg chg="mod modShow">
        <pc:chgData name="Ward, Reagan" userId="27291eb4-8241-4961-9e69-8c66e34cc5b0" providerId="ADAL" clId="{F4B816AB-6752-4DF2-99FC-654250B399C6}" dt="2024-03-29T20:46:22.063" v="19383" actId="729"/>
        <pc:sldMkLst>
          <pc:docMk/>
          <pc:sldMk cId="1127834456" sldId="3335"/>
        </pc:sldMkLst>
      </pc:sldChg>
      <pc:sldChg chg="mod modShow">
        <pc:chgData name="Ward, Reagan" userId="27291eb4-8241-4961-9e69-8c66e34cc5b0" providerId="ADAL" clId="{F4B816AB-6752-4DF2-99FC-654250B399C6}" dt="2024-03-30T20:58:41.626" v="23195" actId="729"/>
        <pc:sldMkLst>
          <pc:docMk/>
          <pc:sldMk cId="4151887018" sldId="3336"/>
        </pc:sldMkLst>
      </pc:sldChg>
      <pc:sldChg chg="mod modShow">
        <pc:chgData name="Ward, Reagan" userId="27291eb4-8241-4961-9e69-8c66e34cc5b0" providerId="ADAL" clId="{F4B816AB-6752-4DF2-99FC-654250B399C6}" dt="2024-03-30T20:40:46.495" v="22813" actId="729"/>
        <pc:sldMkLst>
          <pc:docMk/>
          <pc:sldMk cId="3593019865" sldId="3337"/>
        </pc:sldMkLst>
      </pc:sldChg>
      <pc:sldChg chg="mod modShow">
        <pc:chgData name="Ward, Reagan" userId="27291eb4-8241-4961-9e69-8c66e34cc5b0" providerId="ADAL" clId="{F4B816AB-6752-4DF2-99FC-654250B399C6}" dt="2024-03-30T21:21:42.490" v="24467" actId="729"/>
        <pc:sldMkLst>
          <pc:docMk/>
          <pc:sldMk cId="2556948541" sldId="3338"/>
        </pc:sldMkLst>
      </pc:sldChg>
      <pc:sldChg chg="mod ord modShow">
        <pc:chgData name="Ward, Reagan" userId="27291eb4-8241-4961-9e69-8c66e34cc5b0" providerId="ADAL" clId="{F4B816AB-6752-4DF2-99FC-654250B399C6}" dt="2024-03-30T21:28:39.839" v="24550"/>
        <pc:sldMkLst>
          <pc:docMk/>
          <pc:sldMk cId="4272283958" sldId="3339"/>
        </pc:sldMkLst>
      </pc:sldChg>
      <pc:sldChg chg="delSp modSp mod ord modShow">
        <pc:chgData name="Ward, Reagan" userId="27291eb4-8241-4961-9e69-8c66e34cc5b0" providerId="ADAL" clId="{F4B816AB-6752-4DF2-99FC-654250B399C6}" dt="2024-03-30T23:17:13.374" v="31465" actId="729"/>
        <pc:sldMkLst>
          <pc:docMk/>
          <pc:sldMk cId="3709378726" sldId="3340"/>
        </pc:sldMkLst>
        <pc:spChg chg="mod">
          <ac:chgData name="Ward, Reagan" userId="27291eb4-8241-4961-9e69-8c66e34cc5b0" providerId="ADAL" clId="{F4B816AB-6752-4DF2-99FC-654250B399C6}" dt="2024-03-30T23:17:08.856" v="31464" actId="20577"/>
          <ac:spMkLst>
            <pc:docMk/>
            <pc:sldMk cId="3709378726" sldId="3340"/>
            <ac:spMk id="2" creationId="{30F96F89-FEA1-661B-586F-4327B931ABD8}"/>
          </ac:spMkLst>
        </pc:spChg>
        <pc:spChg chg="del">
          <ac:chgData name="Ward, Reagan" userId="27291eb4-8241-4961-9e69-8c66e34cc5b0" providerId="ADAL" clId="{F4B816AB-6752-4DF2-99FC-654250B399C6}" dt="2024-03-30T23:17:03.431" v="31442" actId="478"/>
          <ac:spMkLst>
            <pc:docMk/>
            <pc:sldMk cId="3709378726" sldId="3340"/>
            <ac:spMk id="4" creationId="{CEB683DD-B862-BCDC-E6A1-2227CA27A59C}"/>
          </ac:spMkLst>
        </pc:spChg>
      </pc:sldChg>
      <pc:sldChg chg="mod modShow">
        <pc:chgData name="Ward, Reagan" userId="27291eb4-8241-4961-9e69-8c66e34cc5b0" providerId="ADAL" clId="{F4B816AB-6752-4DF2-99FC-654250B399C6}" dt="2024-03-30T21:10:44.472" v="24130" actId="729"/>
        <pc:sldMkLst>
          <pc:docMk/>
          <pc:sldMk cId="797456245" sldId="3341"/>
        </pc:sldMkLst>
      </pc:sldChg>
      <pc:sldChg chg="del mod modShow">
        <pc:chgData name="Ward, Reagan" userId="27291eb4-8241-4961-9e69-8c66e34cc5b0" providerId="ADAL" clId="{F4B816AB-6752-4DF2-99FC-654250B399C6}" dt="2024-03-29T16:14:52.670" v="11777" actId="47"/>
        <pc:sldMkLst>
          <pc:docMk/>
          <pc:sldMk cId="2209189807" sldId="3342"/>
        </pc:sldMkLst>
      </pc:sldChg>
      <pc:sldChg chg="modSp mod modShow">
        <pc:chgData name="Ward, Reagan" userId="27291eb4-8241-4961-9e69-8c66e34cc5b0" providerId="ADAL" clId="{F4B816AB-6752-4DF2-99FC-654250B399C6}" dt="2024-03-29T20:46:54.167" v="19401" actId="20577"/>
        <pc:sldMkLst>
          <pc:docMk/>
          <pc:sldMk cId="3762188905" sldId="3343"/>
        </pc:sldMkLst>
        <pc:spChg chg="mod">
          <ac:chgData name="Ward, Reagan" userId="27291eb4-8241-4961-9e69-8c66e34cc5b0" providerId="ADAL" clId="{F4B816AB-6752-4DF2-99FC-654250B399C6}" dt="2024-03-29T20:46:54.167" v="19401" actId="20577"/>
          <ac:spMkLst>
            <pc:docMk/>
            <pc:sldMk cId="3762188905" sldId="3343"/>
            <ac:spMk id="5" creationId="{60C2E153-C676-BD79-AE79-5EF1ED5AA8CB}"/>
          </ac:spMkLst>
        </pc:spChg>
      </pc:sldChg>
      <pc:sldChg chg="del mod modShow">
        <pc:chgData name="Ward, Reagan" userId="27291eb4-8241-4961-9e69-8c66e34cc5b0" providerId="ADAL" clId="{F4B816AB-6752-4DF2-99FC-654250B399C6}" dt="2024-03-29T20:45:41.360" v="19380" actId="47"/>
        <pc:sldMkLst>
          <pc:docMk/>
          <pc:sldMk cId="3555983195" sldId="3344"/>
        </pc:sldMkLst>
      </pc:sldChg>
      <pc:sldChg chg="modSp mod modShow">
        <pc:chgData name="Ward, Reagan" userId="27291eb4-8241-4961-9e69-8c66e34cc5b0" providerId="ADAL" clId="{F4B816AB-6752-4DF2-99FC-654250B399C6}" dt="2024-04-01T16:47:18.258" v="33280" actId="20577"/>
        <pc:sldMkLst>
          <pc:docMk/>
          <pc:sldMk cId="2742184118" sldId="3345"/>
        </pc:sldMkLst>
        <pc:spChg chg="mod">
          <ac:chgData name="Ward, Reagan" userId="27291eb4-8241-4961-9e69-8c66e34cc5b0" providerId="ADAL" clId="{F4B816AB-6752-4DF2-99FC-654250B399C6}" dt="2024-04-01T16:47:18.258" v="33280" actId="20577"/>
          <ac:spMkLst>
            <pc:docMk/>
            <pc:sldMk cId="2742184118" sldId="3345"/>
            <ac:spMk id="5" creationId="{FD4C1802-E9F0-9DA3-FBBD-B34341419690}"/>
          </ac:spMkLst>
        </pc:spChg>
      </pc:sldChg>
      <pc:sldChg chg="modSp mod modClrScheme modShow chgLayout">
        <pc:chgData name="Ward, Reagan" userId="27291eb4-8241-4961-9e69-8c66e34cc5b0" providerId="ADAL" clId="{F4B816AB-6752-4DF2-99FC-654250B399C6}" dt="2024-04-01T16:15:22.992" v="32291" actId="13244"/>
        <pc:sldMkLst>
          <pc:docMk/>
          <pc:sldMk cId="493258783" sldId="3347"/>
        </pc:sldMkLst>
        <pc:spChg chg="mod ord">
          <ac:chgData name="Ward, Reagan" userId="27291eb4-8241-4961-9e69-8c66e34cc5b0" providerId="ADAL" clId="{F4B816AB-6752-4DF2-99FC-654250B399C6}" dt="2024-03-30T21:10:21.356" v="24128" actId="15"/>
          <ac:spMkLst>
            <pc:docMk/>
            <pc:sldMk cId="493258783" sldId="3347"/>
            <ac:spMk id="3" creationId="{58E3BA65-DB1C-FF91-F2C4-A01763A40D1E}"/>
          </ac:spMkLst>
        </pc:spChg>
        <pc:spChg chg="mod ord">
          <ac:chgData name="Ward, Reagan" userId="27291eb4-8241-4961-9e69-8c66e34cc5b0" providerId="ADAL" clId="{F4B816AB-6752-4DF2-99FC-654250B399C6}" dt="2024-04-01T16:15:22.992" v="32291" actId="13244"/>
          <ac:spMkLst>
            <pc:docMk/>
            <pc:sldMk cId="493258783" sldId="3347"/>
            <ac:spMk id="4" creationId="{E55E4885-799C-6CD9-30A5-10793F291833}"/>
          </ac:spMkLst>
        </pc:spChg>
        <pc:spChg chg="mod ord">
          <ac:chgData name="Ward, Reagan" userId="27291eb4-8241-4961-9e69-8c66e34cc5b0" providerId="ADAL" clId="{F4B816AB-6752-4DF2-99FC-654250B399C6}" dt="2024-03-30T21:09:51.192" v="24073" actId="700"/>
          <ac:spMkLst>
            <pc:docMk/>
            <pc:sldMk cId="493258783" sldId="3347"/>
            <ac:spMk id="7" creationId="{FC47C6E1-14A1-FFA6-300E-4EF3E1EA4F18}"/>
          </ac:spMkLst>
        </pc:spChg>
      </pc:sldChg>
      <pc:sldChg chg="modSp mod modShow">
        <pc:chgData name="Ward, Reagan" userId="27291eb4-8241-4961-9e69-8c66e34cc5b0" providerId="ADAL" clId="{F4B816AB-6752-4DF2-99FC-654250B399C6}" dt="2024-03-29T20:54:29.954" v="19411" actId="729"/>
        <pc:sldMkLst>
          <pc:docMk/>
          <pc:sldMk cId="804209499" sldId="3348"/>
        </pc:sldMkLst>
        <pc:spChg chg="mod">
          <ac:chgData name="Ward, Reagan" userId="27291eb4-8241-4961-9e69-8c66e34cc5b0" providerId="ADAL" clId="{F4B816AB-6752-4DF2-99FC-654250B399C6}" dt="2024-03-29T20:54:24.699" v="19410" actId="20577"/>
          <ac:spMkLst>
            <pc:docMk/>
            <pc:sldMk cId="804209499" sldId="3348"/>
            <ac:spMk id="3" creationId="{AA134C3C-F095-E925-BDEA-3B5C9D41D893}"/>
          </ac:spMkLst>
        </pc:spChg>
      </pc:sldChg>
      <pc:sldChg chg="modSp mod modShow">
        <pc:chgData name="Ward, Reagan" userId="27291eb4-8241-4961-9e69-8c66e34cc5b0" providerId="ADAL" clId="{F4B816AB-6752-4DF2-99FC-654250B399C6}" dt="2024-03-29T22:41:20.206" v="20228" actId="13926"/>
        <pc:sldMkLst>
          <pc:docMk/>
          <pc:sldMk cId="3629952148" sldId="3349"/>
        </pc:sldMkLst>
        <pc:spChg chg="mod">
          <ac:chgData name="Ward, Reagan" userId="27291eb4-8241-4961-9e69-8c66e34cc5b0" providerId="ADAL" clId="{F4B816AB-6752-4DF2-99FC-654250B399C6}" dt="2024-03-29T22:41:20.206" v="20228" actId="13926"/>
          <ac:spMkLst>
            <pc:docMk/>
            <pc:sldMk cId="3629952148" sldId="3349"/>
            <ac:spMk id="9" creationId="{4A7E40B9-ECE0-BBFE-A524-9DB742199B33}"/>
          </ac:spMkLst>
        </pc:spChg>
      </pc:sldChg>
      <pc:sldChg chg="modSp mod modShow">
        <pc:chgData name="Ward, Reagan" userId="27291eb4-8241-4961-9e69-8c66e34cc5b0" providerId="ADAL" clId="{F4B816AB-6752-4DF2-99FC-654250B399C6}" dt="2024-03-30T20:58:34.915" v="23194" actId="729"/>
        <pc:sldMkLst>
          <pc:docMk/>
          <pc:sldMk cId="2778180678" sldId="3350"/>
        </pc:sldMkLst>
        <pc:spChg chg="mod">
          <ac:chgData name="Ward, Reagan" userId="27291eb4-8241-4961-9e69-8c66e34cc5b0" providerId="ADAL" clId="{F4B816AB-6752-4DF2-99FC-654250B399C6}" dt="2024-03-30T20:58:27.114" v="23193" actId="20577"/>
          <ac:spMkLst>
            <pc:docMk/>
            <pc:sldMk cId="2778180678" sldId="3350"/>
            <ac:spMk id="3" creationId="{47DCB6A5-A5FB-DA3C-AE4E-0437CC55AD30}"/>
          </ac:spMkLst>
        </pc:spChg>
      </pc:sldChg>
      <pc:sldChg chg="modSp mod modShow">
        <pc:chgData name="Ward, Reagan" userId="27291eb4-8241-4961-9e69-8c66e34cc5b0" providerId="ADAL" clId="{F4B816AB-6752-4DF2-99FC-654250B399C6}" dt="2024-03-30T21:12:29.910" v="24301" actId="21"/>
        <pc:sldMkLst>
          <pc:docMk/>
          <pc:sldMk cId="2654336434" sldId="3351"/>
        </pc:sldMkLst>
        <pc:spChg chg="mod">
          <ac:chgData name="Ward, Reagan" userId="27291eb4-8241-4961-9e69-8c66e34cc5b0" providerId="ADAL" clId="{F4B816AB-6752-4DF2-99FC-654250B399C6}" dt="2024-03-30T21:12:29.910" v="24301" actId="21"/>
          <ac:spMkLst>
            <pc:docMk/>
            <pc:sldMk cId="2654336434" sldId="3351"/>
            <ac:spMk id="3" creationId="{1120BD34-87C8-DB52-BDE6-CE987CE18763}"/>
          </ac:spMkLst>
        </pc:spChg>
      </pc:sldChg>
      <pc:sldChg chg="del mod modShow">
        <pc:chgData name="Ward, Reagan" userId="27291eb4-8241-4961-9e69-8c66e34cc5b0" providerId="ADAL" clId="{F4B816AB-6752-4DF2-99FC-654250B399C6}" dt="2024-03-30T21:12:18.267" v="24300" actId="47"/>
        <pc:sldMkLst>
          <pc:docMk/>
          <pc:sldMk cId="3975533589" sldId="3352"/>
        </pc:sldMkLst>
      </pc:sldChg>
      <pc:sldChg chg="modSp mod ord modShow">
        <pc:chgData name="Ward, Reagan" userId="27291eb4-8241-4961-9e69-8c66e34cc5b0" providerId="ADAL" clId="{F4B816AB-6752-4DF2-99FC-654250B399C6}" dt="2024-03-30T21:28:39.839" v="24550"/>
        <pc:sldMkLst>
          <pc:docMk/>
          <pc:sldMk cId="1640882760" sldId="3353"/>
        </pc:sldMkLst>
        <pc:spChg chg="mod">
          <ac:chgData name="Ward, Reagan" userId="27291eb4-8241-4961-9e69-8c66e34cc5b0" providerId="ADAL" clId="{F4B816AB-6752-4DF2-99FC-654250B399C6}" dt="2024-03-30T21:24:09.951" v="24519" actId="20577"/>
          <ac:spMkLst>
            <pc:docMk/>
            <pc:sldMk cId="1640882760" sldId="3353"/>
            <ac:spMk id="4" creationId="{79CDA061-DBA8-2450-2EF4-AAA1FB266F46}"/>
          </ac:spMkLst>
        </pc:spChg>
        <pc:spChg chg="mod">
          <ac:chgData name="Ward, Reagan" userId="27291eb4-8241-4961-9e69-8c66e34cc5b0" providerId="ADAL" clId="{F4B816AB-6752-4DF2-99FC-654250B399C6}" dt="2024-03-30T21:25:21.027" v="24528" actId="13926"/>
          <ac:spMkLst>
            <pc:docMk/>
            <pc:sldMk cId="1640882760" sldId="3353"/>
            <ac:spMk id="5" creationId="{F917A1D5-E8C9-04D7-851D-DEEF32EB1322}"/>
          </ac:spMkLst>
        </pc:spChg>
      </pc:sldChg>
      <pc:sldChg chg="mod modShow">
        <pc:chgData name="Ward, Reagan" userId="27291eb4-8241-4961-9e69-8c66e34cc5b0" providerId="ADAL" clId="{F4B816AB-6752-4DF2-99FC-654250B399C6}" dt="2024-03-30T21:22:21.572" v="24475" actId="729"/>
        <pc:sldMkLst>
          <pc:docMk/>
          <pc:sldMk cId="3160164103" sldId="3354"/>
        </pc:sldMkLst>
      </pc:sldChg>
      <pc:sldChg chg="modSp mod modShow">
        <pc:chgData name="Ward, Reagan" userId="27291eb4-8241-4961-9e69-8c66e34cc5b0" providerId="ADAL" clId="{F4B816AB-6752-4DF2-99FC-654250B399C6}" dt="2024-03-30T21:23:25.797" v="24488" actId="20577"/>
        <pc:sldMkLst>
          <pc:docMk/>
          <pc:sldMk cId="2522178640" sldId="3355"/>
        </pc:sldMkLst>
        <pc:spChg chg="mod">
          <ac:chgData name="Ward, Reagan" userId="27291eb4-8241-4961-9e69-8c66e34cc5b0" providerId="ADAL" clId="{F4B816AB-6752-4DF2-99FC-654250B399C6}" dt="2024-03-30T21:23:25.797" v="24488" actId="20577"/>
          <ac:spMkLst>
            <pc:docMk/>
            <pc:sldMk cId="2522178640" sldId="3355"/>
            <ac:spMk id="4" creationId="{2B3825DB-2D2F-CDDE-C565-354C9D1D6542}"/>
          </ac:spMkLst>
        </pc:spChg>
      </pc:sldChg>
      <pc:sldChg chg="del mod modShow">
        <pc:chgData name="Ward, Reagan" userId="27291eb4-8241-4961-9e69-8c66e34cc5b0" providerId="ADAL" clId="{F4B816AB-6752-4DF2-99FC-654250B399C6}" dt="2024-03-30T21:23:17.058" v="24480" actId="47"/>
        <pc:sldMkLst>
          <pc:docMk/>
          <pc:sldMk cId="1079203169" sldId="3356"/>
        </pc:sldMkLst>
      </pc:sldChg>
      <pc:sldChg chg="del mod modShow">
        <pc:chgData name="Ward, Reagan" userId="27291eb4-8241-4961-9e69-8c66e34cc5b0" providerId="ADAL" clId="{F4B816AB-6752-4DF2-99FC-654250B399C6}" dt="2024-03-30T21:23:19.012" v="24481" actId="47"/>
        <pc:sldMkLst>
          <pc:docMk/>
          <pc:sldMk cId="2325725568" sldId="3357"/>
        </pc:sldMkLst>
      </pc:sldChg>
      <pc:sldChg chg="del mod ord modShow">
        <pc:chgData name="Ward, Reagan" userId="27291eb4-8241-4961-9e69-8c66e34cc5b0" providerId="ADAL" clId="{F4B816AB-6752-4DF2-99FC-654250B399C6}" dt="2024-03-30T22:55:14.289" v="28703" actId="47"/>
        <pc:sldMkLst>
          <pc:docMk/>
          <pc:sldMk cId="2909466861" sldId="3358"/>
        </pc:sldMkLst>
      </pc:sldChg>
      <pc:sldChg chg="del mod ord modShow">
        <pc:chgData name="Ward, Reagan" userId="27291eb4-8241-4961-9e69-8c66e34cc5b0" providerId="ADAL" clId="{F4B816AB-6752-4DF2-99FC-654250B399C6}" dt="2024-03-30T22:55:26.524" v="28704" actId="47"/>
        <pc:sldMkLst>
          <pc:docMk/>
          <pc:sldMk cId="2568379385" sldId="3359"/>
        </pc:sldMkLst>
      </pc:sldChg>
      <pc:sldChg chg="modSp mod modShow">
        <pc:chgData name="Ward, Reagan" userId="27291eb4-8241-4961-9e69-8c66e34cc5b0" providerId="ADAL" clId="{F4B816AB-6752-4DF2-99FC-654250B399C6}" dt="2024-03-29T20:18:26.441" v="18678" actId="729"/>
        <pc:sldMkLst>
          <pc:docMk/>
          <pc:sldMk cId="3222260542" sldId="3360"/>
        </pc:sldMkLst>
        <pc:spChg chg="mod">
          <ac:chgData name="Ward, Reagan" userId="27291eb4-8241-4961-9e69-8c66e34cc5b0" providerId="ADAL" clId="{F4B816AB-6752-4DF2-99FC-654250B399C6}" dt="2024-03-29T20:18:13.686" v="18677" actId="20577"/>
          <ac:spMkLst>
            <pc:docMk/>
            <pc:sldMk cId="3222260542" sldId="3360"/>
            <ac:spMk id="3" creationId="{AA134C3C-F095-E925-BDEA-3B5C9D41D893}"/>
          </ac:spMkLst>
        </pc:spChg>
      </pc:sldChg>
      <pc:sldChg chg="addSp delSp modSp mod modShow">
        <pc:chgData name="Ward, Reagan" userId="27291eb4-8241-4961-9e69-8c66e34cc5b0" providerId="ADAL" clId="{F4B816AB-6752-4DF2-99FC-654250B399C6}" dt="2024-03-29T22:33:10.992" v="19593" actId="15"/>
        <pc:sldMkLst>
          <pc:docMk/>
          <pc:sldMk cId="2128239006" sldId="3361"/>
        </pc:sldMkLst>
        <pc:spChg chg="add mod">
          <ac:chgData name="Ward, Reagan" userId="27291eb4-8241-4961-9e69-8c66e34cc5b0" providerId="ADAL" clId="{F4B816AB-6752-4DF2-99FC-654250B399C6}" dt="2024-03-29T22:33:10.992" v="19593" actId="15"/>
          <ac:spMkLst>
            <pc:docMk/>
            <pc:sldMk cId="2128239006" sldId="3361"/>
            <ac:spMk id="3" creationId="{A47D16C0-8DE5-CEA5-D758-2D2306423FC6}"/>
          </ac:spMkLst>
        </pc:spChg>
        <pc:graphicFrameChg chg="del">
          <ac:chgData name="Ward, Reagan" userId="27291eb4-8241-4961-9e69-8c66e34cc5b0" providerId="ADAL" clId="{F4B816AB-6752-4DF2-99FC-654250B399C6}" dt="2024-03-29T20:21:58.113" v="18679" actId="11529"/>
          <ac:graphicFrameMkLst>
            <pc:docMk/>
            <pc:sldMk cId="2128239006" sldId="3361"/>
            <ac:graphicFrameMk id="5" creationId="{2C333C02-EC6C-4A58-8C45-A0C51A8EBABD}"/>
          </ac:graphicFrameMkLst>
        </pc:graphicFrameChg>
      </pc:sldChg>
      <pc:sldChg chg="modSp mod modShow">
        <pc:chgData name="Ward, Reagan" userId="27291eb4-8241-4961-9e69-8c66e34cc5b0" providerId="ADAL" clId="{F4B816AB-6752-4DF2-99FC-654250B399C6}" dt="2024-03-29T14:40:36.017" v="8491" actId="20577"/>
        <pc:sldMkLst>
          <pc:docMk/>
          <pc:sldMk cId="52841515" sldId="3362"/>
        </pc:sldMkLst>
        <pc:spChg chg="mod">
          <ac:chgData name="Ward, Reagan" userId="27291eb4-8241-4961-9e69-8c66e34cc5b0" providerId="ADAL" clId="{F4B816AB-6752-4DF2-99FC-654250B399C6}" dt="2024-03-29T14:40:36.017" v="8491" actId="20577"/>
          <ac:spMkLst>
            <pc:docMk/>
            <pc:sldMk cId="52841515" sldId="3362"/>
            <ac:spMk id="5" creationId="{56FF4597-32DE-1546-EE35-323767E0AAD1}"/>
          </ac:spMkLst>
        </pc:spChg>
      </pc:sldChg>
      <pc:sldChg chg="del mod modShow">
        <pc:chgData name="Ward, Reagan" userId="27291eb4-8241-4961-9e69-8c66e34cc5b0" providerId="ADAL" clId="{F4B816AB-6752-4DF2-99FC-654250B399C6}" dt="2024-03-29T14:29:44.119" v="8410" actId="47"/>
        <pc:sldMkLst>
          <pc:docMk/>
          <pc:sldMk cId="3532272874" sldId="3363"/>
        </pc:sldMkLst>
      </pc:sldChg>
      <pc:sldChg chg="mod modShow">
        <pc:chgData name="Ward, Reagan" userId="27291eb4-8241-4961-9e69-8c66e34cc5b0" providerId="ADAL" clId="{F4B816AB-6752-4DF2-99FC-654250B399C6}" dt="2024-03-29T16:47:28.763" v="11866" actId="729"/>
        <pc:sldMkLst>
          <pc:docMk/>
          <pc:sldMk cId="1785964691" sldId="3364"/>
        </pc:sldMkLst>
      </pc:sldChg>
      <pc:sldChg chg="mod modShow">
        <pc:chgData name="Ward, Reagan" userId="27291eb4-8241-4961-9e69-8c66e34cc5b0" providerId="ADAL" clId="{F4B816AB-6752-4DF2-99FC-654250B399C6}" dt="2024-03-29T17:54:53.399" v="12072" actId="729"/>
        <pc:sldMkLst>
          <pc:docMk/>
          <pc:sldMk cId="2435389905" sldId="3365"/>
        </pc:sldMkLst>
      </pc:sldChg>
      <pc:sldChg chg="modSp mod modShow">
        <pc:chgData name="Ward, Reagan" userId="27291eb4-8241-4961-9e69-8c66e34cc5b0" providerId="ADAL" clId="{F4B816AB-6752-4DF2-99FC-654250B399C6}" dt="2024-03-29T18:02:13.627" v="12347" actId="20577"/>
        <pc:sldMkLst>
          <pc:docMk/>
          <pc:sldMk cId="1768745948" sldId="3366"/>
        </pc:sldMkLst>
        <pc:spChg chg="mod">
          <ac:chgData name="Ward, Reagan" userId="27291eb4-8241-4961-9e69-8c66e34cc5b0" providerId="ADAL" clId="{F4B816AB-6752-4DF2-99FC-654250B399C6}" dt="2024-03-29T18:02:13.627" v="12347" actId="20577"/>
          <ac:spMkLst>
            <pc:docMk/>
            <pc:sldMk cId="1768745948" sldId="3366"/>
            <ac:spMk id="4" creationId="{5E96D35B-1F3C-40AA-9BE1-A7F5DD287BD1}"/>
          </ac:spMkLst>
        </pc:spChg>
      </pc:sldChg>
      <pc:sldChg chg="modSp mod modShow">
        <pc:chgData name="Ward, Reagan" userId="27291eb4-8241-4961-9e69-8c66e34cc5b0" providerId="ADAL" clId="{F4B816AB-6752-4DF2-99FC-654250B399C6}" dt="2024-03-29T17:56:41.373" v="12086" actId="729"/>
        <pc:sldMkLst>
          <pc:docMk/>
          <pc:sldMk cId="3023810852" sldId="3367"/>
        </pc:sldMkLst>
        <pc:spChg chg="mod">
          <ac:chgData name="Ward, Reagan" userId="27291eb4-8241-4961-9e69-8c66e34cc5b0" providerId="ADAL" clId="{F4B816AB-6752-4DF2-99FC-654250B399C6}" dt="2024-03-28T19:54:51.901" v="52" actId="27636"/>
          <ac:spMkLst>
            <pc:docMk/>
            <pc:sldMk cId="3023810852" sldId="3367"/>
            <ac:spMk id="3" creationId="{A2A895EB-8993-4831-9211-02ED1C663CFA}"/>
          </ac:spMkLst>
        </pc:spChg>
        <pc:spChg chg="mod">
          <ac:chgData name="Ward, Reagan" userId="27291eb4-8241-4961-9e69-8c66e34cc5b0" providerId="ADAL" clId="{F4B816AB-6752-4DF2-99FC-654250B399C6}" dt="2024-03-28T19:54:51.906" v="53" actId="27636"/>
          <ac:spMkLst>
            <pc:docMk/>
            <pc:sldMk cId="3023810852" sldId="3367"/>
            <ac:spMk id="5" creationId="{335E31B7-BE20-49ED-B95F-F834EE16F834}"/>
          </ac:spMkLst>
        </pc:spChg>
      </pc:sldChg>
      <pc:sldChg chg="del mod modShow">
        <pc:chgData name="Ward, Reagan" userId="27291eb4-8241-4961-9e69-8c66e34cc5b0" providerId="ADAL" clId="{F4B816AB-6752-4DF2-99FC-654250B399C6}" dt="2024-03-29T22:36:08.493" v="19878" actId="47"/>
        <pc:sldMkLst>
          <pc:docMk/>
          <pc:sldMk cId="309814756" sldId="3368"/>
        </pc:sldMkLst>
      </pc:sldChg>
      <pc:sldChg chg="modSp mod modShow">
        <pc:chgData name="Ward, Reagan" userId="27291eb4-8241-4961-9e69-8c66e34cc5b0" providerId="ADAL" clId="{F4B816AB-6752-4DF2-99FC-654250B399C6}" dt="2024-03-29T22:41:25.740" v="20229" actId="729"/>
        <pc:sldMkLst>
          <pc:docMk/>
          <pc:sldMk cId="218814056" sldId="3369"/>
        </pc:sldMkLst>
        <pc:spChg chg="mod">
          <ac:chgData name="Ward, Reagan" userId="27291eb4-8241-4961-9e69-8c66e34cc5b0" providerId="ADAL" clId="{F4B816AB-6752-4DF2-99FC-654250B399C6}" dt="2024-03-28T19:54:51.967" v="57" actId="27636"/>
          <ac:spMkLst>
            <pc:docMk/>
            <pc:sldMk cId="218814056" sldId="3369"/>
            <ac:spMk id="3" creationId="{B9C47A5B-A9F8-91AD-57C7-A178A752A9A1}"/>
          </ac:spMkLst>
        </pc:spChg>
      </pc:sldChg>
      <pc:sldChg chg="mod modShow">
        <pc:chgData name="Ward, Reagan" userId="27291eb4-8241-4961-9e69-8c66e34cc5b0" providerId="ADAL" clId="{F4B816AB-6752-4DF2-99FC-654250B399C6}" dt="2024-03-30T21:12:46.197" v="24302" actId="729"/>
        <pc:sldMkLst>
          <pc:docMk/>
          <pc:sldMk cId="2680720190" sldId="3370"/>
        </pc:sldMkLst>
      </pc:sldChg>
      <pc:sldChg chg="mod ord modShow">
        <pc:chgData name="Ward, Reagan" userId="27291eb4-8241-4961-9e69-8c66e34cc5b0" providerId="ADAL" clId="{F4B816AB-6752-4DF2-99FC-654250B399C6}" dt="2024-03-30T21:28:39.839" v="24550"/>
        <pc:sldMkLst>
          <pc:docMk/>
          <pc:sldMk cId="3559667074" sldId="3371"/>
        </pc:sldMkLst>
      </pc:sldChg>
      <pc:sldChg chg="addSp delSp modSp new mod modClrScheme chgLayout">
        <pc:chgData name="Ward, Reagan" userId="27291eb4-8241-4961-9e69-8c66e34cc5b0" providerId="ADAL" clId="{F4B816AB-6752-4DF2-99FC-654250B399C6}" dt="2024-03-28T21:12:32.378" v="2251" actId="13244"/>
        <pc:sldMkLst>
          <pc:docMk/>
          <pc:sldMk cId="760307769" sldId="3372"/>
        </pc:sldMkLst>
        <pc:spChg chg="del mod ord">
          <ac:chgData name="Ward, Reagan" userId="27291eb4-8241-4961-9e69-8c66e34cc5b0" providerId="ADAL" clId="{F4B816AB-6752-4DF2-99FC-654250B399C6}" dt="2024-03-28T20:49:18.611" v="738" actId="700"/>
          <ac:spMkLst>
            <pc:docMk/>
            <pc:sldMk cId="760307769" sldId="3372"/>
            <ac:spMk id="2" creationId="{29214728-E91C-D15A-49F3-D8CC210422A9}"/>
          </ac:spMkLst>
        </pc:spChg>
        <pc:spChg chg="del mod ord">
          <ac:chgData name="Ward, Reagan" userId="27291eb4-8241-4961-9e69-8c66e34cc5b0" providerId="ADAL" clId="{F4B816AB-6752-4DF2-99FC-654250B399C6}" dt="2024-03-28T20:49:18.611" v="738" actId="700"/>
          <ac:spMkLst>
            <pc:docMk/>
            <pc:sldMk cId="760307769" sldId="3372"/>
            <ac:spMk id="3" creationId="{D028001B-D9D4-8046-DDDC-F71A4F1D144C}"/>
          </ac:spMkLst>
        </pc:spChg>
        <pc:spChg chg="mod ord">
          <ac:chgData name="Ward, Reagan" userId="27291eb4-8241-4961-9e69-8c66e34cc5b0" providerId="ADAL" clId="{F4B816AB-6752-4DF2-99FC-654250B399C6}" dt="2024-03-28T21:12:29.219" v="2250" actId="13244"/>
          <ac:spMkLst>
            <pc:docMk/>
            <pc:sldMk cId="760307769" sldId="3372"/>
            <ac:spMk id="4" creationId="{E72032A0-6190-B72C-94DA-5F6CEB6C37E2}"/>
          </ac:spMkLst>
        </pc:spChg>
        <pc:spChg chg="add mod ord">
          <ac:chgData name="Ward, Reagan" userId="27291eb4-8241-4961-9e69-8c66e34cc5b0" providerId="ADAL" clId="{F4B816AB-6752-4DF2-99FC-654250B399C6}" dt="2024-03-28T21:00:33.591" v="1489" actId="20577"/>
          <ac:spMkLst>
            <pc:docMk/>
            <pc:sldMk cId="760307769" sldId="3372"/>
            <ac:spMk id="5" creationId="{F15B954B-F87C-4B0F-5E3B-6C3C24314321}"/>
          </ac:spMkLst>
        </pc:spChg>
        <pc:spChg chg="add mod ord">
          <ac:chgData name="Ward, Reagan" userId="27291eb4-8241-4961-9e69-8c66e34cc5b0" providerId="ADAL" clId="{F4B816AB-6752-4DF2-99FC-654250B399C6}" dt="2024-03-28T21:11:18.371" v="2033" actId="14100"/>
          <ac:spMkLst>
            <pc:docMk/>
            <pc:sldMk cId="760307769" sldId="3372"/>
            <ac:spMk id="6" creationId="{5C15F86F-E83B-F222-0590-F844017F6AC0}"/>
          </ac:spMkLst>
        </pc:spChg>
        <pc:spChg chg="add del mod ord">
          <ac:chgData name="Ward, Reagan" userId="27291eb4-8241-4961-9e69-8c66e34cc5b0" providerId="ADAL" clId="{F4B816AB-6752-4DF2-99FC-654250B399C6}" dt="2024-03-28T21:10:30.279" v="2023" actId="22"/>
          <ac:spMkLst>
            <pc:docMk/>
            <pc:sldMk cId="760307769" sldId="3372"/>
            <ac:spMk id="7" creationId="{E01DF560-92C6-34A9-0E0E-241CFB14BBDB}"/>
          </ac:spMkLst>
        </pc:spChg>
        <pc:spChg chg="add del mod ord">
          <ac:chgData name="Ward, Reagan" userId="27291eb4-8241-4961-9e69-8c66e34cc5b0" providerId="ADAL" clId="{F4B816AB-6752-4DF2-99FC-654250B399C6}" dt="2024-03-28T21:10:32.862" v="2024" actId="478"/>
          <ac:spMkLst>
            <pc:docMk/>
            <pc:sldMk cId="760307769" sldId="3372"/>
            <ac:spMk id="8" creationId="{34BE0563-963F-849D-DEFC-AE03471022C1}"/>
          </ac:spMkLst>
        </pc:spChg>
        <pc:picChg chg="add mod ord">
          <ac:chgData name="Ward, Reagan" userId="27291eb4-8241-4961-9e69-8c66e34cc5b0" providerId="ADAL" clId="{F4B816AB-6752-4DF2-99FC-654250B399C6}" dt="2024-03-28T21:12:32.378" v="2251" actId="13244"/>
          <ac:picMkLst>
            <pc:docMk/>
            <pc:sldMk cId="760307769" sldId="3372"/>
            <ac:picMk id="10" creationId="{40AA0569-7BDB-B700-334B-A915A5674507}"/>
          </ac:picMkLst>
        </pc:picChg>
      </pc:sldChg>
      <pc:sldChg chg="delSp modSp add mod">
        <pc:chgData name="Ward, Reagan" userId="27291eb4-8241-4961-9e69-8c66e34cc5b0" providerId="ADAL" clId="{F4B816AB-6752-4DF2-99FC-654250B399C6}" dt="2024-03-28T21:39:41.196" v="3368" actId="962"/>
        <pc:sldMkLst>
          <pc:docMk/>
          <pc:sldMk cId="2537902707" sldId="3373"/>
        </pc:sldMkLst>
        <pc:spChg chg="mod">
          <ac:chgData name="Ward, Reagan" userId="27291eb4-8241-4961-9e69-8c66e34cc5b0" providerId="ADAL" clId="{F4B816AB-6752-4DF2-99FC-654250B399C6}" dt="2024-03-28T21:39:40.256" v="3367" actId="962"/>
          <ac:spMkLst>
            <pc:docMk/>
            <pc:sldMk cId="2537902707" sldId="3373"/>
            <ac:spMk id="5" creationId="{37F5757B-910E-4CA6-B416-F16D26B2FDB8}"/>
          </ac:spMkLst>
        </pc:spChg>
        <pc:spChg chg="mod topLvl">
          <ac:chgData name="Ward, Reagan" userId="27291eb4-8241-4961-9e69-8c66e34cc5b0" providerId="ADAL" clId="{F4B816AB-6752-4DF2-99FC-654250B399C6}" dt="2024-03-28T21:39:21.194" v="3366" actId="165"/>
          <ac:spMkLst>
            <pc:docMk/>
            <pc:sldMk cId="2537902707" sldId="3373"/>
            <ac:spMk id="6" creationId="{F6DC3FFC-402A-E358-F4EF-3221C21D026C}"/>
          </ac:spMkLst>
        </pc:spChg>
        <pc:spChg chg="mod">
          <ac:chgData name="Ward, Reagan" userId="27291eb4-8241-4961-9e69-8c66e34cc5b0" providerId="ADAL" clId="{F4B816AB-6752-4DF2-99FC-654250B399C6}" dt="2024-03-28T21:39:41.196" v="3368" actId="962"/>
          <ac:spMkLst>
            <pc:docMk/>
            <pc:sldMk cId="2537902707" sldId="3373"/>
            <ac:spMk id="8" creationId="{100CB94D-6BAE-47CF-AF9C-F6051A55B215}"/>
          </ac:spMkLst>
        </pc:spChg>
        <pc:spChg chg="mod topLvl">
          <ac:chgData name="Ward, Reagan" userId="27291eb4-8241-4961-9e69-8c66e34cc5b0" providerId="ADAL" clId="{F4B816AB-6752-4DF2-99FC-654250B399C6}" dt="2024-03-28T21:39:21.194" v="3366" actId="165"/>
          <ac:spMkLst>
            <pc:docMk/>
            <pc:sldMk cId="2537902707" sldId="3373"/>
            <ac:spMk id="9" creationId="{32578481-1A55-F476-6D7D-FCCA460E8072}"/>
          </ac:spMkLst>
        </pc:spChg>
        <pc:spChg chg="mod topLvl">
          <ac:chgData name="Ward, Reagan" userId="27291eb4-8241-4961-9e69-8c66e34cc5b0" providerId="ADAL" clId="{F4B816AB-6752-4DF2-99FC-654250B399C6}" dt="2024-03-28T21:39:21.194" v="3366" actId="165"/>
          <ac:spMkLst>
            <pc:docMk/>
            <pc:sldMk cId="2537902707" sldId="3373"/>
            <ac:spMk id="10" creationId="{E3B1F077-5ADD-1B29-D4FB-050F71BD08A5}"/>
          </ac:spMkLst>
        </pc:spChg>
        <pc:spChg chg="mod topLvl">
          <ac:chgData name="Ward, Reagan" userId="27291eb4-8241-4961-9e69-8c66e34cc5b0" providerId="ADAL" clId="{F4B816AB-6752-4DF2-99FC-654250B399C6}" dt="2024-03-28T21:39:21.194" v="3366" actId="165"/>
          <ac:spMkLst>
            <pc:docMk/>
            <pc:sldMk cId="2537902707" sldId="3373"/>
            <ac:spMk id="11" creationId="{DDC614B7-E021-D63E-1EDA-D45C0B3A6B45}"/>
          </ac:spMkLst>
        </pc:spChg>
        <pc:spChg chg="mod topLvl">
          <ac:chgData name="Ward, Reagan" userId="27291eb4-8241-4961-9e69-8c66e34cc5b0" providerId="ADAL" clId="{F4B816AB-6752-4DF2-99FC-654250B399C6}" dt="2024-03-28T21:39:21.194" v="3366" actId="165"/>
          <ac:spMkLst>
            <pc:docMk/>
            <pc:sldMk cId="2537902707" sldId="3373"/>
            <ac:spMk id="12" creationId="{72247685-8948-EB7F-5756-69298131A476}"/>
          </ac:spMkLst>
        </pc:spChg>
        <pc:spChg chg="mod topLvl">
          <ac:chgData name="Ward, Reagan" userId="27291eb4-8241-4961-9e69-8c66e34cc5b0" providerId="ADAL" clId="{F4B816AB-6752-4DF2-99FC-654250B399C6}" dt="2024-03-28T21:39:21.194" v="3366" actId="165"/>
          <ac:spMkLst>
            <pc:docMk/>
            <pc:sldMk cId="2537902707" sldId="3373"/>
            <ac:spMk id="13" creationId="{55FE8A88-7D67-B291-6B53-EE21BD4B4CBC}"/>
          </ac:spMkLst>
        </pc:spChg>
        <pc:spChg chg="mod topLvl">
          <ac:chgData name="Ward, Reagan" userId="27291eb4-8241-4961-9e69-8c66e34cc5b0" providerId="ADAL" clId="{F4B816AB-6752-4DF2-99FC-654250B399C6}" dt="2024-03-28T21:39:21.194" v="3366" actId="165"/>
          <ac:spMkLst>
            <pc:docMk/>
            <pc:sldMk cId="2537902707" sldId="3373"/>
            <ac:spMk id="14" creationId="{D5B51607-3DB2-BE61-8019-66DD15D49A3B}"/>
          </ac:spMkLst>
        </pc:spChg>
        <pc:grpChg chg="del mod">
          <ac:chgData name="Ward, Reagan" userId="27291eb4-8241-4961-9e69-8c66e34cc5b0" providerId="ADAL" clId="{F4B816AB-6752-4DF2-99FC-654250B399C6}" dt="2024-03-28T21:39:21.194" v="3366" actId="165"/>
          <ac:grpSpMkLst>
            <pc:docMk/>
            <pc:sldMk cId="2537902707" sldId="3373"/>
            <ac:grpSpMk id="3" creationId="{FADE6C57-CD8D-BB12-039A-E7ABC2C083B4}"/>
          </ac:grpSpMkLst>
        </pc:grpChg>
        <pc:graphicFrameChg chg="del mod">
          <ac:chgData name="Ward, Reagan" userId="27291eb4-8241-4961-9e69-8c66e34cc5b0" providerId="ADAL" clId="{F4B816AB-6752-4DF2-99FC-654250B399C6}" dt="2024-03-28T21:39:14.307" v="3365" actId="18245"/>
          <ac:graphicFrameMkLst>
            <pc:docMk/>
            <pc:sldMk cId="2537902707" sldId="3373"/>
            <ac:graphicFrameMk id="7" creationId="{368A26E2-343C-426F-9815-20A30D8A17A7}"/>
          </ac:graphicFrameMkLst>
        </pc:graphicFrameChg>
      </pc:sldChg>
      <pc:sldChg chg="addSp delSp modSp new mod modClrScheme chgLayout">
        <pc:chgData name="Ward, Reagan" userId="27291eb4-8241-4961-9e69-8c66e34cc5b0" providerId="ADAL" clId="{F4B816AB-6752-4DF2-99FC-654250B399C6}" dt="2024-03-29T14:40:50.557" v="8492" actId="13244"/>
        <pc:sldMkLst>
          <pc:docMk/>
          <pc:sldMk cId="305503210" sldId="3374"/>
        </pc:sldMkLst>
        <pc:spChg chg="del mod ord">
          <ac:chgData name="Ward, Reagan" userId="27291eb4-8241-4961-9e69-8c66e34cc5b0" providerId="ADAL" clId="{F4B816AB-6752-4DF2-99FC-654250B399C6}" dt="2024-03-28T21:43:29.638" v="3558" actId="700"/>
          <ac:spMkLst>
            <pc:docMk/>
            <pc:sldMk cId="305503210" sldId="3374"/>
            <ac:spMk id="2" creationId="{10E47DB1-A472-2C58-03DA-ADAC2518C0B5}"/>
          </ac:spMkLst>
        </pc:spChg>
        <pc:spChg chg="mod ord">
          <ac:chgData name="Ward, Reagan" userId="27291eb4-8241-4961-9e69-8c66e34cc5b0" providerId="ADAL" clId="{F4B816AB-6752-4DF2-99FC-654250B399C6}" dt="2024-03-29T14:40:50.557" v="8492" actId="13244"/>
          <ac:spMkLst>
            <pc:docMk/>
            <pc:sldMk cId="305503210" sldId="3374"/>
            <ac:spMk id="3" creationId="{8E5AC75D-D323-072A-389A-BAAC09F5EBAE}"/>
          </ac:spMkLst>
        </pc:spChg>
        <pc:spChg chg="add del mod ord">
          <ac:chgData name="Ward, Reagan" userId="27291eb4-8241-4961-9e69-8c66e34cc5b0" providerId="ADAL" clId="{F4B816AB-6752-4DF2-99FC-654250B399C6}" dt="2024-03-28T21:43:35.301" v="3559" actId="700"/>
          <ac:spMkLst>
            <pc:docMk/>
            <pc:sldMk cId="305503210" sldId="3374"/>
            <ac:spMk id="4" creationId="{DE183018-A044-2BEB-7C67-DC69951A65E9}"/>
          </ac:spMkLst>
        </pc:spChg>
        <pc:spChg chg="add del mod ord">
          <ac:chgData name="Ward, Reagan" userId="27291eb4-8241-4961-9e69-8c66e34cc5b0" providerId="ADAL" clId="{F4B816AB-6752-4DF2-99FC-654250B399C6}" dt="2024-03-28T21:43:35.301" v="3559" actId="700"/>
          <ac:spMkLst>
            <pc:docMk/>
            <pc:sldMk cId="305503210" sldId="3374"/>
            <ac:spMk id="5" creationId="{6C418E5F-DA0B-7581-406A-1B1BE6ACD0D1}"/>
          </ac:spMkLst>
        </pc:spChg>
        <pc:spChg chg="add del mod ord">
          <ac:chgData name="Ward, Reagan" userId="27291eb4-8241-4961-9e69-8c66e34cc5b0" providerId="ADAL" clId="{F4B816AB-6752-4DF2-99FC-654250B399C6}" dt="2024-03-28T21:43:35.301" v="3559" actId="700"/>
          <ac:spMkLst>
            <pc:docMk/>
            <pc:sldMk cId="305503210" sldId="3374"/>
            <ac:spMk id="6" creationId="{18A165D5-2556-3E04-3F57-96C2AC91AF82}"/>
          </ac:spMkLst>
        </pc:spChg>
        <pc:spChg chg="add mod ord">
          <ac:chgData name="Ward, Reagan" userId="27291eb4-8241-4961-9e69-8c66e34cc5b0" providerId="ADAL" clId="{F4B816AB-6752-4DF2-99FC-654250B399C6}" dt="2024-03-28T22:12:39.003" v="4255" actId="700"/>
          <ac:spMkLst>
            <pc:docMk/>
            <pc:sldMk cId="305503210" sldId="3374"/>
            <ac:spMk id="7" creationId="{1AA9941D-FA2B-F4EA-686D-9C9AEB77C1C8}"/>
          </ac:spMkLst>
        </pc:spChg>
        <pc:spChg chg="add del mod ord">
          <ac:chgData name="Ward, Reagan" userId="27291eb4-8241-4961-9e69-8c66e34cc5b0" providerId="ADAL" clId="{F4B816AB-6752-4DF2-99FC-654250B399C6}" dt="2024-03-28T21:44:56.524" v="3564" actId="1032"/>
          <ac:spMkLst>
            <pc:docMk/>
            <pc:sldMk cId="305503210" sldId="3374"/>
            <ac:spMk id="8" creationId="{607F7A0E-10BE-35C9-DD21-BA20C83710DD}"/>
          </ac:spMkLst>
        </pc:spChg>
        <pc:spChg chg="add del mod ord">
          <ac:chgData name="Ward, Reagan" userId="27291eb4-8241-4961-9e69-8c66e34cc5b0" providerId="ADAL" clId="{F4B816AB-6752-4DF2-99FC-654250B399C6}" dt="2024-03-28T22:12:28.364" v="4251" actId="478"/>
          <ac:spMkLst>
            <pc:docMk/>
            <pc:sldMk cId="305503210" sldId="3374"/>
            <ac:spMk id="9" creationId="{F84CE5CB-E3BB-99AC-EFEF-D6C47491791D}"/>
          </ac:spMkLst>
        </pc:spChg>
        <pc:spChg chg="add del mod ord">
          <ac:chgData name="Ward, Reagan" userId="27291eb4-8241-4961-9e69-8c66e34cc5b0" providerId="ADAL" clId="{F4B816AB-6752-4DF2-99FC-654250B399C6}" dt="2024-03-28T22:12:33.699" v="4253" actId="478"/>
          <ac:spMkLst>
            <pc:docMk/>
            <pc:sldMk cId="305503210" sldId="3374"/>
            <ac:spMk id="10" creationId="{714D7BCF-D44D-E625-0F47-CAECCA957181}"/>
          </ac:spMkLst>
        </pc:spChg>
        <pc:spChg chg="add del mod">
          <ac:chgData name="Ward, Reagan" userId="27291eb4-8241-4961-9e69-8c66e34cc5b0" providerId="ADAL" clId="{F4B816AB-6752-4DF2-99FC-654250B399C6}" dt="2024-03-28T22:01:47.136" v="4132" actId="6264"/>
          <ac:spMkLst>
            <pc:docMk/>
            <pc:sldMk cId="305503210" sldId="3374"/>
            <ac:spMk id="12" creationId="{2595CCE2-0155-B06C-19AC-2A049FC51A4F}"/>
          </ac:spMkLst>
        </pc:spChg>
        <pc:spChg chg="add del mod">
          <ac:chgData name="Ward, Reagan" userId="27291eb4-8241-4961-9e69-8c66e34cc5b0" providerId="ADAL" clId="{F4B816AB-6752-4DF2-99FC-654250B399C6}" dt="2024-03-28T22:01:47.136" v="4132" actId="6264"/>
          <ac:spMkLst>
            <pc:docMk/>
            <pc:sldMk cId="305503210" sldId="3374"/>
            <ac:spMk id="13" creationId="{1AF037C2-87C6-D20D-ECF0-35278437CDC3}"/>
          </ac:spMkLst>
        </pc:spChg>
        <pc:spChg chg="add del mod">
          <ac:chgData name="Ward, Reagan" userId="27291eb4-8241-4961-9e69-8c66e34cc5b0" providerId="ADAL" clId="{F4B816AB-6752-4DF2-99FC-654250B399C6}" dt="2024-03-28T22:01:47.136" v="4132" actId="6264"/>
          <ac:spMkLst>
            <pc:docMk/>
            <pc:sldMk cId="305503210" sldId="3374"/>
            <ac:spMk id="14" creationId="{32958A5B-9118-44A4-685A-B0EB7E9C6105}"/>
          </ac:spMkLst>
        </pc:spChg>
        <pc:spChg chg="add del mod">
          <ac:chgData name="Ward, Reagan" userId="27291eb4-8241-4961-9e69-8c66e34cc5b0" providerId="ADAL" clId="{F4B816AB-6752-4DF2-99FC-654250B399C6}" dt="2024-03-28T22:01:47.136" v="4132" actId="6264"/>
          <ac:spMkLst>
            <pc:docMk/>
            <pc:sldMk cId="305503210" sldId="3374"/>
            <ac:spMk id="15" creationId="{A786BD45-922F-2ED4-1844-C91B2AF2FF8A}"/>
          </ac:spMkLst>
        </pc:spChg>
        <pc:spChg chg="add del mod">
          <ac:chgData name="Ward, Reagan" userId="27291eb4-8241-4961-9e69-8c66e34cc5b0" providerId="ADAL" clId="{F4B816AB-6752-4DF2-99FC-654250B399C6}" dt="2024-03-28T22:01:47.136" v="4132" actId="6264"/>
          <ac:spMkLst>
            <pc:docMk/>
            <pc:sldMk cId="305503210" sldId="3374"/>
            <ac:spMk id="16" creationId="{C14AAA5C-BEF9-7AED-188F-5D66AC23D33D}"/>
          </ac:spMkLst>
        </pc:spChg>
        <pc:spChg chg="add del mod">
          <ac:chgData name="Ward, Reagan" userId="27291eb4-8241-4961-9e69-8c66e34cc5b0" providerId="ADAL" clId="{F4B816AB-6752-4DF2-99FC-654250B399C6}" dt="2024-03-28T22:12:30.980" v="4252" actId="478"/>
          <ac:spMkLst>
            <pc:docMk/>
            <pc:sldMk cId="305503210" sldId="3374"/>
            <ac:spMk id="18" creationId="{12A42656-7C91-7215-8CA5-EED3A59CECCB}"/>
          </ac:spMkLst>
        </pc:spChg>
        <pc:spChg chg="add del mod">
          <ac:chgData name="Ward, Reagan" userId="27291eb4-8241-4961-9e69-8c66e34cc5b0" providerId="ADAL" clId="{F4B816AB-6752-4DF2-99FC-654250B399C6}" dt="2024-03-28T22:12:35.771" v="4254" actId="478"/>
          <ac:spMkLst>
            <pc:docMk/>
            <pc:sldMk cId="305503210" sldId="3374"/>
            <ac:spMk id="20" creationId="{7B0BCB01-6ECC-EAF3-5227-2C1C03C49954}"/>
          </ac:spMkLst>
        </pc:spChg>
        <pc:spChg chg="add mod">
          <ac:chgData name="Ward, Reagan" userId="27291eb4-8241-4961-9e69-8c66e34cc5b0" providerId="ADAL" clId="{F4B816AB-6752-4DF2-99FC-654250B399C6}" dt="2024-03-28T22:28:28.611" v="4949" actId="207"/>
          <ac:spMkLst>
            <pc:docMk/>
            <pc:sldMk cId="305503210" sldId="3374"/>
            <ac:spMk id="21" creationId="{DF0FA643-D3F7-23DD-AAAD-DD45AD25C180}"/>
          </ac:spMkLst>
        </pc:spChg>
        <pc:spChg chg="mod topLvl">
          <ac:chgData name="Ward, Reagan" userId="27291eb4-8241-4961-9e69-8c66e34cc5b0" providerId="ADAL" clId="{F4B816AB-6752-4DF2-99FC-654250B399C6}" dt="2024-03-28T22:24:28.335" v="4873" actId="962"/>
          <ac:spMkLst>
            <pc:docMk/>
            <pc:sldMk cId="305503210" sldId="3374"/>
            <ac:spMk id="23" creationId="{E999A1EC-1635-CE27-0CED-BB3CACA4D54D}"/>
          </ac:spMkLst>
        </pc:spChg>
        <pc:spChg chg="mod topLvl">
          <ac:chgData name="Ward, Reagan" userId="27291eb4-8241-4961-9e69-8c66e34cc5b0" providerId="ADAL" clId="{F4B816AB-6752-4DF2-99FC-654250B399C6}" dt="2024-03-28T22:24:31.308" v="4874" actId="962"/>
          <ac:spMkLst>
            <pc:docMk/>
            <pc:sldMk cId="305503210" sldId="3374"/>
            <ac:spMk id="24" creationId="{6932E96C-4E0B-4CCA-1713-F74B751DD0F9}"/>
          </ac:spMkLst>
        </pc:spChg>
        <pc:spChg chg="mod topLvl">
          <ac:chgData name="Ward, Reagan" userId="27291eb4-8241-4961-9e69-8c66e34cc5b0" providerId="ADAL" clId="{F4B816AB-6752-4DF2-99FC-654250B399C6}" dt="2024-03-28T22:24:22.885" v="4872" actId="165"/>
          <ac:spMkLst>
            <pc:docMk/>
            <pc:sldMk cId="305503210" sldId="3374"/>
            <ac:spMk id="25" creationId="{1C059DBB-6231-A261-9906-FF406E5A1F93}"/>
          </ac:spMkLst>
        </pc:spChg>
        <pc:spChg chg="mod topLvl">
          <ac:chgData name="Ward, Reagan" userId="27291eb4-8241-4961-9e69-8c66e34cc5b0" providerId="ADAL" clId="{F4B816AB-6752-4DF2-99FC-654250B399C6}" dt="2024-03-28T22:24:22.885" v="4872" actId="165"/>
          <ac:spMkLst>
            <pc:docMk/>
            <pc:sldMk cId="305503210" sldId="3374"/>
            <ac:spMk id="26" creationId="{09E1D466-2537-2D35-A484-F6F3EEF548DB}"/>
          </ac:spMkLst>
        </pc:spChg>
        <pc:spChg chg="mod topLvl">
          <ac:chgData name="Ward, Reagan" userId="27291eb4-8241-4961-9e69-8c66e34cc5b0" providerId="ADAL" clId="{F4B816AB-6752-4DF2-99FC-654250B399C6}" dt="2024-03-28T22:24:33.413" v="4875" actId="962"/>
          <ac:spMkLst>
            <pc:docMk/>
            <pc:sldMk cId="305503210" sldId="3374"/>
            <ac:spMk id="27" creationId="{7E24AD68-0FCF-AE5B-695E-995FBFA15600}"/>
          </ac:spMkLst>
        </pc:spChg>
        <pc:spChg chg="mod topLvl">
          <ac:chgData name="Ward, Reagan" userId="27291eb4-8241-4961-9e69-8c66e34cc5b0" providerId="ADAL" clId="{F4B816AB-6752-4DF2-99FC-654250B399C6}" dt="2024-03-28T22:24:35.615" v="4876" actId="962"/>
          <ac:spMkLst>
            <pc:docMk/>
            <pc:sldMk cId="305503210" sldId="3374"/>
            <ac:spMk id="28" creationId="{B8C8B6BE-19C4-3A0B-540B-F499B3921A59}"/>
          </ac:spMkLst>
        </pc:spChg>
        <pc:spChg chg="mod topLvl">
          <ac:chgData name="Ward, Reagan" userId="27291eb4-8241-4961-9e69-8c66e34cc5b0" providerId="ADAL" clId="{F4B816AB-6752-4DF2-99FC-654250B399C6}" dt="2024-03-28T22:24:22.885" v="4872" actId="165"/>
          <ac:spMkLst>
            <pc:docMk/>
            <pc:sldMk cId="305503210" sldId="3374"/>
            <ac:spMk id="29" creationId="{6BC38542-4BDF-D7E4-E676-9D8C385EC791}"/>
          </ac:spMkLst>
        </pc:spChg>
        <pc:spChg chg="mod topLvl">
          <ac:chgData name="Ward, Reagan" userId="27291eb4-8241-4961-9e69-8c66e34cc5b0" providerId="ADAL" clId="{F4B816AB-6752-4DF2-99FC-654250B399C6}" dt="2024-03-28T22:27:04.095" v="4900" actId="20577"/>
          <ac:spMkLst>
            <pc:docMk/>
            <pc:sldMk cId="305503210" sldId="3374"/>
            <ac:spMk id="30" creationId="{97483CB1-EDEB-A488-27DB-9A04841DD02D}"/>
          </ac:spMkLst>
        </pc:spChg>
        <pc:spChg chg="mod topLvl">
          <ac:chgData name="Ward, Reagan" userId="27291eb4-8241-4961-9e69-8c66e34cc5b0" providerId="ADAL" clId="{F4B816AB-6752-4DF2-99FC-654250B399C6}" dt="2024-03-28T22:24:38.327" v="4877" actId="962"/>
          <ac:spMkLst>
            <pc:docMk/>
            <pc:sldMk cId="305503210" sldId="3374"/>
            <ac:spMk id="31" creationId="{03ABBEBF-B6C8-0488-A81E-626ADF790903}"/>
          </ac:spMkLst>
        </pc:spChg>
        <pc:spChg chg="mod topLvl">
          <ac:chgData name="Ward, Reagan" userId="27291eb4-8241-4961-9e69-8c66e34cc5b0" providerId="ADAL" clId="{F4B816AB-6752-4DF2-99FC-654250B399C6}" dt="2024-03-28T22:24:39.543" v="4878" actId="962"/>
          <ac:spMkLst>
            <pc:docMk/>
            <pc:sldMk cId="305503210" sldId="3374"/>
            <ac:spMk id="32" creationId="{6EFFA06D-BC13-220E-DEAB-3D7D46C589B7}"/>
          </ac:spMkLst>
        </pc:spChg>
        <pc:spChg chg="mod topLvl">
          <ac:chgData name="Ward, Reagan" userId="27291eb4-8241-4961-9e69-8c66e34cc5b0" providerId="ADAL" clId="{F4B816AB-6752-4DF2-99FC-654250B399C6}" dt="2024-03-28T22:24:22.885" v="4872" actId="165"/>
          <ac:spMkLst>
            <pc:docMk/>
            <pc:sldMk cId="305503210" sldId="3374"/>
            <ac:spMk id="33" creationId="{AE3B6C8E-8555-F5B4-4149-927EC629BF42}"/>
          </ac:spMkLst>
        </pc:spChg>
        <pc:spChg chg="mod topLvl">
          <ac:chgData name="Ward, Reagan" userId="27291eb4-8241-4961-9e69-8c66e34cc5b0" providerId="ADAL" clId="{F4B816AB-6752-4DF2-99FC-654250B399C6}" dt="2024-03-28T22:24:22.885" v="4872" actId="165"/>
          <ac:spMkLst>
            <pc:docMk/>
            <pc:sldMk cId="305503210" sldId="3374"/>
            <ac:spMk id="34" creationId="{075ACB91-756F-569C-7FEB-51489A49D29E}"/>
          </ac:spMkLst>
        </pc:spChg>
        <pc:spChg chg="mod topLvl">
          <ac:chgData name="Ward, Reagan" userId="27291eb4-8241-4961-9e69-8c66e34cc5b0" providerId="ADAL" clId="{F4B816AB-6752-4DF2-99FC-654250B399C6}" dt="2024-03-28T22:24:40.958" v="4879" actId="962"/>
          <ac:spMkLst>
            <pc:docMk/>
            <pc:sldMk cId="305503210" sldId="3374"/>
            <ac:spMk id="35" creationId="{C48E5492-6E93-2BFB-1D26-A53373D823C0}"/>
          </ac:spMkLst>
        </pc:spChg>
        <pc:spChg chg="mod topLvl">
          <ac:chgData name="Ward, Reagan" userId="27291eb4-8241-4961-9e69-8c66e34cc5b0" providerId="ADAL" clId="{F4B816AB-6752-4DF2-99FC-654250B399C6}" dt="2024-03-28T22:24:42.566" v="4880" actId="962"/>
          <ac:spMkLst>
            <pc:docMk/>
            <pc:sldMk cId="305503210" sldId="3374"/>
            <ac:spMk id="36" creationId="{C00351DA-EC63-BB18-3827-A871112DC716}"/>
          </ac:spMkLst>
        </pc:spChg>
        <pc:spChg chg="mod topLvl">
          <ac:chgData name="Ward, Reagan" userId="27291eb4-8241-4961-9e69-8c66e34cc5b0" providerId="ADAL" clId="{F4B816AB-6752-4DF2-99FC-654250B399C6}" dt="2024-03-28T22:24:22.885" v="4872" actId="165"/>
          <ac:spMkLst>
            <pc:docMk/>
            <pc:sldMk cId="305503210" sldId="3374"/>
            <ac:spMk id="37" creationId="{1A613EA2-566D-AF15-8E1A-534EC8A4A2A3}"/>
          </ac:spMkLst>
        </pc:spChg>
        <pc:spChg chg="mod topLvl">
          <ac:chgData name="Ward, Reagan" userId="27291eb4-8241-4961-9e69-8c66e34cc5b0" providerId="ADAL" clId="{F4B816AB-6752-4DF2-99FC-654250B399C6}" dt="2024-03-28T22:24:22.885" v="4872" actId="165"/>
          <ac:spMkLst>
            <pc:docMk/>
            <pc:sldMk cId="305503210" sldId="3374"/>
            <ac:spMk id="38" creationId="{B9E78DF8-7B56-7BA2-1DDB-8F5D608DC77D}"/>
          </ac:spMkLst>
        </pc:spChg>
        <pc:spChg chg="mod topLvl">
          <ac:chgData name="Ward, Reagan" userId="27291eb4-8241-4961-9e69-8c66e34cc5b0" providerId="ADAL" clId="{F4B816AB-6752-4DF2-99FC-654250B399C6}" dt="2024-03-28T22:24:44.009" v="4881" actId="962"/>
          <ac:spMkLst>
            <pc:docMk/>
            <pc:sldMk cId="305503210" sldId="3374"/>
            <ac:spMk id="39" creationId="{0D36629D-3CE2-C5F2-C0EF-13E8E6B3F35C}"/>
          </ac:spMkLst>
        </pc:spChg>
        <pc:spChg chg="mod topLvl">
          <ac:chgData name="Ward, Reagan" userId="27291eb4-8241-4961-9e69-8c66e34cc5b0" providerId="ADAL" clId="{F4B816AB-6752-4DF2-99FC-654250B399C6}" dt="2024-03-28T22:24:45.414" v="4882" actId="962"/>
          <ac:spMkLst>
            <pc:docMk/>
            <pc:sldMk cId="305503210" sldId="3374"/>
            <ac:spMk id="40" creationId="{012D2E2B-1869-2383-311C-4E729A86BBA9}"/>
          </ac:spMkLst>
        </pc:spChg>
        <pc:spChg chg="mod topLvl">
          <ac:chgData name="Ward, Reagan" userId="27291eb4-8241-4961-9e69-8c66e34cc5b0" providerId="ADAL" clId="{F4B816AB-6752-4DF2-99FC-654250B399C6}" dt="2024-03-28T22:24:22.885" v="4872" actId="165"/>
          <ac:spMkLst>
            <pc:docMk/>
            <pc:sldMk cId="305503210" sldId="3374"/>
            <ac:spMk id="41" creationId="{46E75122-2089-350C-AE62-4A7AB55D4DCE}"/>
          </ac:spMkLst>
        </pc:spChg>
        <pc:spChg chg="mod topLvl">
          <ac:chgData name="Ward, Reagan" userId="27291eb4-8241-4961-9e69-8c66e34cc5b0" providerId="ADAL" clId="{F4B816AB-6752-4DF2-99FC-654250B399C6}" dt="2024-03-28T22:24:22.885" v="4872" actId="165"/>
          <ac:spMkLst>
            <pc:docMk/>
            <pc:sldMk cId="305503210" sldId="3374"/>
            <ac:spMk id="42" creationId="{33F4E756-B76C-0B1F-7D7E-0BADB0D38C8B}"/>
          </ac:spMkLst>
        </pc:spChg>
        <pc:grpChg chg="del mod">
          <ac:chgData name="Ward, Reagan" userId="27291eb4-8241-4961-9e69-8c66e34cc5b0" providerId="ADAL" clId="{F4B816AB-6752-4DF2-99FC-654250B399C6}" dt="2024-03-28T22:24:22.885" v="4872" actId="165"/>
          <ac:grpSpMkLst>
            <pc:docMk/>
            <pc:sldMk cId="305503210" sldId="3374"/>
            <ac:grpSpMk id="22" creationId="{AD747DD1-0265-E830-8FF8-9A4F34459463}"/>
          </ac:grpSpMkLst>
        </pc:grpChg>
        <pc:graphicFrameChg chg="add del mod ord modGraphic">
          <ac:chgData name="Ward, Reagan" userId="27291eb4-8241-4961-9e69-8c66e34cc5b0" providerId="ADAL" clId="{F4B816AB-6752-4DF2-99FC-654250B399C6}" dt="2024-03-28T22:24:15.616" v="4871" actId="18245"/>
          <ac:graphicFrameMkLst>
            <pc:docMk/>
            <pc:sldMk cId="305503210" sldId="3374"/>
            <ac:graphicFrameMk id="11" creationId="{004957A5-6709-AC41-8C39-6486E13A7BDD}"/>
          </ac:graphicFrameMkLst>
        </pc:graphicFrameChg>
      </pc:sldChg>
      <pc:sldChg chg="addSp delSp modSp new mod modClrScheme chgLayout">
        <pc:chgData name="Ward, Reagan" userId="27291eb4-8241-4961-9e69-8c66e34cc5b0" providerId="ADAL" clId="{F4B816AB-6752-4DF2-99FC-654250B399C6}" dt="2024-03-29T14:41:09.504" v="8493" actId="13244"/>
        <pc:sldMkLst>
          <pc:docMk/>
          <pc:sldMk cId="1656820339" sldId="3375"/>
        </pc:sldMkLst>
        <pc:spChg chg="del mod ord">
          <ac:chgData name="Ward, Reagan" userId="27291eb4-8241-4961-9e69-8c66e34cc5b0" providerId="ADAL" clId="{F4B816AB-6752-4DF2-99FC-654250B399C6}" dt="2024-03-28T22:27:31.300" v="4902" actId="700"/>
          <ac:spMkLst>
            <pc:docMk/>
            <pc:sldMk cId="1656820339" sldId="3375"/>
            <ac:spMk id="2" creationId="{5CB4320C-53B9-C6B9-6297-906FF85DB482}"/>
          </ac:spMkLst>
        </pc:spChg>
        <pc:spChg chg="mod ord">
          <ac:chgData name="Ward, Reagan" userId="27291eb4-8241-4961-9e69-8c66e34cc5b0" providerId="ADAL" clId="{F4B816AB-6752-4DF2-99FC-654250B399C6}" dt="2024-03-29T14:41:09.504" v="8493" actId="13244"/>
          <ac:spMkLst>
            <pc:docMk/>
            <pc:sldMk cId="1656820339" sldId="3375"/>
            <ac:spMk id="3" creationId="{F6764973-E11D-9EA7-D898-F7D3FD96F0E6}"/>
          </ac:spMkLst>
        </pc:spChg>
        <pc:spChg chg="add mod ord">
          <ac:chgData name="Ward, Reagan" userId="27291eb4-8241-4961-9e69-8c66e34cc5b0" providerId="ADAL" clId="{F4B816AB-6752-4DF2-99FC-654250B399C6}" dt="2024-03-28T22:31:11.979" v="4990" actId="20577"/>
          <ac:spMkLst>
            <pc:docMk/>
            <pc:sldMk cId="1656820339" sldId="3375"/>
            <ac:spMk id="4" creationId="{7AB6F7A1-8818-6155-AB2B-E7D0DDE0C29F}"/>
          </ac:spMkLst>
        </pc:spChg>
        <pc:spChg chg="add del mod ord">
          <ac:chgData name="Ward, Reagan" userId="27291eb4-8241-4961-9e69-8c66e34cc5b0" providerId="ADAL" clId="{F4B816AB-6752-4DF2-99FC-654250B399C6}" dt="2024-03-28T22:31:01.816" v="4952"/>
          <ac:spMkLst>
            <pc:docMk/>
            <pc:sldMk cId="1656820339" sldId="3375"/>
            <ac:spMk id="5" creationId="{752DD623-1BDA-8886-8BB9-9FF492238953}"/>
          </ac:spMkLst>
        </pc:spChg>
        <pc:spChg chg="add del mod">
          <ac:chgData name="Ward, Reagan" userId="27291eb4-8241-4961-9e69-8c66e34cc5b0" providerId="ADAL" clId="{F4B816AB-6752-4DF2-99FC-654250B399C6}" dt="2024-03-28T22:32:15.208" v="4994" actId="478"/>
          <ac:spMkLst>
            <pc:docMk/>
            <pc:sldMk cId="1656820339" sldId="3375"/>
            <ac:spMk id="8" creationId="{69AA22A3-0C35-7093-CE53-FF69918E5412}"/>
          </ac:spMkLst>
        </pc:spChg>
        <pc:spChg chg="add mod">
          <ac:chgData name="Ward, Reagan" userId="27291eb4-8241-4961-9e69-8c66e34cc5b0" providerId="ADAL" clId="{F4B816AB-6752-4DF2-99FC-654250B399C6}" dt="2024-03-28T23:01:47.838" v="6444" actId="14100"/>
          <ac:spMkLst>
            <pc:docMk/>
            <pc:sldMk cId="1656820339" sldId="3375"/>
            <ac:spMk id="10" creationId="{67076BF4-A2CC-29DC-5B99-C7CC76AEFB3B}"/>
          </ac:spMkLst>
        </pc:spChg>
        <pc:graphicFrameChg chg="add del mod modGraphic">
          <ac:chgData name="Ward, Reagan" userId="27291eb4-8241-4961-9e69-8c66e34cc5b0" providerId="ADAL" clId="{F4B816AB-6752-4DF2-99FC-654250B399C6}" dt="2024-03-28T23:00:20.588" v="6144"/>
          <ac:graphicFrameMkLst>
            <pc:docMk/>
            <pc:sldMk cId="1656820339" sldId="3375"/>
            <ac:graphicFrameMk id="6" creationId="{280AD150-D636-D603-921D-3B8AB4290BA8}"/>
          </ac:graphicFrameMkLst>
        </pc:graphicFrameChg>
        <pc:graphicFrameChg chg="add mod">
          <ac:chgData name="Ward, Reagan" userId="27291eb4-8241-4961-9e69-8c66e34cc5b0" providerId="ADAL" clId="{F4B816AB-6752-4DF2-99FC-654250B399C6}" dt="2024-03-28T22:32:00.638" v="4993"/>
          <ac:graphicFrameMkLst>
            <pc:docMk/>
            <pc:sldMk cId="1656820339" sldId="3375"/>
            <ac:graphicFrameMk id="9" creationId="{53B0EC70-7B42-224E-1AD8-0B9E6FCF7EC7}"/>
          </ac:graphicFrameMkLst>
        </pc:graphicFrameChg>
      </pc:sldChg>
      <pc:sldChg chg="add del">
        <pc:chgData name="Ward, Reagan" userId="27291eb4-8241-4961-9e69-8c66e34cc5b0" providerId="ADAL" clId="{F4B816AB-6752-4DF2-99FC-654250B399C6}" dt="2024-03-28T22:20:40.305" v="4827" actId="47"/>
        <pc:sldMkLst>
          <pc:docMk/>
          <pc:sldMk cId="2085742006" sldId="3375"/>
        </pc:sldMkLst>
      </pc:sldChg>
      <pc:sldChg chg="addSp modSp add mod">
        <pc:chgData name="Ward, Reagan" userId="27291eb4-8241-4961-9e69-8c66e34cc5b0" providerId="ADAL" clId="{F4B816AB-6752-4DF2-99FC-654250B399C6}" dt="2024-03-29T14:41:16.672" v="8494" actId="13244"/>
        <pc:sldMkLst>
          <pc:docMk/>
          <pc:sldMk cId="1627318861" sldId="3376"/>
        </pc:sldMkLst>
        <pc:spChg chg="add mod">
          <ac:chgData name="Ward, Reagan" userId="27291eb4-8241-4961-9e69-8c66e34cc5b0" providerId="ADAL" clId="{F4B816AB-6752-4DF2-99FC-654250B399C6}" dt="2024-03-28T23:05:19.437" v="6545" actId="1076"/>
          <ac:spMkLst>
            <pc:docMk/>
            <pc:sldMk cId="1627318861" sldId="3376"/>
            <ac:spMk id="2" creationId="{ED8302E0-C999-6693-2F69-091F7D112385}"/>
          </ac:spMkLst>
        </pc:spChg>
        <pc:spChg chg="ord">
          <ac:chgData name="Ward, Reagan" userId="27291eb4-8241-4961-9e69-8c66e34cc5b0" providerId="ADAL" clId="{F4B816AB-6752-4DF2-99FC-654250B399C6}" dt="2024-03-29T14:41:16.672" v="8494" actId="13244"/>
          <ac:spMkLst>
            <pc:docMk/>
            <pc:sldMk cId="1627318861" sldId="3376"/>
            <ac:spMk id="3" creationId="{F6764973-E11D-9EA7-D898-F7D3FD96F0E6}"/>
          </ac:spMkLst>
        </pc:spChg>
        <pc:spChg chg="mod">
          <ac:chgData name="Ward, Reagan" userId="27291eb4-8241-4961-9e69-8c66e34cc5b0" providerId="ADAL" clId="{F4B816AB-6752-4DF2-99FC-654250B399C6}" dt="2024-03-28T22:33:28.398" v="5010" actId="20577"/>
          <ac:spMkLst>
            <pc:docMk/>
            <pc:sldMk cId="1627318861" sldId="3376"/>
            <ac:spMk id="4" creationId="{7AB6F7A1-8818-6155-AB2B-E7D0DDE0C29F}"/>
          </ac:spMkLst>
        </pc:spChg>
        <pc:graphicFrameChg chg="mod modGraphic">
          <ac:chgData name="Ward, Reagan" userId="27291eb4-8241-4961-9e69-8c66e34cc5b0" providerId="ADAL" clId="{F4B816AB-6752-4DF2-99FC-654250B399C6}" dt="2024-03-28T22:46:22.525" v="5727" actId="404"/>
          <ac:graphicFrameMkLst>
            <pc:docMk/>
            <pc:sldMk cId="1627318861" sldId="3376"/>
            <ac:graphicFrameMk id="6" creationId="{280AD150-D636-D603-921D-3B8AB4290BA8}"/>
          </ac:graphicFrameMkLst>
        </pc:graphicFrameChg>
      </pc:sldChg>
      <pc:sldChg chg="modSp add mod">
        <pc:chgData name="Ward, Reagan" userId="27291eb4-8241-4961-9e69-8c66e34cc5b0" providerId="ADAL" clId="{F4B816AB-6752-4DF2-99FC-654250B399C6}" dt="2024-03-29T14:41:22.751" v="8495" actId="13244"/>
        <pc:sldMkLst>
          <pc:docMk/>
          <pc:sldMk cId="2246765513" sldId="3377"/>
        </pc:sldMkLst>
        <pc:spChg chg="mod">
          <ac:chgData name="Ward, Reagan" userId="27291eb4-8241-4961-9e69-8c66e34cc5b0" providerId="ADAL" clId="{F4B816AB-6752-4DF2-99FC-654250B399C6}" dt="2024-03-28T22:52:29.493" v="5943" actId="20577"/>
          <ac:spMkLst>
            <pc:docMk/>
            <pc:sldMk cId="2246765513" sldId="3377"/>
            <ac:spMk id="2" creationId="{ED8302E0-C999-6693-2F69-091F7D112385}"/>
          </ac:spMkLst>
        </pc:spChg>
        <pc:spChg chg="ord">
          <ac:chgData name="Ward, Reagan" userId="27291eb4-8241-4961-9e69-8c66e34cc5b0" providerId="ADAL" clId="{F4B816AB-6752-4DF2-99FC-654250B399C6}" dt="2024-03-29T14:41:22.751" v="8495" actId="13244"/>
          <ac:spMkLst>
            <pc:docMk/>
            <pc:sldMk cId="2246765513" sldId="3377"/>
            <ac:spMk id="3" creationId="{F6764973-E11D-9EA7-D898-F7D3FD96F0E6}"/>
          </ac:spMkLst>
        </pc:spChg>
        <pc:spChg chg="mod">
          <ac:chgData name="Ward, Reagan" userId="27291eb4-8241-4961-9e69-8c66e34cc5b0" providerId="ADAL" clId="{F4B816AB-6752-4DF2-99FC-654250B399C6}" dt="2024-03-28T22:51:54.043" v="5928" actId="20577"/>
          <ac:spMkLst>
            <pc:docMk/>
            <pc:sldMk cId="2246765513" sldId="3377"/>
            <ac:spMk id="4" creationId="{7AB6F7A1-8818-6155-AB2B-E7D0DDE0C29F}"/>
          </ac:spMkLst>
        </pc:spChg>
        <pc:graphicFrameChg chg="mod modGraphic">
          <ac:chgData name="Ward, Reagan" userId="27291eb4-8241-4961-9e69-8c66e34cc5b0" providerId="ADAL" clId="{F4B816AB-6752-4DF2-99FC-654250B399C6}" dt="2024-03-28T22:50:47.228" v="5896" actId="20577"/>
          <ac:graphicFrameMkLst>
            <pc:docMk/>
            <pc:sldMk cId="2246765513" sldId="3377"/>
            <ac:graphicFrameMk id="6" creationId="{280AD150-D636-D603-921D-3B8AB4290BA8}"/>
          </ac:graphicFrameMkLst>
        </pc:graphicFrameChg>
      </pc:sldChg>
      <pc:sldChg chg="modSp add mod">
        <pc:chgData name="Ward, Reagan" userId="27291eb4-8241-4961-9e69-8c66e34cc5b0" providerId="ADAL" clId="{F4B816AB-6752-4DF2-99FC-654250B399C6}" dt="2024-03-29T14:41:27.960" v="8496" actId="13244"/>
        <pc:sldMkLst>
          <pc:docMk/>
          <pc:sldMk cId="2131055147" sldId="3378"/>
        </pc:sldMkLst>
        <pc:spChg chg="mod">
          <ac:chgData name="Ward, Reagan" userId="27291eb4-8241-4961-9e69-8c66e34cc5b0" providerId="ADAL" clId="{F4B816AB-6752-4DF2-99FC-654250B399C6}" dt="2024-03-28T22:59:50.291" v="6140" actId="1076"/>
          <ac:spMkLst>
            <pc:docMk/>
            <pc:sldMk cId="2131055147" sldId="3378"/>
            <ac:spMk id="2" creationId="{ED8302E0-C999-6693-2F69-091F7D112385}"/>
          </ac:spMkLst>
        </pc:spChg>
        <pc:spChg chg="ord">
          <ac:chgData name="Ward, Reagan" userId="27291eb4-8241-4961-9e69-8c66e34cc5b0" providerId="ADAL" clId="{F4B816AB-6752-4DF2-99FC-654250B399C6}" dt="2024-03-29T14:41:27.960" v="8496" actId="13244"/>
          <ac:spMkLst>
            <pc:docMk/>
            <pc:sldMk cId="2131055147" sldId="3378"/>
            <ac:spMk id="3" creationId="{F6764973-E11D-9EA7-D898-F7D3FD96F0E6}"/>
          </ac:spMkLst>
        </pc:spChg>
        <pc:spChg chg="mod">
          <ac:chgData name="Ward, Reagan" userId="27291eb4-8241-4961-9e69-8c66e34cc5b0" providerId="ADAL" clId="{F4B816AB-6752-4DF2-99FC-654250B399C6}" dt="2024-03-28T22:52:46.010" v="5951" actId="20577"/>
          <ac:spMkLst>
            <pc:docMk/>
            <pc:sldMk cId="2131055147" sldId="3378"/>
            <ac:spMk id="4" creationId="{7AB6F7A1-8818-6155-AB2B-E7D0DDE0C29F}"/>
          </ac:spMkLst>
        </pc:spChg>
        <pc:graphicFrameChg chg="mod modGraphic">
          <ac:chgData name="Ward, Reagan" userId="27291eb4-8241-4961-9e69-8c66e34cc5b0" providerId="ADAL" clId="{F4B816AB-6752-4DF2-99FC-654250B399C6}" dt="2024-03-28T22:59:40.197" v="6139" actId="20577"/>
          <ac:graphicFrameMkLst>
            <pc:docMk/>
            <pc:sldMk cId="2131055147" sldId="3378"/>
            <ac:graphicFrameMk id="6" creationId="{280AD150-D636-D603-921D-3B8AB4290BA8}"/>
          </ac:graphicFrameMkLst>
        </pc:graphicFrameChg>
      </pc:sldChg>
      <pc:sldChg chg="modSp add mod">
        <pc:chgData name="Ward, Reagan" userId="27291eb4-8241-4961-9e69-8c66e34cc5b0" providerId="ADAL" clId="{F4B816AB-6752-4DF2-99FC-654250B399C6}" dt="2024-03-29T14:41:31.947" v="8497" actId="13244"/>
        <pc:sldMkLst>
          <pc:docMk/>
          <pc:sldMk cId="1330121177" sldId="3379"/>
        </pc:sldMkLst>
        <pc:spChg chg="mod">
          <ac:chgData name="Ward, Reagan" userId="27291eb4-8241-4961-9e69-8c66e34cc5b0" providerId="ADAL" clId="{F4B816AB-6752-4DF2-99FC-654250B399C6}" dt="2024-03-28T23:04:30.662" v="6542" actId="6549"/>
          <ac:spMkLst>
            <pc:docMk/>
            <pc:sldMk cId="1330121177" sldId="3379"/>
            <ac:spMk id="2" creationId="{ED8302E0-C999-6693-2F69-091F7D112385}"/>
          </ac:spMkLst>
        </pc:spChg>
        <pc:spChg chg="ord">
          <ac:chgData name="Ward, Reagan" userId="27291eb4-8241-4961-9e69-8c66e34cc5b0" providerId="ADAL" clId="{F4B816AB-6752-4DF2-99FC-654250B399C6}" dt="2024-03-29T14:41:31.947" v="8497" actId="13244"/>
          <ac:spMkLst>
            <pc:docMk/>
            <pc:sldMk cId="1330121177" sldId="3379"/>
            <ac:spMk id="3" creationId="{F6764973-E11D-9EA7-D898-F7D3FD96F0E6}"/>
          </ac:spMkLst>
        </pc:spChg>
        <pc:spChg chg="mod">
          <ac:chgData name="Ward, Reagan" userId="27291eb4-8241-4961-9e69-8c66e34cc5b0" providerId="ADAL" clId="{F4B816AB-6752-4DF2-99FC-654250B399C6}" dt="2024-03-28T23:02:12.610" v="6478" actId="20577"/>
          <ac:spMkLst>
            <pc:docMk/>
            <pc:sldMk cId="1330121177" sldId="3379"/>
            <ac:spMk id="4" creationId="{7AB6F7A1-8818-6155-AB2B-E7D0DDE0C29F}"/>
          </ac:spMkLst>
        </pc:spChg>
        <pc:graphicFrameChg chg="mod modGraphic">
          <ac:chgData name="Ward, Reagan" userId="27291eb4-8241-4961-9e69-8c66e34cc5b0" providerId="ADAL" clId="{F4B816AB-6752-4DF2-99FC-654250B399C6}" dt="2024-03-28T23:05:00.273" v="6544" actId="207"/>
          <ac:graphicFrameMkLst>
            <pc:docMk/>
            <pc:sldMk cId="1330121177" sldId="3379"/>
            <ac:graphicFrameMk id="6" creationId="{280AD150-D636-D603-921D-3B8AB4290BA8}"/>
          </ac:graphicFrameMkLst>
        </pc:graphicFrameChg>
      </pc:sldChg>
      <pc:sldChg chg="addSp delSp modSp new mod modClrScheme chgLayout">
        <pc:chgData name="Ward, Reagan" userId="27291eb4-8241-4961-9e69-8c66e34cc5b0" providerId="ADAL" clId="{F4B816AB-6752-4DF2-99FC-654250B399C6}" dt="2024-03-29T14:41:44.501" v="8500" actId="13244"/>
        <pc:sldMkLst>
          <pc:docMk/>
          <pc:sldMk cId="2225491851" sldId="3380"/>
        </pc:sldMkLst>
        <pc:spChg chg="del mod ord">
          <ac:chgData name="Ward, Reagan" userId="27291eb4-8241-4961-9e69-8c66e34cc5b0" providerId="ADAL" clId="{F4B816AB-6752-4DF2-99FC-654250B399C6}" dt="2024-03-29T13:53:22.429" v="6639" actId="700"/>
          <ac:spMkLst>
            <pc:docMk/>
            <pc:sldMk cId="2225491851" sldId="3380"/>
            <ac:spMk id="2" creationId="{D5C0C688-9682-4B64-7C9B-AAE8F279134A}"/>
          </ac:spMkLst>
        </pc:spChg>
        <pc:spChg chg="del mod ord">
          <ac:chgData name="Ward, Reagan" userId="27291eb4-8241-4961-9e69-8c66e34cc5b0" providerId="ADAL" clId="{F4B816AB-6752-4DF2-99FC-654250B399C6}" dt="2024-03-29T13:53:22.429" v="6639" actId="700"/>
          <ac:spMkLst>
            <pc:docMk/>
            <pc:sldMk cId="2225491851" sldId="3380"/>
            <ac:spMk id="3" creationId="{D358B5C0-7563-23A1-50E5-A4763F89C3DC}"/>
          </ac:spMkLst>
        </pc:spChg>
        <pc:spChg chg="mod ord">
          <ac:chgData name="Ward, Reagan" userId="27291eb4-8241-4961-9e69-8c66e34cc5b0" providerId="ADAL" clId="{F4B816AB-6752-4DF2-99FC-654250B399C6}" dt="2024-03-29T14:41:38.511" v="8498" actId="13244"/>
          <ac:spMkLst>
            <pc:docMk/>
            <pc:sldMk cId="2225491851" sldId="3380"/>
            <ac:spMk id="4" creationId="{D4859069-CC5E-43EE-AC32-DEA594EECC2D}"/>
          </ac:spMkLst>
        </pc:spChg>
        <pc:spChg chg="add del mod ord">
          <ac:chgData name="Ward, Reagan" userId="27291eb4-8241-4961-9e69-8c66e34cc5b0" providerId="ADAL" clId="{F4B816AB-6752-4DF2-99FC-654250B399C6}" dt="2024-03-29T13:53:26.511" v="6640" actId="700"/>
          <ac:spMkLst>
            <pc:docMk/>
            <pc:sldMk cId="2225491851" sldId="3380"/>
            <ac:spMk id="5" creationId="{AD1C4AAC-1328-24A5-1455-42039EF79A8D}"/>
          </ac:spMkLst>
        </pc:spChg>
        <pc:spChg chg="add del mod ord">
          <ac:chgData name="Ward, Reagan" userId="27291eb4-8241-4961-9e69-8c66e34cc5b0" providerId="ADAL" clId="{F4B816AB-6752-4DF2-99FC-654250B399C6}" dt="2024-03-29T13:53:26.511" v="6640" actId="700"/>
          <ac:spMkLst>
            <pc:docMk/>
            <pc:sldMk cId="2225491851" sldId="3380"/>
            <ac:spMk id="6" creationId="{35B2C1D4-1535-8D34-813B-AC742771882C}"/>
          </ac:spMkLst>
        </pc:spChg>
        <pc:spChg chg="add mod ord">
          <ac:chgData name="Ward, Reagan" userId="27291eb4-8241-4961-9e69-8c66e34cc5b0" providerId="ADAL" clId="{F4B816AB-6752-4DF2-99FC-654250B399C6}" dt="2024-03-29T13:59:12.291" v="6949" actId="700"/>
          <ac:spMkLst>
            <pc:docMk/>
            <pc:sldMk cId="2225491851" sldId="3380"/>
            <ac:spMk id="7" creationId="{172327A9-3B77-48D3-7654-67CD8F58F946}"/>
          </ac:spMkLst>
        </pc:spChg>
        <pc:spChg chg="add mod ord">
          <ac:chgData name="Ward, Reagan" userId="27291eb4-8241-4961-9e69-8c66e34cc5b0" providerId="ADAL" clId="{F4B816AB-6752-4DF2-99FC-654250B399C6}" dt="2024-03-29T14:19:57.394" v="7375" actId="14100"/>
          <ac:spMkLst>
            <pc:docMk/>
            <pc:sldMk cId="2225491851" sldId="3380"/>
            <ac:spMk id="8" creationId="{830586B6-D053-4489-4453-DA0CA2C06907}"/>
          </ac:spMkLst>
        </pc:spChg>
        <pc:spChg chg="add mod ord">
          <ac:chgData name="Ward, Reagan" userId="27291eb4-8241-4961-9e69-8c66e34cc5b0" providerId="ADAL" clId="{F4B816AB-6752-4DF2-99FC-654250B399C6}" dt="2024-03-29T14:23:02.826" v="7490" actId="20577"/>
          <ac:spMkLst>
            <pc:docMk/>
            <pc:sldMk cId="2225491851" sldId="3380"/>
            <ac:spMk id="9" creationId="{EC723BE7-4F31-A68E-59DF-69967745F65F}"/>
          </ac:spMkLst>
        </pc:spChg>
        <pc:spChg chg="add mod ord">
          <ac:chgData name="Ward, Reagan" userId="27291eb4-8241-4961-9e69-8c66e34cc5b0" providerId="ADAL" clId="{F4B816AB-6752-4DF2-99FC-654250B399C6}" dt="2024-03-29T14:41:42.564" v="8499" actId="13244"/>
          <ac:spMkLst>
            <pc:docMk/>
            <pc:sldMk cId="2225491851" sldId="3380"/>
            <ac:spMk id="10" creationId="{FE2C5CF9-F086-EC7F-8AAB-B595FCAEE742}"/>
          </ac:spMkLst>
        </pc:spChg>
        <pc:spChg chg="add mod ord">
          <ac:chgData name="Ward, Reagan" userId="27291eb4-8241-4961-9e69-8c66e34cc5b0" providerId="ADAL" clId="{F4B816AB-6752-4DF2-99FC-654250B399C6}" dt="2024-03-29T14:41:44.501" v="8500" actId="13244"/>
          <ac:spMkLst>
            <pc:docMk/>
            <pc:sldMk cId="2225491851" sldId="3380"/>
            <ac:spMk id="11" creationId="{4A4A747F-01B8-792B-20BF-F3EC7909A78F}"/>
          </ac:spMkLst>
        </pc:spChg>
      </pc:sldChg>
      <pc:sldChg chg="addSp delSp modSp new mod modClrScheme chgLayout">
        <pc:chgData name="Ward, Reagan" userId="27291eb4-8241-4961-9e69-8c66e34cc5b0" providerId="ADAL" clId="{F4B816AB-6752-4DF2-99FC-654250B399C6}" dt="2024-04-03T18:20:03.265" v="33598" actId="6549"/>
        <pc:sldMkLst>
          <pc:docMk/>
          <pc:sldMk cId="3056629225" sldId="3381"/>
        </pc:sldMkLst>
        <pc:spChg chg="mod ord">
          <ac:chgData name="Ward, Reagan" userId="27291eb4-8241-4961-9e69-8c66e34cc5b0" providerId="ADAL" clId="{F4B816AB-6752-4DF2-99FC-654250B399C6}" dt="2024-03-29T14:02:23.853" v="7056" actId="700"/>
          <ac:spMkLst>
            <pc:docMk/>
            <pc:sldMk cId="3056629225" sldId="3381"/>
            <ac:spMk id="2" creationId="{CD9F1015-5244-E977-875D-08AB81D4979A}"/>
          </ac:spMkLst>
        </pc:spChg>
        <pc:spChg chg="mod ord">
          <ac:chgData name="Ward, Reagan" userId="27291eb4-8241-4961-9e69-8c66e34cc5b0" providerId="ADAL" clId="{F4B816AB-6752-4DF2-99FC-654250B399C6}" dt="2024-04-03T18:19:49.458" v="33596" actId="6549"/>
          <ac:spMkLst>
            <pc:docMk/>
            <pc:sldMk cId="3056629225" sldId="3381"/>
            <ac:spMk id="3" creationId="{C84EE544-6B89-E7BF-FE11-4935C4BA8F11}"/>
          </ac:spMkLst>
        </pc:spChg>
        <pc:spChg chg="mod ord">
          <ac:chgData name="Ward, Reagan" userId="27291eb4-8241-4961-9e69-8c66e34cc5b0" providerId="ADAL" clId="{F4B816AB-6752-4DF2-99FC-654250B399C6}" dt="2024-03-29T14:41:51.159" v="8501" actId="13244"/>
          <ac:spMkLst>
            <pc:docMk/>
            <pc:sldMk cId="3056629225" sldId="3381"/>
            <ac:spMk id="4" creationId="{278C7CC1-569E-4873-6CDD-A4591877DCE6}"/>
          </ac:spMkLst>
        </pc:spChg>
        <pc:spChg chg="add del mod ord">
          <ac:chgData name="Ward, Reagan" userId="27291eb4-8241-4961-9e69-8c66e34cc5b0" providerId="ADAL" clId="{F4B816AB-6752-4DF2-99FC-654250B399C6}" dt="2024-03-29T14:02:23.853" v="7056" actId="700"/>
          <ac:spMkLst>
            <pc:docMk/>
            <pc:sldMk cId="3056629225" sldId="3381"/>
            <ac:spMk id="5" creationId="{093525D5-57F2-DCA0-FEC5-39F260766923}"/>
          </ac:spMkLst>
        </pc:spChg>
        <pc:spChg chg="add mod ord">
          <ac:chgData name="Ward, Reagan" userId="27291eb4-8241-4961-9e69-8c66e34cc5b0" providerId="ADAL" clId="{F4B816AB-6752-4DF2-99FC-654250B399C6}" dt="2024-04-03T18:20:03.265" v="33598" actId="6549"/>
          <ac:spMkLst>
            <pc:docMk/>
            <pc:sldMk cId="3056629225" sldId="3381"/>
            <ac:spMk id="6" creationId="{B52D1A0D-D480-DC54-E639-2BC6680576AA}"/>
          </ac:spMkLst>
        </pc:spChg>
        <pc:spChg chg="add mod ord">
          <ac:chgData name="Ward, Reagan" userId="27291eb4-8241-4961-9e69-8c66e34cc5b0" providerId="ADAL" clId="{F4B816AB-6752-4DF2-99FC-654250B399C6}" dt="2024-03-29T14:41:55.041" v="8502" actId="13244"/>
          <ac:spMkLst>
            <pc:docMk/>
            <pc:sldMk cId="3056629225" sldId="3381"/>
            <ac:spMk id="7" creationId="{55648B32-4D15-77AD-E6EB-37DF4CF3D8FC}"/>
          </ac:spMkLst>
        </pc:spChg>
        <pc:spChg chg="add mod ord">
          <ac:chgData name="Ward, Reagan" userId="27291eb4-8241-4961-9e69-8c66e34cc5b0" providerId="ADAL" clId="{F4B816AB-6752-4DF2-99FC-654250B399C6}" dt="2024-03-29T14:41:56.383" v="8503" actId="13244"/>
          <ac:spMkLst>
            <pc:docMk/>
            <pc:sldMk cId="3056629225" sldId="3381"/>
            <ac:spMk id="8" creationId="{F646F50B-9F86-20F2-84D1-83A2F1D07774}"/>
          </ac:spMkLst>
        </pc:spChg>
      </pc:sldChg>
      <pc:sldChg chg="delSp modSp mod">
        <pc:chgData name="Ward, Reagan" userId="27291eb4-8241-4961-9e69-8c66e34cc5b0" providerId="ADAL" clId="{F4B816AB-6752-4DF2-99FC-654250B399C6}" dt="2024-03-30T23:00:46.126" v="29423" actId="27636"/>
        <pc:sldMkLst>
          <pc:docMk/>
          <pc:sldMk cId="3221893093" sldId="4986"/>
        </pc:sldMkLst>
        <pc:spChg chg="del">
          <ac:chgData name="Ward, Reagan" userId="27291eb4-8241-4961-9e69-8c66e34cc5b0" providerId="ADAL" clId="{F4B816AB-6752-4DF2-99FC-654250B399C6}" dt="2024-03-30T22:59:35.246" v="29276" actId="478"/>
          <ac:spMkLst>
            <pc:docMk/>
            <pc:sldMk cId="3221893093" sldId="4986"/>
            <ac:spMk id="2" creationId="{C22221E8-0874-CE82-81EA-6AF2864D2114}"/>
          </ac:spMkLst>
        </pc:spChg>
        <pc:spChg chg="mod">
          <ac:chgData name="Ward, Reagan" userId="27291eb4-8241-4961-9e69-8c66e34cc5b0" providerId="ADAL" clId="{F4B816AB-6752-4DF2-99FC-654250B399C6}" dt="2024-03-30T23:00:46.126" v="29423" actId="27636"/>
          <ac:spMkLst>
            <pc:docMk/>
            <pc:sldMk cId="3221893093" sldId="4986"/>
            <ac:spMk id="8" creationId="{2F2F73DB-02A8-3898-7502-251C285E2296}"/>
          </ac:spMkLst>
        </pc:spChg>
        <pc:graphicFrameChg chg="modGraphic">
          <ac:chgData name="Ward, Reagan" userId="27291eb4-8241-4961-9e69-8c66e34cc5b0" providerId="ADAL" clId="{F4B816AB-6752-4DF2-99FC-654250B399C6}" dt="2024-03-30T22:59:54.500" v="29292" actId="12385"/>
          <ac:graphicFrameMkLst>
            <pc:docMk/>
            <pc:sldMk cId="3221893093" sldId="4986"/>
            <ac:graphicFrameMk id="9" creationId="{4087A1BF-48C4-1D28-1549-E35DE841847B}"/>
          </ac:graphicFrameMkLst>
        </pc:graphicFrameChg>
      </pc:sldChg>
      <pc:sldChg chg="delSp modSp add mod ord">
        <pc:chgData name="Ward, Reagan" userId="27291eb4-8241-4961-9e69-8c66e34cc5b0" providerId="ADAL" clId="{F4B816AB-6752-4DF2-99FC-654250B399C6}" dt="2024-04-01T16:44:11.669" v="33215" actId="13926"/>
        <pc:sldMkLst>
          <pc:docMk/>
          <pc:sldMk cId="3817902052" sldId="5128"/>
        </pc:sldMkLst>
        <pc:spChg chg="mod">
          <ac:chgData name="Ward, Reagan" userId="27291eb4-8241-4961-9e69-8c66e34cc5b0" providerId="ADAL" clId="{F4B816AB-6752-4DF2-99FC-654250B399C6}" dt="2024-03-29T19:19:13.817" v="15450" actId="14100"/>
          <ac:spMkLst>
            <pc:docMk/>
            <pc:sldMk cId="3817902052" sldId="5128"/>
            <ac:spMk id="2" creationId="{5F5E84B7-B9C7-ABE0-8F9A-29DE99953B0A}"/>
          </ac:spMkLst>
        </pc:spChg>
        <pc:spChg chg="mod topLvl">
          <ac:chgData name="Ward, Reagan" userId="27291eb4-8241-4961-9e69-8c66e34cc5b0" providerId="ADAL" clId="{F4B816AB-6752-4DF2-99FC-654250B399C6}" dt="2024-03-29T19:22:21.704" v="15478" actId="962"/>
          <ac:spMkLst>
            <pc:docMk/>
            <pc:sldMk cId="3817902052" sldId="5128"/>
            <ac:spMk id="5" creationId="{BE827FE2-FF2A-F919-0295-1EACAA834A5A}"/>
          </ac:spMkLst>
        </pc:spChg>
        <pc:spChg chg="mod topLvl">
          <ac:chgData name="Ward, Reagan" userId="27291eb4-8241-4961-9e69-8c66e34cc5b0" providerId="ADAL" clId="{F4B816AB-6752-4DF2-99FC-654250B399C6}" dt="2024-03-29T19:22:23.409" v="15479" actId="962"/>
          <ac:spMkLst>
            <pc:docMk/>
            <pc:sldMk cId="3817902052" sldId="5128"/>
            <ac:spMk id="6" creationId="{FBF3B8CC-D152-03B5-B053-C15A9E194235}"/>
          </ac:spMkLst>
        </pc:spChg>
        <pc:spChg chg="mod topLvl">
          <ac:chgData name="Ward, Reagan" userId="27291eb4-8241-4961-9e69-8c66e34cc5b0" providerId="ADAL" clId="{F4B816AB-6752-4DF2-99FC-654250B399C6}" dt="2024-03-29T19:22:24.623" v="15480" actId="962"/>
          <ac:spMkLst>
            <pc:docMk/>
            <pc:sldMk cId="3817902052" sldId="5128"/>
            <ac:spMk id="7" creationId="{5C17D824-C4CD-FA51-7785-E17CC4C8418B}"/>
          </ac:spMkLst>
        </pc:spChg>
        <pc:spChg chg="mod topLvl">
          <ac:chgData name="Ward, Reagan" userId="27291eb4-8241-4961-9e69-8c66e34cc5b0" providerId="ADAL" clId="{F4B816AB-6752-4DF2-99FC-654250B399C6}" dt="2024-03-29T19:22:26.263" v="15481" actId="962"/>
          <ac:spMkLst>
            <pc:docMk/>
            <pc:sldMk cId="3817902052" sldId="5128"/>
            <ac:spMk id="8" creationId="{B66DEBF6-89DB-0C6D-596E-375B5AE0359E}"/>
          </ac:spMkLst>
        </pc:spChg>
        <pc:spChg chg="mod topLvl">
          <ac:chgData name="Ward, Reagan" userId="27291eb4-8241-4961-9e69-8c66e34cc5b0" providerId="ADAL" clId="{F4B816AB-6752-4DF2-99FC-654250B399C6}" dt="2024-03-29T19:22:01.097" v="15473" actId="962"/>
          <ac:spMkLst>
            <pc:docMk/>
            <pc:sldMk cId="3817902052" sldId="5128"/>
            <ac:spMk id="9" creationId="{31856CF3-0CE5-C8B6-88CB-1366346DEB95}"/>
          </ac:spMkLst>
        </pc:spChg>
        <pc:spChg chg="mod topLvl">
          <ac:chgData name="Ward, Reagan" userId="27291eb4-8241-4961-9e69-8c66e34cc5b0" providerId="ADAL" clId="{F4B816AB-6752-4DF2-99FC-654250B399C6}" dt="2024-03-29T19:21:57.850" v="15472" actId="165"/>
          <ac:spMkLst>
            <pc:docMk/>
            <pc:sldMk cId="3817902052" sldId="5128"/>
            <ac:spMk id="11" creationId="{A7E7322A-937F-CF22-E6F8-FF6842C5D497}"/>
          </ac:spMkLst>
        </pc:spChg>
        <pc:spChg chg="mod topLvl">
          <ac:chgData name="Ward, Reagan" userId="27291eb4-8241-4961-9e69-8c66e34cc5b0" providerId="ADAL" clId="{F4B816AB-6752-4DF2-99FC-654250B399C6}" dt="2024-03-29T19:22:04.812" v="15474" actId="962"/>
          <ac:spMkLst>
            <pc:docMk/>
            <pc:sldMk cId="3817902052" sldId="5128"/>
            <ac:spMk id="12" creationId="{3AB274C8-075E-627C-62FE-261B09A77E9F}"/>
          </ac:spMkLst>
        </pc:spChg>
        <pc:spChg chg="mod topLvl">
          <ac:chgData name="Ward, Reagan" userId="27291eb4-8241-4961-9e69-8c66e34cc5b0" providerId="ADAL" clId="{F4B816AB-6752-4DF2-99FC-654250B399C6}" dt="2024-03-29T19:21:57.850" v="15472" actId="165"/>
          <ac:spMkLst>
            <pc:docMk/>
            <pc:sldMk cId="3817902052" sldId="5128"/>
            <ac:spMk id="13" creationId="{CB038E3C-1E0A-6F38-0A9E-5F82DC67C4A8}"/>
          </ac:spMkLst>
        </pc:spChg>
        <pc:spChg chg="mod topLvl">
          <ac:chgData name="Ward, Reagan" userId="27291eb4-8241-4961-9e69-8c66e34cc5b0" providerId="ADAL" clId="{F4B816AB-6752-4DF2-99FC-654250B399C6}" dt="2024-03-29T19:22:07.052" v="15475" actId="962"/>
          <ac:spMkLst>
            <pc:docMk/>
            <pc:sldMk cId="3817902052" sldId="5128"/>
            <ac:spMk id="14" creationId="{9E97888E-8388-0DFE-C5F1-6ABC4790DF00}"/>
          </ac:spMkLst>
        </pc:spChg>
        <pc:spChg chg="mod topLvl">
          <ac:chgData name="Ward, Reagan" userId="27291eb4-8241-4961-9e69-8c66e34cc5b0" providerId="ADAL" clId="{F4B816AB-6752-4DF2-99FC-654250B399C6}" dt="2024-04-01T16:44:11.669" v="33215" actId="13926"/>
          <ac:spMkLst>
            <pc:docMk/>
            <pc:sldMk cId="3817902052" sldId="5128"/>
            <ac:spMk id="15" creationId="{8C8BF671-976E-DCC9-F000-50342C4EB759}"/>
          </ac:spMkLst>
        </pc:spChg>
        <pc:spChg chg="mod topLvl">
          <ac:chgData name="Ward, Reagan" userId="27291eb4-8241-4961-9e69-8c66e34cc5b0" providerId="ADAL" clId="{F4B816AB-6752-4DF2-99FC-654250B399C6}" dt="2024-03-29T19:22:08.498" v="15476" actId="962"/>
          <ac:spMkLst>
            <pc:docMk/>
            <pc:sldMk cId="3817902052" sldId="5128"/>
            <ac:spMk id="16" creationId="{7D30C9F1-F47D-4F01-30CD-C910345387C0}"/>
          </ac:spMkLst>
        </pc:spChg>
        <pc:spChg chg="mod topLvl">
          <ac:chgData name="Ward, Reagan" userId="27291eb4-8241-4961-9e69-8c66e34cc5b0" providerId="ADAL" clId="{F4B816AB-6752-4DF2-99FC-654250B399C6}" dt="2024-03-29T19:21:57.850" v="15472" actId="165"/>
          <ac:spMkLst>
            <pc:docMk/>
            <pc:sldMk cId="3817902052" sldId="5128"/>
            <ac:spMk id="17" creationId="{E1AE5ED4-6F70-94E3-0F81-C33D75C7C9CD}"/>
          </ac:spMkLst>
        </pc:spChg>
        <pc:spChg chg="mod topLvl">
          <ac:chgData name="Ward, Reagan" userId="27291eb4-8241-4961-9e69-8c66e34cc5b0" providerId="ADAL" clId="{F4B816AB-6752-4DF2-99FC-654250B399C6}" dt="2024-03-29T19:22:12.021" v="15477" actId="962"/>
          <ac:spMkLst>
            <pc:docMk/>
            <pc:sldMk cId="3817902052" sldId="5128"/>
            <ac:spMk id="18" creationId="{0AA23212-67DA-4CF1-A985-EA57285095EA}"/>
          </ac:spMkLst>
        </pc:spChg>
        <pc:spChg chg="mod topLvl">
          <ac:chgData name="Ward, Reagan" userId="27291eb4-8241-4961-9e69-8c66e34cc5b0" providerId="ADAL" clId="{F4B816AB-6752-4DF2-99FC-654250B399C6}" dt="2024-04-01T16:44:11.444" v="33214" actId="13926"/>
          <ac:spMkLst>
            <pc:docMk/>
            <pc:sldMk cId="3817902052" sldId="5128"/>
            <ac:spMk id="19" creationId="{89816F11-CB22-E1DB-F89E-7D6DD12F260E}"/>
          </ac:spMkLst>
        </pc:spChg>
        <pc:grpChg chg="del mod">
          <ac:chgData name="Ward, Reagan" userId="27291eb4-8241-4961-9e69-8c66e34cc5b0" providerId="ADAL" clId="{F4B816AB-6752-4DF2-99FC-654250B399C6}" dt="2024-03-29T19:21:57.850" v="15472" actId="165"/>
          <ac:grpSpMkLst>
            <pc:docMk/>
            <pc:sldMk cId="3817902052" sldId="5128"/>
            <ac:grpSpMk id="3" creationId="{690C4FC8-E7C5-265B-4647-BC505534C017}"/>
          </ac:grpSpMkLst>
        </pc:grpChg>
        <pc:graphicFrameChg chg="del mod">
          <ac:chgData name="Ward, Reagan" userId="27291eb4-8241-4961-9e69-8c66e34cc5b0" providerId="ADAL" clId="{F4B816AB-6752-4DF2-99FC-654250B399C6}" dt="2024-03-29T19:21:53.692" v="15471" actId="18245"/>
          <ac:graphicFrameMkLst>
            <pc:docMk/>
            <pc:sldMk cId="3817902052" sldId="5128"/>
            <ac:graphicFrameMk id="10" creationId="{4365EE79-938D-DCE9-787B-C3BD82BDD8AA}"/>
          </ac:graphicFrameMkLst>
        </pc:graphicFrameChg>
      </pc:sldChg>
      <pc:sldChg chg="delSp modSp mod ord">
        <pc:chgData name="Ward, Reagan" userId="27291eb4-8241-4961-9e69-8c66e34cc5b0" providerId="ADAL" clId="{F4B816AB-6752-4DF2-99FC-654250B399C6}" dt="2024-03-30T21:28:39.839" v="24550"/>
        <pc:sldMkLst>
          <pc:docMk/>
          <pc:sldMk cId="1955969984" sldId="5146"/>
        </pc:sldMkLst>
        <pc:spChg chg="mod">
          <ac:chgData name="Ward, Reagan" userId="27291eb4-8241-4961-9e69-8c66e34cc5b0" providerId="ADAL" clId="{F4B816AB-6752-4DF2-99FC-654250B399C6}" dt="2024-03-30T21:25:50.229" v="24532" actId="20577"/>
          <ac:spMkLst>
            <pc:docMk/>
            <pc:sldMk cId="1955969984" sldId="5146"/>
            <ac:spMk id="2" creationId="{D506939B-24D6-3BB9-8B55-AC2373662803}"/>
          </ac:spMkLst>
        </pc:spChg>
        <pc:spChg chg="mod">
          <ac:chgData name="Ward, Reagan" userId="27291eb4-8241-4961-9e69-8c66e34cc5b0" providerId="ADAL" clId="{F4B816AB-6752-4DF2-99FC-654250B399C6}" dt="2024-03-30T21:26:05.606" v="24544" actId="20577"/>
          <ac:spMkLst>
            <pc:docMk/>
            <pc:sldMk cId="1955969984" sldId="5146"/>
            <ac:spMk id="3" creationId="{8B942288-57CB-C222-184D-F28C958536D4}"/>
          </ac:spMkLst>
        </pc:spChg>
        <pc:spChg chg="mod">
          <ac:chgData name="Ward, Reagan" userId="27291eb4-8241-4961-9e69-8c66e34cc5b0" providerId="ADAL" clId="{F4B816AB-6752-4DF2-99FC-654250B399C6}" dt="2024-03-30T21:26:23.314" v="24546" actId="27636"/>
          <ac:spMkLst>
            <pc:docMk/>
            <pc:sldMk cId="1955969984" sldId="5146"/>
            <ac:spMk id="4" creationId="{2713C802-ED38-B057-E71E-5D992954CFF0}"/>
          </ac:spMkLst>
        </pc:spChg>
        <pc:spChg chg="del">
          <ac:chgData name="Ward, Reagan" userId="27291eb4-8241-4961-9e69-8c66e34cc5b0" providerId="ADAL" clId="{F4B816AB-6752-4DF2-99FC-654250B399C6}" dt="2024-03-30T21:25:41.033" v="24531" actId="478"/>
          <ac:spMkLst>
            <pc:docMk/>
            <pc:sldMk cId="1955969984" sldId="5146"/>
            <ac:spMk id="8" creationId="{5BF52507-FEC7-C8C1-A2B0-5D9351786600}"/>
          </ac:spMkLst>
        </pc:spChg>
      </pc:sldChg>
      <pc:sldChg chg="delSp modSp add mod modClrScheme chgLayout">
        <pc:chgData name="Ward, Reagan" userId="27291eb4-8241-4961-9e69-8c66e34cc5b0" providerId="ADAL" clId="{F4B816AB-6752-4DF2-99FC-654250B399C6}" dt="2024-04-29T14:06:31.475" v="33668" actId="20577"/>
        <pc:sldMkLst>
          <pc:docMk/>
          <pc:sldMk cId="4257296293" sldId="5256"/>
        </pc:sldMkLst>
        <pc:spChg chg="mod ord">
          <ac:chgData name="Ward, Reagan" userId="27291eb4-8241-4961-9e69-8c66e34cc5b0" providerId="ADAL" clId="{F4B816AB-6752-4DF2-99FC-654250B399C6}" dt="2024-03-29T14:42:33.443" v="8506" actId="13244"/>
          <ac:spMkLst>
            <pc:docMk/>
            <pc:sldMk cId="4257296293" sldId="5256"/>
            <ac:spMk id="2" creationId="{4F331465-8C00-6A81-EBC1-402CB5ABFF60}"/>
          </ac:spMkLst>
        </pc:spChg>
        <pc:spChg chg="mod ord">
          <ac:chgData name="Ward, Reagan" userId="27291eb4-8241-4961-9e69-8c66e34cc5b0" providerId="ADAL" clId="{F4B816AB-6752-4DF2-99FC-654250B399C6}" dt="2024-04-29T14:06:31.475" v="33668" actId="20577"/>
          <ac:spMkLst>
            <pc:docMk/>
            <pc:sldMk cId="4257296293" sldId="5256"/>
            <ac:spMk id="7" creationId="{59D9F417-9CC2-D1EA-59D0-AD194522CEDF}"/>
          </ac:spMkLst>
        </pc:spChg>
        <pc:spChg chg="mod ord">
          <ac:chgData name="Ward, Reagan" userId="27291eb4-8241-4961-9e69-8c66e34cc5b0" providerId="ADAL" clId="{F4B816AB-6752-4DF2-99FC-654250B399C6}" dt="2024-03-29T14:01:26.689" v="7042" actId="700"/>
          <ac:spMkLst>
            <pc:docMk/>
            <pc:sldMk cId="4257296293" sldId="5256"/>
            <ac:spMk id="8" creationId="{17FD7D01-98D6-C43F-D4A7-B9079BD9C228}"/>
          </ac:spMkLst>
        </pc:spChg>
        <pc:spChg chg="del mod ord">
          <ac:chgData name="Ward, Reagan" userId="27291eb4-8241-4961-9e69-8c66e34cc5b0" providerId="ADAL" clId="{F4B816AB-6752-4DF2-99FC-654250B399C6}" dt="2024-03-29T14:01:29.586" v="7045" actId="478"/>
          <ac:spMkLst>
            <pc:docMk/>
            <pc:sldMk cId="4257296293" sldId="5256"/>
            <ac:spMk id="11" creationId="{4A476747-C0B8-5F6E-ED1B-4C68CFC5B4D1}"/>
          </ac:spMkLst>
        </pc:spChg>
        <pc:spChg chg="del mod ord">
          <ac:chgData name="Ward, Reagan" userId="27291eb4-8241-4961-9e69-8c66e34cc5b0" providerId="ADAL" clId="{F4B816AB-6752-4DF2-99FC-654250B399C6}" dt="2024-03-29T14:01:31.074" v="7046" actId="478"/>
          <ac:spMkLst>
            <pc:docMk/>
            <pc:sldMk cId="4257296293" sldId="5256"/>
            <ac:spMk id="12" creationId="{5648FD87-57A1-5B2F-F4AC-CCB667C16FD3}"/>
          </ac:spMkLst>
        </pc:spChg>
        <pc:spChg chg="mod ord">
          <ac:chgData name="Ward, Reagan" userId="27291eb4-8241-4961-9e69-8c66e34cc5b0" providerId="ADAL" clId="{F4B816AB-6752-4DF2-99FC-654250B399C6}" dt="2024-03-29T14:01:26.689" v="7042" actId="700"/>
          <ac:spMkLst>
            <pc:docMk/>
            <pc:sldMk cId="4257296293" sldId="5256"/>
            <ac:spMk id="13" creationId="{7D677B9B-E327-2EFE-65E3-58DC4F04B031}"/>
          </ac:spMkLst>
        </pc:spChg>
      </pc:sldChg>
      <pc:sldChg chg="addSp delSp modSp new mod ord modClrScheme chgLayout">
        <pc:chgData name="Ward, Reagan" userId="27291eb4-8241-4961-9e69-8c66e34cc5b0" providerId="ADAL" clId="{F4B816AB-6752-4DF2-99FC-654250B399C6}" dt="2024-03-29T15:43:53.658" v="10542" actId="13244"/>
        <pc:sldMkLst>
          <pc:docMk/>
          <pc:sldMk cId="3857949114" sldId="5257"/>
        </pc:sldMkLst>
        <pc:spChg chg="mod ord">
          <ac:chgData name="Ward, Reagan" userId="27291eb4-8241-4961-9e69-8c66e34cc5b0" providerId="ADAL" clId="{F4B816AB-6752-4DF2-99FC-654250B399C6}" dt="2024-03-29T15:43:53.658" v="10542" actId="13244"/>
          <ac:spMkLst>
            <pc:docMk/>
            <pc:sldMk cId="3857949114" sldId="5257"/>
            <ac:spMk id="2" creationId="{8C77A005-D761-93A0-CACD-ACBAA66A6DE6}"/>
          </ac:spMkLst>
        </pc:spChg>
        <pc:spChg chg="mod ord">
          <ac:chgData name="Ward, Reagan" userId="27291eb4-8241-4961-9e69-8c66e34cc5b0" providerId="ADAL" clId="{F4B816AB-6752-4DF2-99FC-654250B399C6}" dt="2024-03-29T14:53:09.497" v="9286" actId="20578"/>
          <ac:spMkLst>
            <pc:docMk/>
            <pc:sldMk cId="3857949114" sldId="5257"/>
            <ac:spMk id="3" creationId="{D168560E-78EA-95C1-A47C-81C1BCD60534}"/>
          </ac:spMkLst>
        </pc:spChg>
        <pc:spChg chg="mod ord">
          <ac:chgData name="Ward, Reagan" userId="27291eb4-8241-4961-9e69-8c66e34cc5b0" providerId="ADAL" clId="{F4B816AB-6752-4DF2-99FC-654250B399C6}" dt="2024-03-29T14:49:09.339" v="9278" actId="700"/>
          <ac:spMkLst>
            <pc:docMk/>
            <pc:sldMk cId="3857949114" sldId="5257"/>
            <ac:spMk id="4" creationId="{06AA3A31-4F3D-4B48-E4D3-68D93628EE21}"/>
          </ac:spMkLst>
        </pc:spChg>
        <pc:spChg chg="add del mod ord">
          <ac:chgData name="Ward, Reagan" userId="27291eb4-8241-4961-9e69-8c66e34cc5b0" providerId="ADAL" clId="{F4B816AB-6752-4DF2-99FC-654250B399C6}" dt="2024-03-29T14:52:20.284" v="9280" actId="22"/>
          <ac:spMkLst>
            <pc:docMk/>
            <pc:sldMk cId="3857949114" sldId="5257"/>
            <ac:spMk id="5" creationId="{B39880C1-D959-D03F-00AB-1345BD7E6F53}"/>
          </ac:spMkLst>
        </pc:spChg>
        <pc:picChg chg="add mod ord">
          <ac:chgData name="Ward, Reagan" userId="27291eb4-8241-4961-9e69-8c66e34cc5b0" providerId="ADAL" clId="{F4B816AB-6752-4DF2-99FC-654250B399C6}" dt="2024-03-29T14:52:47.957" v="9285" actId="962"/>
          <ac:picMkLst>
            <pc:docMk/>
            <pc:sldMk cId="3857949114" sldId="5257"/>
            <ac:picMk id="7" creationId="{3CBC34FB-1F8C-D942-C918-AFA5E11F6915}"/>
          </ac:picMkLst>
        </pc:picChg>
      </pc:sldChg>
      <pc:sldChg chg="delSp modSp add mod modNotesTx">
        <pc:chgData name="Ward, Reagan" userId="27291eb4-8241-4961-9e69-8c66e34cc5b0" providerId="ADAL" clId="{F4B816AB-6752-4DF2-99FC-654250B399C6}" dt="2024-03-29T16:06:32.809" v="11032" actId="13926"/>
        <pc:sldMkLst>
          <pc:docMk/>
          <pc:sldMk cId="18158055" sldId="5258"/>
        </pc:sldMkLst>
        <pc:spChg chg="mod">
          <ac:chgData name="Ward, Reagan" userId="27291eb4-8241-4961-9e69-8c66e34cc5b0" providerId="ADAL" clId="{F4B816AB-6752-4DF2-99FC-654250B399C6}" dt="2024-03-29T15:52:55.705" v="10796" actId="20577"/>
          <ac:spMkLst>
            <pc:docMk/>
            <pc:sldMk cId="18158055" sldId="5258"/>
            <ac:spMk id="2" creationId="{34F212D2-5C5C-B133-87B2-D7470164342D}"/>
          </ac:spMkLst>
        </pc:spChg>
        <pc:spChg chg="mod topLvl">
          <ac:chgData name="Ward, Reagan" userId="27291eb4-8241-4961-9e69-8c66e34cc5b0" providerId="ADAL" clId="{F4B816AB-6752-4DF2-99FC-654250B399C6}" dt="2024-03-29T15:59:26.632" v="10905" actId="962"/>
          <ac:spMkLst>
            <pc:docMk/>
            <pc:sldMk cId="18158055" sldId="5258"/>
            <ac:spMk id="6" creationId="{C16C44BD-8B48-EA2D-634F-EF0E92ED5E32}"/>
          </ac:spMkLst>
        </pc:spChg>
        <pc:spChg chg="mod topLvl">
          <ac:chgData name="Ward, Reagan" userId="27291eb4-8241-4961-9e69-8c66e34cc5b0" providerId="ADAL" clId="{F4B816AB-6752-4DF2-99FC-654250B399C6}" dt="2024-03-29T15:59:28.420" v="10906" actId="962"/>
          <ac:spMkLst>
            <pc:docMk/>
            <pc:sldMk cId="18158055" sldId="5258"/>
            <ac:spMk id="7" creationId="{846F2C96-980A-F191-C046-0E34386AB8ED}"/>
          </ac:spMkLst>
        </pc:spChg>
        <pc:spChg chg="mod topLvl">
          <ac:chgData name="Ward, Reagan" userId="27291eb4-8241-4961-9e69-8c66e34cc5b0" providerId="ADAL" clId="{F4B816AB-6752-4DF2-99FC-654250B399C6}" dt="2024-03-29T15:59:29.836" v="10907" actId="962"/>
          <ac:spMkLst>
            <pc:docMk/>
            <pc:sldMk cId="18158055" sldId="5258"/>
            <ac:spMk id="8" creationId="{89651E73-DF72-E02E-0161-68C69DEDB44A}"/>
          </ac:spMkLst>
        </pc:spChg>
        <pc:spChg chg="mod topLvl">
          <ac:chgData name="Ward, Reagan" userId="27291eb4-8241-4961-9e69-8c66e34cc5b0" providerId="ADAL" clId="{F4B816AB-6752-4DF2-99FC-654250B399C6}" dt="2024-03-29T15:59:31.552" v="10908" actId="962"/>
          <ac:spMkLst>
            <pc:docMk/>
            <pc:sldMk cId="18158055" sldId="5258"/>
            <ac:spMk id="9" creationId="{D351F175-5E8D-0BF4-FD61-6A1B3F6FAB52}"/>
          </ac:spMkLst>
        </pc:spChg>
        <pc:spChg chg="mod topLvl">
          <ac:chgData name="Ward, Reagan" userId="27291eb4-8241-4961-9e69-8c66e34cc5b0" providerId="ADAL" clId="{F4B816AB-6752-4DF2-99FC-654250B399C6}" dt="2024-03-29T15:59:40.632" v="10915" actId="962"/>
          <ac:spMkLst>
            <pc:docMk/>
            <pc:sldMk cId="18158055" sldId="5258"/>
            <ac:spMk id="10" creationId="{705E6F20-BE38-EC18-B979-3092E19AA0CC}"/>
          </ac:spMkLst>
        </pc:spChg>
        <pc:spChg chg="mod topLvl">
          <ac:chgData name="Ward, Reagan" userId="27291eb4-8241-4961-9e69-8c66e34cc5b0" providerId="ADAL" clId="{F4B816AB-6752-4DF2-99FC-654250B399C6}" dt="2024-03-29T15:59:15.825" v="10904" actId="165"/>
          <ac:spMkLst>
            <pc:docMk/>
            <pc:sldMk cId="18158055" sldId="5258"/>
            <ac:spMk id="11" creationId="{4A8E8AC8-DD69-0B40-89AA-0BBDACB65D7D}"/>
          </ac:spMkLst>
        </pc:spChg>
        <pc:spChg chg="mod topLvl">
          <ac:chgData name="Ward, Reagan" userId="27291eb4-8241-4961-9e69-8c66e34cc5b0" providerId="ADAL" clId="{F4B816AB-6752-4DF2-99FC-654250B399C6}" dt="2024-03-29T16:06:25.454" v="11031" actId="14826"/>
          <ac:spMkLst>
            <pc:docMk/>
            <pc:sldMk cId="18158055" sldId="5258"/>
            <ac:spMk id="12" creationId="{672DC85F-EBF9-7734-4D38-018CDAADBB61}"/>
          </ac:spMkLst>
        </pc:spChg>
        <pc:spChg chg="mod topLvl">
          <ac:chgData name="Ward, Reagan" userId="27291eb4-8241-4961-9e69-8c66e34cc5b0" providerId="ADAL" clId="{F4B816AB-6752-4DF2-99FC-654250B399C6}" dt="2024-03-29T16:06:32.809" v="11032" actId="13926"/>
          <ac:spMkLst>
            <pc:docMk/>
            <pc:sldMk cId="18158055" sldId="5258"/>
            <ac:spMk id="13" creationId="{80A750DB-5B53-0F8A-8D63-52F03896BBBC}"/>
          </ac:spMkLst>
        </pc:spChg>
        <pc:spChg chg="mod topLvl">
          <ac:chgData name="Ward, Reagan" userId="27291eb4-8241-4961-9e69-8c66e34cc5b0" providerId="ADAL" clId="{F4B816AB-6752-4DF2-99FC-654250B399C6}" dt="2024-03-29T16:05:33.931" v="11030" actId="14826"/>
          <ac:spMkLst>
            <pc:docMk/>
            <pc:sldMk cId="18158055" sldId="5258"/>
            <ac:spMk id="14" creationId="{4788D3DB-534B-8720-E919-0F3C9E23F527}"/>
          </ac:spMkLst>
        </pc:spChg>
        <pc:spChg chg="mod topLvl">
          <ac:chgData name="Ward, Reagan" userId="27291eb4-8241-4961-9e69-8c66e34cc5b0" providerId="ADAL" clId="{F4B816AB-6752-4DF2-99FC-654250B399C6}" dt="2024-03-29T15:59:15.825" v="10904" actId="165"/>
          <ac:spMkLst>
            <pc:docMk/>
            <pc:sldMk cId="18158055" sldId="5258"/>
            <ac:spMk id="15" creationId="{A86EBF8E-FDF6-ADE4-C6B9-1C0E75F72631}"/>
          </ac:spMkLst>
        </pc:spChg>
        <pc:spChg chg="mod topLvl">
          <ac:chgData name="Ward, Reagan" userId="27291eb4-8241-4961-9e69-8c66e34cc5b0" providerId="ADAL" clId="{F4B816AB-6752-4DF2-99FC-654250B399C6}" dt="2024-03-29T15:59:49.321" v="10918" actId="962"/>
          <ac:spMkLst>
            <pc:docMk/>
            <pc:sldMk cId="18158055" sldId="5258"/>
            <ac:spMk id="16" creationId="{674BBBA6-046E-5833-BF5D-E24F38224CE3}"/>
          </ac:spMkLst>
        </pc:spChg>
        <pc:spChg chg="mod topLvl">
          <ac:chgData name="Ward, Reagan" userId="27291eb4-8241-4961-9e69-8c66e34cc5b0" providerId="ADAL" clId="{F4B816AB-6752-4DF2-99FC-654250B399C6}" dt="2024-03-29T15:59:15.825" v="10904" actId="165"/>
          <ac:spMkLst>
            <pc:docMk/>
            <pc:sldMk cId="18158055" sldId="5258"/>
            <ac:spMk id="17" creationId="{FD36D5C7-956D-F5E0-4C33-E4237F2DA936}"/>
          </ac:spMkLst>
        </pc:spChg>
        <pc:spChg chg="mod topLvl">
          <ac:chgData name="Ward, Reagan" userId="27291eb4-8241-4961-9e69-8c66e34cc5b0" providerId="ADAL" clId="{F4B816AB-6752-4DF2-99FC-654250B399C6}" dt="2024-03-29T15:59:53.449" v="10919" actId="962"/>
          <ac:spMkLst>
            <pc:docMk/>
            <pc:sldMk cId="18158055" sldId="5258"/>
            <ac:spMk id="18" creationId="{5DF41F79-B48F-FD02-F6E7-041F2214E831}"/>
          </ac:spMkLst>
        </pc:spChg>
        <pc:spChg chg="mod topLvl">
          <ac:chgData name="Ward, Reagan" userId="27291eb4-8241-4961-9e69-8c66e34cc5b0" providerId="ADAL" clId="{F4B816AB-6752-4DF2-99FC-654250B399C6}" dt="2024-03-29T15:59:15.825" v="10904" actId="165"/>
          <ac:spMkLst>
            <pc:docMk/>
            <pc:sldMk cId="18158055" sldId="5258"/>
            <ac:spMk id="19" creationId="{459AA9B3-0BE7-04B4-AD80-04132147A932}"/>
          </ac:spMkLst>
        </pc:spChg>
        <pc:grpChg chg="del mod">
          <ac:chgData name="Ward, Reagan" userId="27291eb4-8241-4961-9e69-8c66e34cc5b0" providerId="ADAL" clId="{F4B816AB-6752-4DF2-99FC-654250B399C6}" dt="2024-03-29T15:59:15.825" v="10904" actId="165"/>
          <ac:grpSpMkLst>
            <pc:docMk/>
            <pc:sldMk cId="18158055" sldId="5258"/>
            <ac:grpSpMk id="3" creationId="{76229444-2F85-EFCA-8B1C-51089828CC60}"/>
          </ac:grpSpMkLst>
        </pc:grpChg>
        <pc:graphicFrameChg chg="del mod modGraphic">
          <ac:chgData name="Ward, Reagan" userId="27291eb4-8241-4961-9e69-8c66e34cc5b0" providerId="ADAL" clId="{F4B816AB-6752-4DF2-99FC-654250B399C6}" dt="2024-03-29T15:58:42.269" v="10879" actId="18245"/>
          <ac:graphicFrameMkLst>
            <pc:docMk/>
            <pc:sldMk cId="18158055" sldId="5258"/>
            <ac:graphicFrameMk id="5" creationId="{7AE81F07-0236-7F76-4E3F-8983F074DF17}"/>
          </ac:graphicFrameMkLst>
        </pc:graphicFrameChg>
      </pc:sldChg>
      <pc:sldChg chg="addSp delSp modSp new mod">
        <pc:chgData name="Ward, Reagan" userId="27291eb4-8241-4961-9e69-8c66e34cc5b0" providerId="ADAL" clId="{F4B816AB-6752-4DF2-99FC-654250B399C6}" dt="2024-03-29T16:37:17.696" v="11863" actId="13244"/>
        <pc:sldMkLst>
          <pc:docMk/>
          <pc:sldMk cId="2999526325" sldId="5259"/>
        </pc:sldMkLst>
        <pc:spChg chg="mod">
          <ac:chgData name="Ward, Reagan" userId="27291eb4-8241-4961-9e69-8c66e34cc5b0" providerId="ADAL" clId="{F4B816AB-6752-4DF2-99FC-654250B399C6}" dt="2024-03-29T15:53:24.453" v="10830" actId="20577"/>
          <ac:spMkLst>
            <pc:docMk/>
            <pc:sldMk cId="2999526325" sldId="5259"/>
            <ac:spMk id="2" creationId="{36E09B4F-49B4-6E46-B6E8-8355CD5456E8}"/>
          </ac:spMkLst>
        </pc:spChg>
        <pc:spChg chg="del">
          <ac:chgData name="Ward, Reagan" userId="27291eb4-8241-4961-9e69-8c66e34cc5b0" providerId="ADAL" clId="{F4B816AB-6752-4DF2-99FC-654250B399C6}" dt="2024-03-29T16:01:21.417" v="10920" actId="1032"/>
          <ac:spMkLst>
            <pc:docMk/>
            <pc:sldMk cId="2999526325" sldId="5259"/>
            <ac:spMk id="3" creationId="{5D17C81B-ADBA-F2FB-7F1F-D88E817A46D8}"/>
          </ac:spMkLst>
        </pc:spChg>
        <pc:spChg chg="ord">
          <ac:chgData name="Ward, Reagan" userId="27291eb4-8241-4961-9e69-8c66e34cc5b0" providerId="ADAL" clId="{F4B816AB-6752-4DF2-99FC-654250B399C6}" dt="2024-03-29T16:37:17.696" v="11863" actId="13244"/>
          <ac:spMkLst>
            <pc:docMk/>
            <pc:sldMk cId="2999526325" sldId="5259"/>
            <ac:spMk id="4" creationId="{F4D07070-5990-2394-FAA6-2EF0F558C685}"/>
          </ac:spMkLst>
        </pc:spChg>
        <pc:spChg chg="add mod">
          <ac:chgData name="Ward, Reagan" userId="27291eb4-8241-4961-9e69-8c66e34cc5b0" providerId="ADAL" clId="{F4B816AB-6752-4DF2-99FC-654250B399C6}" dt="2024-03-29T16:13:18.307" v="11771" actId="14100"/>
          <ac:spMkLst>
            <pc:docMk/>
            <pc:sldMk cId="2999526325" sldId="5259"/>
            <ac:spMk id="6" creationId="{B2E990F7-55DB-8B6F-8ED9-3C329B0663EA}"/>
          </ac:spMkLst>
        </pc:spChg>
        <pc:spChg chg="mod topLvl">
          <ac:chgData name="Ward, Reagan" userId="27291eb4-8241-4961-9e69-8c66e34cc5b0" providerId="ADAL" clId="{F4B816AB-6752-4DF2-99FC-654250B399C6}" dt="2024-03-29T16:13:48.093" v="11774" actId="962"/>
          <ac:spMkLst>
            <pc:docMk/>
            <pc:sldMk cId="2999526325" sldId="5259"/>
            <ac:spMk id="8" creationId="{40B05E94-E336-DDFD-EB9F-EFB7B6E74F0F}"/>
          </ac:spMkLst>
        </pc:spChg>
        <pc:spChg chg="mod topLvl">
          <ac:chgData name="Ward, Reagan" userId="27291eb4-8241-4961-9e69-8c66e34cc5b0" providerId="ADAL" clId="{F4B816AB-6752-4DF2-99FC-654250B399C6}" dt="2024-03-29T16:13:37.531" v="11773" actId="165"/>
          <ac:spMkLst>
            <pc:docMk/>
            <pc:sldMk cId="2999526325" sldId="5259"/>
            <ac:spMk id="9" creationId="{3A5086FC-2FF0-FB76-3063-E23CB397C4A1}"/>
          </ac:spMkLst>
        </pc:spChg>
        <pc:spChg chg="mod topLvl">
          <ac:chgData name="Ward, Reagan" userId="27291eb4-8241-4961-9e69-8c66e34cc5b0" providerId="ADAL" clId="{F4B816AB-6752-4DF2-99FC-654250B399C6}" dt="2024-03-29T16:13:50.100" v="11775" actId="962"/>
          <ac:spMkLst>
            <pc:docMk/>
            <pc:sldMk cId="2999526325" sldId="5259"/>
            <ac:spMk id="10" creationId="{146AF584-49D6-D2A5-F87D-7DABEDABA252}"/>
          </ac:spMkLst>
        </pc:spChg>
        <pc:spChg chg="mod topLvl">
          <ac:chgData name="Ward, Reagan" userId="27291eb4-8241-4961-9e69-8c66e34cc5b0" providerId="ADAL" clId="{F4B816AB-6752-4DF2-99FC-654250B399C6}" dt="2024-03-29T16:13:37.531" v="11773" actId="165"/>
          <ac:spMkLst>
            <pc:docMk/>
            <pc:sldMk cId="2999526325" sldId="5259"/>
            <ac:spMk id="11" creationId="{233B6BEC-04C9-1AFE-3599-9DF5E08FD822}"/>
          </ac:spMkLst>
        </pc:spChg>
        <pc:grpChg chg="del mod">
          <ac:chgData name="Ward, Reagan" userId="27291eb4-8241-4961-9e69-8c66e34cc5b0" providerId="ADAL" clId="{F4B816AB-6752-4DF2-99FC-654250B399C6}" dt="2024-03-29T16:13:37.531" v="11773" actId="165"/>
          <ac:grpSpMkLst>
            <pc:docMk/>
            <pc:sldMk cId="2999526325" sldId="5259"/>
            <ac:grpSpMk id="7" creationId="{29A4D45D-2700-6EA4-2186-CD93E63EDAC2}"/>
          </ac:grpSpMkLst>
        </pc:grpChg>
        <pc:graphicFrameChg chg="add del mod modGraphic">
          <ac:chgData name="Ward, Reagan" userId="27291eb4-8241-4961-9e69-8c66e34cc5b0" providerId="ADAL" clId="{F4B816AB-6752-4DF2-99FC-654250B399C6}" dt="2024-03-29T16:13:32.824" v="11772" actId="18245"/>
          <ac:graphicFrameMkLst>
            <pc:docMk/>
            <pc:sldMk cId="2999526325" sldId="5259"/>
            <ac:graphicFrameMk id="5" creationId="{EB9CBED0-9319-1ACB-F0A3-D6FD4DF78E0A}"/>
          </ac:graphicFrameMkLst>
        </pc:graphicFrameChg>
      </pc:sldChg>
      <pc:sldChg chg="addSp delSp modSp add mod modShow">
        <pc:chgData name="Ward, Reagan" userId="27291eb4-8241-4961-9e69-8c66e34cc5b0" providerId="ADAL" clId="{F4B816AB-6752-4DF2-99FC-654250B399C6}" dt="2024-04-01T16:42:43.979" v="33211" actId="20577"/>
        <pc:sldMkLst>
          <pc:docMk/>
          <pc:sldMk cId="3682915992" sldId="5260"/>
        </pc:sldMkLst>
        <pc:spChg chg="mod">
          <ac:chgData name="Ward, Reagan" userId="27291eb4-8241-4961-9e69-8c66e34cc5b0" providerId="ADAL" clId="{F4B816AB-6752-4DF2-99FC-654250B399C6}" dt="2024-04-01T16:42:43.979" v="33211" actId="20577"/>
          <ac:spMkLst>
            <pc:docMk/>
            <pc:sldMk cId="3682915992" sldId="5260"/>
            <ac:spMk id="5" creationId="{65928EE3-2643-4163-8AEE-0F8C9ACC907C}"/>
          </ac:spMkLst>
        </pc:spChg>
        <pc:picChg chg="del">
          <ac:chgData name="Ward, Reagan" userId="27291eb4-8241-4961-9e69-8c66e34cc5b0" providerId="ADAL" clId="{F4B816AB-6752-4DF2-99FC-654250B399C6}" dt="2024-03-29T17:52:51.508" v="12009" actId="478"/>
          <ac:picMkLst>
            <pc:docMk/>
            <pc:sldMk cId="3682915992" sldId="5260"/>
            <ac:picMk id="2" creationId="{F7437D85-D2F0-41D2-3339-1289AF7A3422}"/>
          </ac:picMkLst>
        </pc:picChg>
        <pc:picChg chg="add mod">
          <ac:chgData name="Ward, Reagan" userId="27291eb4-8241-4961-9e69-8c66e34cc5b0" providerId="ADAL" clId="{F4B816AB-6752-4DF2-99FC-654250B399C6}" dt="2024-03-29T17:53:30.651" v="12033" actId="962"/>
          <ac:picMkLst>
            <pc:docMk/>
            <pc:sldMk cId="3682915992" sldId="5260"/>
            <ac:picMk id="6" creationId="{4A4AD067-B58C-2DB4-5517-259BBF2C188D}"/>
          </ac:picMkLst>
        </pc:picChg>
      </pc:sldChg>
      <pc:sldChg chg="addSp delSp modSp new mod ord">
        <pc:chgData name="Ward, Reagan" userId="27291eb4-8241-4961-9e69-8c66e34cc5b0" providerId="ADAL" clId="{F4B816AB-6752-4DF2-99FC-654250B399C6}" dt="2024-03-29T18:42:50.876" v="13459" actId="13244"/>
        <pc:sldMkLst>
          <pc:docMk/>
          <pc:sldMk cId="620740461" sldId="5261"/>
        </pc:sldMkLst>
        <pc:spChg chg="mod">
          <ac:chgData name="Ward, Reagan" userId="27291eb4-8241-4961-9e69-8c66e34cc5b0" providerId="ADAL" clId="{F4B816AB-6752-4DF2-99FC-654250B399C6}" dt="2024-03-29T18:05:21.176" v="12419" actId="20577"/>
          <ac:spMkLst>
            <pc:docMk/>
            <pc:sldMk cId="620740461" sldId="5261"/>
            <ac:spMk id="2" creationId="{D228D09B-A310-DB91-13D3-43A8037082CB}"/>
          </ac:spMkLst>
        </pc:spChg>
        <pc:spChg chg="mod">
          <ac:chgData name="Ward, Reagan" userId="27291eb4-8241-4961-9e69-8c66e34cc5b0" providerId="ADAL" clId="{F4B816AB-6752-4DF2-99FC-654250B399C6}" dt="2024-03-29T18:42:37.676" v="13458" actId="20577"/>
          <ac:spMkLst>
            <pc:docMk/>
            <pc:sldMk cId="620740461" sldId="5261"/>
            <ac:spMk id="3" creationId="{6EF64BCC-8F4F-7793-5BE6-12DDAF6CBE64}"/>
          </ac:spMkLst>
        </pc:spChg>
        <pc:spChg chg="ord">
          <ac:chgData name="Ward, Reagan" userId="27291eb4-8241-4961-9e69-8c66e34cc5b0" providerId="ADAL" clId="{F4B816AB-6752-4DF2-99FC-654250B399C6}" dt="2024-03-29T18:42:50.876" v="13459" actId="13244"/>
          <ac:spMkLst>
            <pc:docMk/>
            <pc:sldMk cId="620740461" sldId="5261"/>
            <ac:spMk id="4" creationId="{62E1BA4E-290D-229A-1410-8C64A7DAECA1}"/>
          </ac:spMkLst>
        </pc:spChg>
        <pc:picChg chg="add del mod">
          <ac:chgData name="Ward, Reagan" userId="27291eb4-8241-4961-9e69-8c66e34cc5b0" providerId="ADAL" clId="{F4B816AB-6752-4DF2-99FC-654250B399C6}" dt="2024-03-29T18:34:48.184" v="12693" actId="478"/>
          <ac:picMkLst>
            <pc:docMk/>
            <pc:sldMk cId="620740461" sldId="5261"/>
            <ac:picMk id="6" creationId="{7C29A141-8EB4-7BF4-D28F-D9BB831F560E}"/>
          </ac:picMkLst>
        </pc:picChg>
        <pc:picChg chg="add mod">
          <ac:chgData name="Ward, Reagan" userId="27291eb4-8241-4961-9e69-8c66e34cc5b0" providerId="ADAL" clId="{F4B816AB-6752-4DF2-99FC-654250B399C6}" dt="2024-03-29T18:36:32.618" v="13404" actId="962"/>
          <ac:picMkLst>
            <pc:docMk/>
            <pc:sldMk cId="620740461" sldId="5261"/>
            <ac:picMk id="8" creationId="{C4A77C15-51A7-A547-A39A-2CF853C37C58}"/>
          </ac:picMkLst>
        </pc:picChg>
      </pc:sldChg>
      <pc:sldChg chg="addSp modSp new mod modClrScheme chgLayout">
        <pc:chgData name="Ward, Reagan" userId="27291eb4-8241-4961-9e69-8c66e34cc5b0" providerId="ADAL" clId="{F4B816AB-6752-4DF2-99FC-654250B399C6}" dt="2024-03-29T19:22:52.106" v="15483" actId="13244"/>
        <pc:sldMkLst>
          <pc:docMk/>
          <pc:sldMk cId="3493406958" sldId="5262"/>
        </pc:sldMkLst>
        <pc:spChg chg="mod ord">
          <ac:chgData name="Ward, Reagan" userId="27291eb4-8241-4961-9e69-8c66e34cc5b0" providerId="ADAL" clId="{F4B816AB-6752-4DF2-99FC-654250B399C6}" dt="2024-03-29T19:22:52.106" v="15483" actId="13244"/>
          <ac:spMkLst>
            <pc:docMk/>
            <pc:sldMk cId="3493406958" sldId="5262"/>
            <ac:spMk id="2" creationId="{38E1061C-455D-E9DE-AC96-D5A87FE45D85}"/>
          </ac:spMkLst>
        </pc:spChg>
        <pc:spChg chg="mod ord">
          <ac:chgData name="Ward, Reagan" userId="27291eb4-8241-4961-9e69-8c66e34cc5b0" providerId="ADAL" clId="{F4B816AB-6752-4DF2-99FC-654250B399C6}" dt="2024-03-29T19:18:14.116" v="15386" actId="113"/>
          <ac:spMkLst>
            <pc:docMk/>
            <pc:sldMk cId="3493406958" sldId="5262"/>
            <ac:spMk id="3" creationId="{319F6CAF-5AC0-3453-37C9-B2C64915C852}"/>
          </ac:spMkLst>
        </pc:spChg>
        <pc:spChg chg="mod ord">
          <ac:chgData name="Ward, Reagan" userId="27291eb4-8241-4961-9e69-8c66e34cc5b0" providerId="ADAL" clId="{F4B816AB-6752-4DF2-99FC-654250B399C6}" dt="2024-03-29T19:10:34.837" v="14425" actId="700"/>
          <ac:spMkLst>
            <pc:docMk/>
            <pc:sldMk cId="3493406958" sldId="5262"/>
            <ac:spMk id="4" creationId="{D2031524-826F-3FF6-D3D8-B8FAAF3F42F5}"/>
          </ac:spMkLst>
        </pc:spChg>
        <pc:spChg chg="add mod ord">
          <ac:chgData name="Ward, Reagan" userId="27291eb4-8241-4961-9e69-8c66e34cc5b0" providerId="ADAL" clId="{F4B816AB-6752-4DF2-99FC-654250B399C6}" dt="2024-03-29T19:16:47.100" v="15348" actId="404"/>
          <ac:spMkLst>
            <pc:docMk/>
            <pc:sldMk cId="3493406958" sldId="5262"/>
            <ac:spMk id="5" creationId="{9F83A11D-0C73-E395-F31E-E776D044BBA5}"/>
          </ac:spMkLst>
        </pc:spChg>
      </pc:sldChg>
      <pc:sldChg chg="modSp new mod">
        <pc:chgData name="Ward, Reagan" userId="27291eb4-8241-4961-9e69-8c66e34cc5b0" providerId="ADAL" clId="{F4B816AB-6752-4DF2-99FC-654250B399C6}" dt="2024-03-29T19:17:27.181" v="15361" actId="20577"/>
        <pc:sldMkLst>
          <pc:docMk/>
          <pc:sldMk cId="1823846736" sldId="5263"/>
        </pc:sldMkLst>
        <pc:spChg chg="mod">
          <ac:chgData name="Ward, Reagan" userId="27291eb4-8241-4961-9e69-8c66e34cc5b0" providerId="ADAL" clId="{F4B816AB-6752-4DF2-99FC-654250B399C6}" dt="2024-03-29T19:17:27.181" v="15361" actId="20577"/>
          <ac:spMkLst>
            <pc:docMk/>
            <pc:sldMk cId="1823846736" sldId="5263"/>
            <ac:spMk id="2" creationId="{787CFDF5-5F54-54D8-0394-E7F19EE3FAEF}"/>
          </ac:spMkLst>
        </pc:spChg>
      </pc:sldChg>
      <pc:sldChg chg="addSp delSp modSp new mod modClrScheme chgLayout">
        <pc:chgData name="Ward, Reagan" userId="27291eb4-8241-4961-9e69-8c66e34cc5b0" providerId="ADAL" clId="{F4B816AB-6752-4DF2-99FC-654250B399C6}" dt="2024-03-29T19:54:08.623" v="17671" actId="20577"/>
        <pc:sldMkLst>
          <pc:docMk/>
          <pc:sldMk cId="4045486479" sldId="5264"/>
        </pc:sldMkLst>
        <pc:spChg chg="del mod ord">
          <ac:chgData name="Ward, Reagan" userId="27291eb4-8241-4961-9e69-8c66e34cc5b0" providerId="ADAL" clId="{F4B816AB-6752-4DF2-99FC-654250B399C6}" dt="2024-03-29T19:17:31.075" v="15363" actId="700"/>
          <ac:spMkLst>
            <pc:docMk/>
            <pc:sldMk cId="4045486479" sldId="5264"/>
            <ac:spMk id="2" creationId="{FED65A27-1B52-0D15-B135-64826C422CC3}"/>
          </ac:spMkLst>
        </pc:spChg>
        <pc:spChg chg="mod ord">
          <ac:chgData name="Ward, Reagan" userId="27291eb4-8241-4961-9e69-8c66e34cc5b0" providerId="ADAL" clId="{F4B816AB-6752-4DF2-99FC-654250B399C6}" dt="2024-03-29T19:17:31.075" v="15363" actId="700"/>
          <ac:spMkLst>
            <pc:docMk/>
            <pc:sldMk cId="4045486479" sldId="5264"/>
            <ac:spMk id="3" creationId="{F59733FB-746E-5BB3-6140-B3F7A08ECD66}"/>
          </ac:spMkLst>
        </pc:spChg>
        <pc:spChg chg="add mod ord">
          <ac:chgData name="Ward, Reagan" userId="27291eb4-8241-4961-9e69-8c66e34cc5b0" providerId="ADAL" clId="{F4B816AB-6752-4DF2-99FC-654250B399C6}" dt="2024-03-29T19:48:00.659" v="16452" actId="20577"/>
          <ac:spMkLst>
            <pc:docMk/>
            <pc:sldMk cId="4045486479" sldId="5264"/>
            <ac:spMk id="4" creationId="{8BDCD7AB-EE4E-C1D2-A414-87302F2791C0}"/>
          </ac:spMkLst>
        </pc:spChg>
        <pc:spChg chg="add mod ord">
          <ac:chgData name="Ward, Reagan" userId="27291eb4-8241-4961-9e69-8c66e34cc5b0" providerId="ADAL" clId="{F4B816AB-6752-4DF2-99FC-654250B399C6}" dt="2024-03-29T19:54:08.623" v="17671" actId="20577"/>
          <ac:spMkLst>
            <pc:docMk/>
            <pc:sldMk cId="4045486479" sldId="5264"/>
            <ac:spMk id="5" creationId="{C3A03DE9-6A40-2FEF-2E93-B25C5F222B38}"/>
          </ac:spMkLst>
        </pc:spChg>
      </pc:sldChg>
      <pc:sldChg chg="addSp delSp modSp new mod modClrScheme chgLayout">
        <pc:chgData name="Ward, Reagan" userId="27291eb4-8241-4961-9e69-8c66e34cc5b0" providerId="ADAL" clId="{F4B816AB-6752-4DF2-99FC-654250B399C6}" dt="2024-04-01T16:14:08.203" v="32277" actId="13244"/>
        <pc:sldMkLst>
          <pc:docMk/>
          <pc:sldMk cId="434578545" sldId="5265"/>
        </pc:sldMkLst>
        <pc:spChg chg="del mod ord">
          <ac:chgData name="Ward, Reagan" userId="27291eb4-8241-4961-9e69-8c66e34cc5b0" providerId="ADAL" clId="{F4B816AB-6752-4DF2-99FC-654250B399C6}" dt="2024-03-29T19:18:35.744" v="15388" actId="700"/>
          <ac:spMkLst>
            <pc:docMk/>
            <pc:sldMk cId="434578545" sldId="5265"/>
            <ac:spMk id="2" creationId="{33741439-A2D5-5A5E-7437-8027D6753CFF}"/>
          </ac:spMkLst>
        </pc:spChg>
        <pc:spChg chg="del mod ord">
          <ac:chgData name="Ward, Reagan" userId="27291eb4-8241-4961-9e69-8c66e34cc5b0" providerId="ADAL" clId="{F4B816AB-6752-4DF2-99FC-654250B399C6}" dt="2024-03-29T19:18:35.744" v="15388" actId="700"/>
          <ac:spMkLst>
            <pc:docMk/>
            <pc:sldMk cId="434578545" sldId="5265"/>
            <ac:spMk id="3" creationId="{E06DD749-BBE9-7F97-DD9C-9646C634B7A9}"/>
          </ac:spMkLst>
        </pc:spChg>
        <pc:spChg chg="mod ord">
          <ac:chgData name="Ward, Reagan" userId="27291eb4-8241-4961-9e69-8c66e34cc5b0" providerId="ADAL" clId="{F4B816AB-6752-4DF2-99FC-654250B399C6}" dt="2024-04-01T16:14:08.203" v="32277" actId="13244"/>
          <ac:spMkLst>
            <pc:docMk/>
            <pc:sldMk cId="434578545" sldId="5265"/>
            <ac:spMk id="4" creationId="{FFD595FD-EC05-E672-D8A3-00313978D0D2}"/>
          </ac:spMkLst>
        </pc:spChg>
        <pc:spChg chg="del mod ord">
          <ac:chgData name="Ward, Reagan" userId="27291eb4-8241-4961-9e69-8c66e34cc5b0" providerId="ADAL" clId="{F4B816AB-6752-4DF2-99FC-654250B399C6}" dt="2024-03-29T19:18:35.744" v="15388" actId="700"/>
          <ac:spMkLst>
            <pc:docMk/>
            <pc:sldMk cId="434578545" sldId="5265"/>
            <ac:spMk id="5" creationId="{3753EA5D-5AFE-016A-0ED8-61E415FD8397}"/>
          </ac:spMkLst>
        </pc:spChg>
        <pc:spChg chg="add mod ord">
          <ac:chgData name="Ward, Reagan" userId="27291eb4-8241-4961-9e69-8c66e34cc5b0" providerId="ADAL" clId="{F4B816AB-6752-4DF2-99FC-654250B399C6}" dt="2024-03-29T19:18:44.244" v="15427" actId="20577"/>
          <ac:spMkLst>
            <pc:docMk/>
            <pc:sldMk cId="434578545" sldId="5265"/>
            <ac:spMk id="6" creationId="{2CEF8349-A722-E7AC-22A6-9F13238B627E}"/>
          </ac:spMkLst>
        </pc:spChg>
        <pc:spChg chg="add mod ord">
          <ac:chgData name="Ward, Reagan" userId="27291eb4-8241-4961-9e69-8c66e34cc5b0" providerId="ADAL" clId="{F4B816AB-6752-4DF2-99FC-654250B399C6}" dt="2024-03-29T19:30:36.522" v="15844" actId="20577"/>
          <ac:spMkLst>
            <pc:docMk/>
            <pc:sldMk cId="434578545" sldId="5265"/>
            <ac:spMk id="7" creationId="{E367CB6D-4A10-E9C7-3C13-D315FC7F6BD8}"/>
          </ac:spMkLst>
        </pc:spChg>
        <pc:spChg chg="add del mod ord">
          <ac:chgData name="Ward, Reagan" userId="27291eb4-8241-4961-9e69-8c66e34cc5b0" providerId="ADAL" clId="{F4B816AB-6752-4DF2-99FC-654250B399C6}" dt="2024-03-29T19:30:17.020" v="15828" actId="22"/>
          <ac:spMkLst>
            <pc:docMk/>
            <pc:sldMk cId="434578545" sldId="5265"/>
            <ac:spMk id="8" creationId="{B4B5BA20-8DC9-DD4C-A81A-9D96D5E82B6E}"/>
          </ac:spMkLst>
        </pc:spChg>
        <pc:picChg chg="add mod ord">
          <ac:chgData name="Ward, Reagan" userId="27291eb4-8241-4961-9e69-8c66e34cc5b0" providerId="ADAL" clId="{F4B816AB-6752-4DF2-99FC-654250B399C6}" dt="2024-03-29T19:30:46.046" v="15845" actId="962"/>
          <ac:picMkLst>
            <pc:docMk/>
            <pc:sldMk cId="434578545" sldId="5265"/>
            <ac:picMk id="10" creationId="{C6B95A04-D6C1-EC3F-87BC-ACFDC8A4AC47}"/>
          </ac:picMkLst>
        </pc:picChg>
      </pc:sldChg>
      <pc:sldChg chg="addSp delSp modSp new mod modClrScheme chgLayout">
        <pc:chgData name="Ward, Reagan" userId="27291eb4-8241-4961-9e69-8c66e34cc5b0" providerId="ADAL" clId="{F4B816AB-6752-4DF2-99FC-654250B399C6}" dt="2024-04-01T16:14:32.579" v="32281" actId="13926"/>
        <pc:sldMkLst>
          <pc:docMk/>
          <pc:sldMk cId="2091063170" sldId="5266"/>
        </pc:sldMkLst>
        <pc:spChg chg="mod ord">
          <ac:chgData name="Ward, Reagan" userId="27291eb4-8241-4961-9e69-8c66e34cc5b0" providerId="ADAL" clId="{F4B816AB-6752-4DF2-99FC-654250B399C6}" dt="2024-03-29T19:45:18.375" v="15967" actId="700"/>
          <ac:spMkLst>
            <pc:docMk/>
            <pc:sldMk cId="2091063170" sldId="5266"/>
            <ac:spMk id="2" creationId="{C1C5B4DB-3770-CC48-8693-C42C167149A0}"/>
          </ac:spMkLst>
        </pc:spChg>
        <pc:spChg chg="del mod ord">
          <ac:chgData name="Ward, Reagan" userId="27291eb4-8241-4961-9e69-8c66e34cc5b0" providerId="ADAL" clId="{F4B816AB-6752-4DF2-99FC-654250B399C6}" dt="2024-03-29T19:45:18.375" v="15967" actId="700"/>
          <ac:spMkLst>
            <pc:docMk/>
            <pc:sldMk cId="2091063170" sldId="5266"/>
            <ac:spMk id="3" creationId="{932CC594-7FFD-FF50-35BB-844A64BBE65D}"/>
          </ac:spMkLst>
        </pc:spChg>
        <pc:spChg chg="mod ord">
          <ac:chgData name="Ward, Reagan" userId="27291eb4-8241-4961-9e69-8c66e34cc5b0" providerId="ADAL" clId="{F4B816AB-6752-4DF2-99FC-654250B399C6}" dt="2024-04-01T16:14:16.416" v="32278" actId="13244"/>
          <ac:spMkLst>
            <pc:docMk/>
            <pc:sldMk cId="2091063170" sldId="5266"/>
            <ac:spMk id="4" creationId="{7E3AF145-78E2-823F-C62E-B54B7ED7A014}"/>
          </ac:spMkLst>
        </pc:spChg>
        <pc:spChg chg="add mod ord">
          <ac:chgData name="Ward, Reagan" userId="27291eb4-8241-4961-9e69-8c66e34cc5b0" providerId="ADAL" clId="{F4B816AB-6752-4DF2-99FC-654250B399C6}" dt="2024-03-29T19:58:15.204" v="18500" actId="14100"/>
          <ac:spMkLst>
            <pc:docMk/>
            <pc:sldMk cId="2091063170" sldId="5266"/>
            <ac:spMk id="5" creationId="{2254A24F-0777-F0C1-C740-F1D7453DE562}"/>
          </ac:spMkLst>
        </pc:spChg>
        <pc:spChg chg="add mod ord">
          <ac:chgData name="Ward, Reagan" userId="27291eb4-8241-4961-9e69-8c66e34cc5b0" providerId="ADAL" clId="{F4B816AB-6752-4DF2-99FC-654250B399C6}" dt="2024-04-01T16:14:32.579" v="32281" actId="13926"/>
          <ac:spMkLst>
            <pc:docMk/>
            <pc:sldMk cId="2091063170" sldId="5266"/>
            <ac:spMk id="6" creationId="{D2131154-6807-08EC-AB5C-305CADEE7F8D}"/>
          </ac:spMkLst>
        </pc:spChg>
        <pc:spChg chg="add mod ord">
          <ac:chgData name="Ward, Reagan" userId="27291eb4-8241-4961-9e69-8c66e34cc5b0" providerId="ADAL" clId="{F4B816AB-6752-4DF2-99FC-654250B399C6}" dt="2024-04-01T16:14:19.168" v="32279" actId="13244"/>
          <ac:spMkLst>
            <pc:docMk/>
            <pc:sldMk cId="2091063170" sldId="5266"/>
            <ac:spMk id="7" creationId="{3A301E1D-C830-1A40-97DF-A72B24327AF6}"/>
          </ac:spMkLst>
        </pc:spChg>
        <pc:spChg chg="add mod ord">
          <ac:chgData name="Ward, Reagan" userId="27291eb4-8241-4961-9e69-8c66e34cc5b0" providerId="ADAL" clId="{F4B816AB-6752-4DF2-99FC-654250B399C6}" dt="2024-04-01T16:14:20.638" v="32280" actId="13244"/>
          <ac:spMkLst>
            <pc:docMk/>
            <pc:sldMk cId="2091063170" sldId="5266"/>
            <ac:spMk id="8" creationId="{E92EDB30-B0C0-2A15-D26F-5675385054D1}"/>
          </ac:spMkLst>
        </pc:spChg>
      </pc:sldChg>
      <pc:sldChg chg="modSp add mod">
        <pc:chgData name="Ward, Reagan" userId="27291eb4-8241-4961-9e69-8c66e34cc5b0" providerId="ADAL" clId="{F4B816AB-6752-4DF2-99FC-654250B399C6}" dt="2024-03-30T20:50:04.006" v="23120" actId="20577"/>
        <pc:sldMkLst>
          <pc:docMk/>
          <pc:sldMk cId="2934263071" sldId="5267"/>
        </pc:sldMkLst>
        <pc:spChg chg="mod">
          <ac:chgData name="Ward, Reagan" userId="27291eb4-8241-4961-9e69-8c66e34cc5b0" providerId="ADAL" clId="{F4B816AB-6752-4DF2-99FC-654250B399C6}" dt="2024-03-30T20:50:04.006" v="23120" actId="20577"/>
          <ac:spMkLst>
            <pc:docMk/>
            <pc:sldMk cId="2934263071" sldId="5267"/>
            <ac:spMk id="2" creationId="{BB4268A9-478E-49A9-8C8D-AA695693521A}"/>
          </ac:spMkLst>
        </pc:spChg>
        <pc:spChg chg="mod">
          <ac:chgData name="Ward, Reagan" userId="27291eb4-8241-4961-9e69-8c66e34cc5b0" providerId="ADAL" clId="{F4B816AB-6752-4DF2-99FC-654250B399C6}" dt="2024-03-29T22:36:03.790" v="19877" actId="20577"/>
          <ac:spMkLst>
            <pc:docMk/>
            <pc:sldMk cId="2934263071" sldId="5267"/>
            <ac:spMk id="3" creationId="{A47D16C0-8DE5-CEA5-D758-2D2306423FC6}"/>
          </ac:spMkLst>
        </pc:spChg>
      </pc:sldChg>
      <pc:sldChg chg="addSp delSp modSp new mod modClrScheme chgLayout">
        <pc:chgData name="Ward, Reagan" userId="27291eb4-8241-4961-9e69-8c66e34cc5b0" providerId="ADAL" clId="{F4B816AB-6752-4DF2-99FC-654250B399C6}" dt="2024-04-01T16:46:35.092" v="33229" actId="20577"/>
        <pc:sldMkLst>
          <pc:docMk/>
          <pc:sldMk cId="4208440156" sldId="5268"/>
        </pc:sldMkLst>
        <pc:spChg chg="mod ord">
          <ac:chgData name="Ward, Reagan" userId="27291eb4-8241-4961-9e69-8c66e34cc5b0" providerId="ADAL" clId="{F4B816AB-6752-4DF2-99FC-654250B399C6}" dt="2024-03-29T22:40:34.556" v="20181" actId="700"/>
          <ac:spMkLst>
            <pc:docMk/>
            <pc:sldMk cId="4208440156" sldId="5268"/>
            <ac:spMk id="2" creationId="{27644EB2-2FDD-F7DE-6A86-182B970C2BD6}"/>
          </ac:spMkLst>
        </pc:spChg>
        <pc:spChg chg="del mod ord">
          <ac:chgData name="Ward, Reagan" userId="27291eb4-8241-4961-9e69-8c66e34cc5b0" providerId="ADAL" clId="{F4B816AB-6752-4DF2-99FC-654250B399C6}" dt="2024-03-29T22:40:34.556" v="20181" actId="700"/>
          <ac:spMkLst>
            <pc:docMk/>
            <pc:sldMk cId="4208440156" sldId="5268"/>
            <ac:spMk id="3" creationId="{9C8BADF7-28FE-16FB-B52C-F99A274AC736}"/>
          </ac:spMkLst>
        </pc:spChg>
        <pc:spChg chg="del mod ord">
          <ac:chgData name="Ward, Reagan" userId="27291eb4-8241-4961-9e69-8c66e34cc5b0" providerId="ADAL" clId="{F4B816AB-6752-4DF2-99FC-654250B399C6}" dt="2024-03-29T22:40:34.556" v="20181" actId="700"/>
          <ac:spMkLst>
            <pc:docMk/>
            <pc:sldMk cId="4208440156" sldId="5268"/>
            <ac:spMk id="4" creationId="{1A73E398-107A-DD6B-C3B8-6C54577F23C1}"/>
          </ac:spMkLst>
        </pc:spChg>
        <pc:spChg chg="add mod ord">
          <ac:chgData name="Ward, Reagan" userId="27291eb4-8241-4961-9e69-8c66e34cc5b0" providerId="ADAL" clId="{F4B816AB-6752-4DF2-99FC-654250B399C6}" dt="2024-03-29T22:40:39.073" v="20210" actId="20577"/>
          <ac:spMkLst>
            <pc:docMk/>
            <pc:sldMk cId="4208440156" sldId="5268"/>
            <ac:spMk id="5" creationId="{95771484-8345-EB45-DD6C-B4DE56AD5B56}"/>
          </ac:spMkLst>
        </pc:spChg>
        <pc:spChg chg="add mod ord">
          <ac:chgData name="Ward, Reagan" userId="27291eb4-8241-4961-9e69-8c66e34cc5b0" providerId="ADAL" clId="{F4B816AB-6752-4DF2-99FC-654250B399C6}" dt="2024-04-01T16:46:35.092" v="33229" actId="20577"/>
          <ac:spMkLst>
            <pc:docMk/>
            <pc:sldMk cId="4208440156" sldId="5268"/>
            <ac:spMk id="6" creationId="{01FBF692-2FD0-9394-332A-389D68F17CB4}"/>
          </ac:spMkLst>
        </pc:spChg>
      </pc:sldChg>
      <pc:sldChg chg="modSp new mod ord">
        <pc:chgData name="Ward, Reagan" userId="27291eb4-8241-4961-9e69-8c66e34cc5b0" providerId="ADAL" clId="{F4B816AB-6752-4DF2-99FC-654250B399C6}" dt="2024-03-30T20:37:27.853" v="22767"/>
        <pc:sldMkLst>
          <pc:docMk/>
          <pc:sldMk cId="3517621954" sldId="5269"/>
        </pc:sldMkLst>
        <pc:spChg chg="mod">
          <ac:chgData name="Ward, Reagan" userId="27291eb4-8241-4961-9e69-8c66e34cc5b0" providerId="ADAL" clId="{F4B816AB-6752-4DF2-99FC-654250B399C6}" dt="2024-03-29T22:53:06.561" v="21391" actId="20577"/>
          <ac:spMkLst>
            <pc:docMk/>
            <pc:sldMk cId="3517621954" sldId="5269"/>
            <ac:spMk id="2" creationId="{920C374C-0C87-221A-EF5A-D0E33F1493A7}"/>
          </ac:spMkLst>
        </pc:spChg>
        <pc:spChg chg="mod">
          <ac:chgData name="Ward, Reagan" userId="27291eb4-8241-4961-9e69-8c66e34cc5b0" providerId="ADAL" clId="{F4B816AB-6752-4DF2-99FC-654250B399C6}" dt="2024-03-29T22:56:19.751" v="21922" actId="20577"/>
          <ac:spMkLst>
            <pc:docMk/>
            <pc:sldMk cId="3517621954" sldId="5269"/>
            <ac:spMk id="3" creationId="{8CEF9C5A-ABCB-1C82-039F-DF031F4D6869}"/>
          </ac:spMkLst>
        </pc:spChg>
      </pc:sldChg>
      <pc:sldChg chg="addSp modSp new mod">
        <pc:chgData name="Ward, Reagan" userId="27291eb4-8241-4961-9e69-8c66e34cc5b0" providerId="ADAL" clId="{F4B816AB-6752-4DF2-99FC-654250B399C6}" dt="2024-04-01T16:15:03.951" v="32287" actId="13244"/>
        <pc:sldMkLst>
          <pc:docMk/>
          <pc:sldMk cId="1122554026" sldId="5270"/>
        </pc:sldMkLst>
        <pc:spChg chg="ord">
          <ac:chgData name="Ward, Reagan" userId="27291eb4-8241-4961-9e69-8c66e34cc5b0" providerId="ADAL" clId="{F4B816AB-6752-4DF2-99FC-654250B399C6}" dt="2024-04-01T16:14:42.209" v="32282" actId="13244"/>
          <ac:spMkLst>
            <pc:docMk/>
            <pc:sldMk cId="1122554026" sldId="5270"/>
            <ac:spMk id="2" creationId="{11135DCB-76CE-030A-28B4-5BB4FBE6A665}"/>
          </ac:spMkLst>
        </pc:spChg>
        <pc:spChg chg="mod">
          <ac:chgData name="Ward, Reagan" userId="27291eb4-8241-4961-9e69-8c66e34cc5b0" providerId="ADAL" clId="{F4B816AB-6752-4DF2-99FC-654250B399C6}" dt="2024-03-29T22:56:40.177" v="21942" actId="20577"/>
          <ac:spMkLst>
            <pc:docMk/>
            <pc:sldMk cId="1122554026" sldId="5270"/>
            <ac:spMk id="3" creationId="{E23D57C9-38C4-42AD-4ACD-E926A34D1618}"/>
          </ac:spMkLst>
        </pc:spChg>
        <pc:spChg chg="mod">
          <ac:chgData name="Ward, Reagan" userId="27291eb4-8241-4961-9e69-8c66e34cc5b0" providerId="ADAL" clId="{F4B816AB-6752-4DF2-99FC-654250B399C6}" dt="2024-03-30T20:36:07.047" v="22758" actId="1076"/>
          <ac:spMkLst>
            <pc:docMk/>
            <pc:sldMk cId="1122554026" sldId="5270"/>
            <ac:spMk id="4" creationId="{EDB34DDC-4727-8981-2B09-E45F9CEB4864}"/>
          </ac:spMkLst>
        </pc:spChg>
        <pc:spChg chg="mod">
          <ac:chgData name="Ward, Reagan" userId="27291eb4-8241-4961-9e69-8c66e34cc5b0" providerId="ADAL" clId="{F4B816AB-6752-4DF2-99FC-654250B399C6}" dt="2024-03-30T20:36:56.259" v="22765" actId="14100"/>
          <ac:spMkLst>
            <pc:docMk/>
            <pc:sldMk cId="1122554026" sldId="5270"/>
            <ac:spMk id="5" creationId="{5F2E10E6-041B-08C0-3F5C-7433F69D399C}"/>
          </ac:spMkLst>
        </pc:spChg>
        <pc:spChg chg="mod ord">
          <ac:chgData name="Ward, Reagan" userId="27291eb4-8241-4961-9e69-8c66e34cc5b0" providerId="ADAL" clId="{F4B816AB-6752-4DF2-99FC-654250B399C6}" dt="2024-04-01T16:14:47.212" v="32283" actId="13244"/>
          <ac:spMkLst>
            <pc:docMk/>
            <pc:sldMk cId="1122554026" sldId="5270"/>
            <ac:spMk id="6" creationId="{C7387401-9240-2A64-AAC3-1E70B6452148}"/>
          </ac:spMkLst>
        </pc:spChg>
        <pc:spChg chg="mod ord">
          <ac:chgData name="Ward, Reagan" userId="27291eb4-8241-4961-9e69-8c66e34cc5b0" providerId="ADAL" clId="{F4B816AB-6752-4DF2-99FC-654250B399C6}" dt="2024-04-01T16:15:03.951" v="32287" actId="13244"/>
          <ac:spMkLst>
            <pc:docMk/>
            <pc:sldMk cId="1122554026" sldId="5270"/>
            <ac:spMk id="7" creationId="{558FA930-CF6C-778A-F51A-98057CAACD23}"/>
          </ac:spMkLst>
        </pc:spChg>
        <pc:spChg chg="add mod ord">
          <ac:chgData name="Ward, Reagan" userId="27291eb4-8241-4961-9e69-8c66e34cc5b0" providerId="ADAL" clId="{F4B816AB-6752-4DF2-99FC-654250B399C6}" dt="2024-04-01T16:14:54.613" v="32284" actId="13244"/>
          <ac:spMkLst>
            <pc:docMk/>
            <pc:sldMk cId="1122554026" sldId="5270"/>
            <ac:spMk id="8" creationId="{14B4AF5D-83FD-FA81-6650-98C7D7270941}"/>
          </ac:spMkLst>
        </pc:spChg>
        <pc:spChg chg="add mod ord">
          <ac:chgData name="Ward, Reagan" userId="27291eb4-8241-4961-9e69-8c66e34cc5b0" providerId="ADAL" clId="{F4B816AB-6752-4DF2-99FC-654250B399C6}" dt="2024-04-01T16:14:58.179" v="32286" actId="13244"/>
          <ac:spMkLst>
            <pc:docMk/>
            <pc:sldMk cId="1122554026" sldId="5270"/>
            <ac:spMk id="9" creationId="{8A572F23-1983-33CA-AC7F-FE9A906ECEC4}"/>
          </ac:spMkLst>
        </pc:spChg>
      </pc:sldChg>
      <pc:sldChg chg="modSp add mod">
        <pc:chgData name="Ward, Reagan" userId="27291eb4-8241-4961-9e69-8c66e34cc5b0" providerId="ADAL" clId="{F4B816AB-6752-4DF2-99FC-654250B399C6}" dt="2024-03-30T21:08:53.014" v="23927" actId="20577"/>
        <pc:sldMkLst>
          <pc:docMk/>
          <pc:sldMk cId="3815975619" sldId="5271"/>
        </pc:sldMkLst>
        <pc:spChg chg="mod">
          <ac:chgData name="Ward, Reagan" userId="27291eb4-8241-4961-9e69-8c66e34cc5b0" providerId="ADAL" clId="{F4B816AB-6752-4DF2-99FC-654250B399C6}" dt="2024-03-30T21:02:44.030" v="23260" actId="20577"/>
          <ac:spMkLst>
            <pc:docMk/>
            <pc:sldMk cId="3815975619" sldId="5271"/>
            <ac:spMk id="2" creationId="{BB4268A9-478E-49A9-8C8D-AA695693521A}"/>
          </ac:spMkLst>
        </pc:spChg>
        <pc:spChg chg="mod">
          <ac:chgData name="Ward, Reagan" userId="27291eb4-8241-4961-9e69-8c66e34cc5b0" providerId="ADAL" clId="{F4B816AB-6752-4DF2-99FC-654250B399C6}" dt="2024-03-30T21:08:53.014" v="23927" actId="20577"/>
          <ac:spMkLst>
            <pc:docMk/>
            <pc:sldMk cId="3815975619" sldId="5271"/>
            <ac:spMk id="3" creationId="{A47D16C0-8DE5-CEA5-D758-2D2306423FC6}"/>
          </ac:spMkLst>
        </pc:spChg>
      </pc:sldChg>
      <pc:sldChg chg="modSp new mod">
        <pc:chgData name="Ward, Reagan" userId="27291eb4-8241-4961-9e69-8c66e34cc5b0" providerId="ADAL" clId="{F4B816AB-6752-4DF2-99FC-654250B399C6}" dt="2024-03-30T21:23:59.889" v="24516" actId="20577"/>
        <pc:sldMkLst>
          <pc:docMk/>
          <pc:sldMk cId="2720358008" sldId="5272"/>
        </pc:sldMkLst>
        <pc:spChg chg="mod">
          <ac:chgData name="Ward, Reagan" userId="27291eb4-8241-4961-9e69-8c66e34cc5b0" providerId="ADAL" clId="{F4B816AB-6752-4DF2-99FC-654250B399C6}" dt="2024-03-30T21:23:59.889" v="24516" actId="20577"/>
          <ac:spMkLst>
            <pc:docMk/>
            <pc:sldMk cId="2720358008" sldId="5272"/>
            <ac:spMk id="2" creationId="{57543E62-39A7-6184-2B1A-3D33530311D4}"/>
          </ac:spMkLst>
        </pc:spChg>
      </pc:sldChg>
      <pc:sldChg chg="addSp delSp modSp new mod modClrScheme chgLayout">
        <pc:chgData name="Ward, Reagan" userId="27291eb4-8241-4961-9e69-8c66e34cc5b0" providerId="ADAL" clId="{F4B816AB-6752-4DF2-99FC-654250B399C6}" dt="2024-03-30T22:47:06.277" v="28072" actId="20577"/>
        <pc:sldMkLst>
          <pc:docMk/>
          <pc:sldMk cId="3128776881" sldId="5273"/>
        </pc:sldMkLst>
        <pc:spChg chg="del mod ord">
          <ac:chgData name="Ward, Reagan" userId="27291eb4-8241-4961-9e69-8c66e34cc5b0" providerId="ADAL" clId="{F4B816AB-6752-4DF2-99FC-654250B399C6}" dt="2024-03-30T21:30:28.292" v="24715" actId="700"/>
          <ac:spMkLst>
            <pc:docMk/>
            <pc:sldMk cId="3128776881" sldId="5273"/>
            <ac:spMk id="2" creationId="{03ED7A10-CD53-F37C-FEA4-8BAA7CA4DD3B}"/>
          </ac:spMkLst>
        </pc:spChg>
        <pc:spChg chg="mod ord">
          <ac:chgData name="Ward, Reagan" userId="27291eb4-8241-4961-9e69-8c66e34cc5b0" providerId="ADAL" clId="{F4B816AB-6752-4DF2-99FC-654250B399C6}" dt="2024-03-30T21:30:28.292" v="24715" actId="700"/>
          <ac:spMkLst>
            <pc:docMk/>
            <pc:sldMk cId="3128776881" sldId="5273"/>
            <ac:spMk id="3" creationId="{0EB56D63-E4E7-7B14-4663-19D699EC74F1}"/>
          </ac:spMkLst>
        </pc:spChg>
        <pc:spChg chg="add mod ord">
          <ac:chgData name="Ward, Reagan" userId="27291eb4-8241-4961-9e69-8c66e34cc5b0" providerId="ADAL" clId="{F4B816AB-6752-4DF2-99FC-654250B399C6}" dt="2024-03-30T22:47:06.277" v="28072" actId="20577"/>
          <ac:spMkLst>
            <pc:docMk/>
            <pc:sldMk cId="3128776881" sldId="5273"/>
            <ac:spMk id="4" creationId="{F7FFD36D-8EDC-2F19-402A-77AE2A025C34}"/>
          </ac:spMkLst>
        </pc:spChg>
      </pc:sldChg>
      <pc:sldChg chg="addSp delSp modSp new mod modClrScheme chgLayout">
        <pc:chgData name="Ward, Reagan" userId="27291eb4-8241-4961-9e69-8c66e34cc5b0" providerId="ADAL" clId="{F4B816AB-6752-4DF2-99FC-654250B399C6}" dt="2024-03-30T22:40:45.181" v="27323" actId="20577"/>
        <pc:sldMkLst>
          <pc:docMk/>
          <pc:sldMk cId="3658631261" sldId="5274"/>
        </pc:sldMkLst>
        <pc:spChg chg="del mod ord">
          <ac:chgData name="Ward, Reagan" userId="27291eb4-8241-4961-9e69-8c66e34cc5b0" providerId="ADAL" clId="{F4B816AB-6752-4DF2-99FC-654250B399C6}" dt="2024-03-30T21:30:36.400" v="24732" actId="700"/>
          <ac:spMkLst>
            <pc:docMk/>
            <pc:sldMk cId="3658631261" sldId="5274"/>
            <ac:spMk id="2" creationId="{FCC8817B-D21D-53E2-8BDE-2E50E7AC7AFD}"/>
          </ac:spMkLst>
        </pc:spChg>
        <pc:spChg chg="del">
          <ac:chgData name="Ward, Reagan" userId="27291eb4-8241-4961-9e69-8c66e34cc5b0" providerId="ADAL" clId="{F4B816AB-6752-4DF2-99FC-654250B399C6}" dt="2024-03-30T21:30:36.400" v="24732" actId="700"/>
          <ac:spMkLst>
            <pc:docMk/>
            <pc:sldMk cId="3658631261" sldId="5274"/>
            <ac:spMk id="3" creationId="{D40E9348-9DD7-6727-1E9A-0E511191B6AD}"/>
          </ac:spMkLst>
        </pc:spChg>
        <pc:spChg chg="mod ord">
          <ac:chgData name="Ward, Reagan" userId="27291eb4-8241-4961-9e69-8c66e34cc5b0" providerId="ADAL" clId="{F4B816AB-6752-4DF2-99FC-654250B399C6}" dt="2024-03-30T21:30:36.400" v="24732" actId="700"/>
          <ac:spMkLst>
            <pc:docMk/>
            <pc:sldMk cId="3658631261" sldId="5274"/>
            <ac:spMk id="4" creationId="{DCDC0652-43DE-9FAC-BA99-15F4B79D2E86}"/>
          </ac:spMkLst>
        </pc:spChg>
        <pc:spChg chg="add mod ord">
          <ac:chgData name="Ward, Reagan" userId="27291eb4-8241-4961-9e69-8c66e34cc5b0" providerId="ADAL" clId="{F4B816AB-6752-4DF2-99FC-654250B399C6}" dt="2024-03-30T22:40:45.181" v="27323" actId="20577"/>
          <ac:spMkLst>
            <pc:docMk/>
            <pc:sldMk cId="3658631261" sldId="5274"/>
            <ac:spMk id="5" creationId="{C90682FB-01A9-981F-5AEC-9114D13C116C}"/>
          </ac:spMkLst>
        </pc:spChg>
      </pc:sldChg>
      <pc:sldChg chg="modSp new mod">
        <pc:chgData name="Ward, Reagan" userId="27291eb4-8241-4961-9e69-8c66e34cc5b0" providerId="ADAL" clId="{F4B816AB-6752-4DF2-99FC-654250B399C6}" dt="2024-03-30T21:30:48.061" v="24800" actId="20577"/>
        <pc:sldMkLst>
          <pc:docMk/>
          <pc:sldMk cId="2284637494" sldId="5275"/>
        </pc:sldMkLst>
        <pc:spChg chg="mod">
          <ac:chgData name="Ward, Reagan" userId="27291eb4-8241-4961-9e69-8c66e34cc5b0" providerId="ADAL" clId="{F4B816AB-6752-4DF2-99FC-654250B399C6}" dt="2024-03-30T21:30:48.061" v="24800" actId="20577"/>
          <ac:spMkLst>
            <pc:docMk/>
            <pc:sldMk cId="2284637494" sldId="5275"/>
            <ac:spMk id="2" creationId="{3B1B6320-A2BB-A79D-B171-5B011B12E68C}"/>
          </ac:spMkLst>
        </pc:spChg>
      </pc:sldChg>
      <pc:sldChg chg="modSp new mod">
        <pc:chgData name="Ward, Reagan" userId="27291eb4-8241-4961-9e69-8c66e34cc5b0" providerId="ADAL" clId="{F4B816AB-6752-4DF2-99FC-654250B399C6}" dt="2024-03-30T21:30:56.220" v="24834" actId="20577"/>
        <pc:sldMkLst>
          <pc:docMk/>
          <pc:sldMk cId="3709221765" sldId="5276"/>
        </pc:sldMkLst>
        <pc:spChg chg="mod">
          <ac:chgData name="Ward, Reagan" userId="27291eb4-8241-4961-9e69-8c66e34cc5b0" providerId="ADAL" clId="{F4B816AB-6752-4DF2-99FC-654250B399C6}" dt="2024-03-30T21:30:56.220" v="24834" actId="20577"/>
          <ac:spMkLst>
            <pc:docMk/>
            <pc:sldMk cId="3709221765" sldId="5276"/>
            <ac:spMk id="2" creationId="{2322A979-8DBF-1C02-F267-2033875B9D3F}"/>
          </ac:spMkLst>
        </pc:spChg>
      </pc:sldChg>
      <pc:sldChg chg="modSp del mod modNotesTx">
        <pc:chgData name="Ward, Reagan" userId="27291eb4-8241-4961-9e69-8c66e34cc5b0" providerId="ADAL" clId="{F4B816AB-6752-4DF2-99FC-654250B399C6}" dt="2024-04-01T16:28:06.618" v="33046" actId="6549"/>
        <pc:sldMkLst>
          <pc:docMk/>
          <pc:sldMk cId="1167023260" sldId="5278"/>
        </pc:sldMkLst>
        <pc:spChg chg="mod">
          <ac:chgData name="Ward, Reagan" userId="27291eb4-8241-4961-9e69-8c66e34cc5b0" providerId="ADAL" clId="{F4B816AB-6752-4DF2-99FC-654250B399C6}" dt="2024-03-30T21:53:59.762" v="25790" actId="6549"/>
          <ac:spMkLst>
            <pc:docMk/>
            <pc:sldMk cId="1167023260" sldId="5278"/>
            <ac:spMk id="7" creationId="{609204E4-CD6C-F9F9-10DB-F020D46E00B0}"/>
          </ac:spMkLst>
        </pc:spChg>
        <pc:spChg chg="mod">
          <ac:chgData name="Ward, Reagan" userId="27291eb4-8241-4961-9e69-8c66e34cc5b0" providerId="ADAL" clId="{F4B816AB-6752-4DF2-99FC-654250B399C6}" dt="2024-03-30T21:52:52.782" v="25775" actId="6549"/>
          <ac:spMkLst>
            <pc:docMk/>
            <pc:sldMk cId="1167023260" sldId="5278"/>
            <ac:spMk id="8" creationId="{04F702C8-6F0F-9E15-9AB6-700C901A8529}"/>
          </ac:spMkLst>
        </pc:spChg>
      </pc:sldChg>
      <pc:sldChg chg="modSp new mod">
        <pc:chgData name="Ward, Reagan" userId="27291eb4-8241-4961-9e69-8c66e34cc5b0" providerId="ADAL" clId="{F4B816AB-6752-4DF2-99FC-654250B399C6}" dt="2024-03-30T23:02:51.942" v="29578" actId="6549"/>
        <pc:sldMkLst>
          <pc:docMk/>
          <pc:sldMk cId="1050836485" sldId="5279"/>
        </pc:sldMkLst>
        <pc:spChg chg="mod">
          <ac:chgData name="Ward, Reagan" userId="27291eb4-8241-4961-9e69-8c66e34cc5b0" providerId="ADAL" clId="{F4B816AB-6752-4DF2-99FC-654250B399C6}" dt="2024-03-30T23:02:51.942" v="29578" actId="6549"/>
          <ac:spMkLst>
            <pc:docMk/>
            <pc:sldMk cId="1050836485" sldId="5279"/>
            <ac:spMk id="2" creationId="{412D2495-5582-8425-7EBE-D3844B657AD5}"/>
          </ac:spMkLst>
        </pc:spChg>
      </pc:sldChg>
      <pc:sldChg chg="addSp delSp modSp new mod modClrScheme chgLayout">
        <pc:chgData name="Ward, Reagan" userId="27291eb4-8241-4961-9e69-8c66e34cc5b0" providerId="ADAL" clId="{F4B816AB-6752-4DF2-99FC-654250B399C6}" dt="2024-04-01T17:59:45.675" v="33588" actId="13244"/>
        <pc:sldMkLst>
          <pc:docMk/>
          <pc:sldMk cId="453547284" sldId="5280"/>
        </pc:sldMkLst>
        <pc:spChg chg="mod ord">
          <ac:chgData name="Ward, Reagan" userId="27291eb4-8241-4961-9e69-8c66e34cc5b0" providerId="ADAL" clId="{F4B816AB-6752-4DF2-99FC-654250B399C6}" dt="2024-04-01T17:59:45.675" v="33588" actId="13244"/>
          <ac:spMkLst>
            <pc:docMk/>
            <pc:sldMk cId="453547284" sldId="5280"/>
            <ac:spMk id="2" creationId="{E7624B97-84D4-2B03-5605-6E95156140FF}"/>
          </ac:spMkLst>
        </pc:spChg>
        <pc:spChg chg="del mod ord">
          <ac:chgData name="Ward, Reagan" userId="27291eb4-8241-4961-9e69-8c66e34cc5b0" providerId="ADAL" clId="{F4B816AB-6752-4DF2-99FC-654250B399C6}" dt="2024-03-30T21:57:45.195" v="25961" actId="700"/>
          <ac:spMkLst>
            <pc:docMk/>
            <pc:sldMk cId="453547284" sldId="5280"/>
            <ac:spMk id="3" creationId="{D5D841CA-A795-D9BF-64F9-0BA975609A9D}"/>
          </ac:spMkLst>
        </pc:spChg>
        <pc:spChg chg="del mod ord">
          <ac:chgData name="Ward, Reagan" userId="27291eb4-8241-4961-9e69-8c66e34cc5b0" providerId="ADAL" clId="{F4B816AB-6752-4DF2-99FC-654250B399C6}" dt="2024-03-30T21:57:45.195" v="25961" actId="700"/>
          <ac:spMkLst>
            <pc:docMk/>
            <pc:sldMk cId="453547284" sldId="5280"/>
            <ac:spMk id="4" creationId="{2879D856-3495-7145-35AD-6A95CF2F9005}"/>
          </ac:spMkLst>
        </pc:spChg>
        <pc:spChg chg="add mod ord">
          <ac:chgData name="Ward, Reagan" userId="27291eb4-8241-4961-9e69-8c66e34cc5b0" providerId="ADAL" clId="{F4B816AB-6752-4DF2-99FC-654250B399C6}" dt="2024-04-01T17:59:44.677" v="33587" actId="13244"/>
          <ac:spMkLst>
            <pc:docMk/>
            <pc:sldMk cId="453547284" sldId="5280"/>
            <ac:spMk id="5" creationId="{B333468A-D84D-10F4-ED7C-E5320D257233}"/>
          </ac:spMkLst>
        </pc:spChg>
        <pc:spChg chg="add mod ord">
          <ac:chgData name="Ward, Reagan" userId="27291eb4-8241-4961-9e69-8c66e34cc5b0" providerId="ADAL" clId="{F4B816AB-6752-4DF2-99FC-654250B399C6}" dt="2024-04-01T16:57:23.460" v="33574" actId="20577"/>
          <ac:spMkLst>
            <pc:docMk/>
            <pc:sldMk cId="453547284" sldId="5280"/>
            <ac:spMk id="6" creationId="{B38752E1-16E6-47C1-DA71-7C8261AFB8C7}"/>
          </ac:spMkLst>
        </pc:spChg>
      </pc:sldChg>
      <pc:sldChg chg="addSp delSp modSp add del mod modClrScheme chgLayout">
        <pc:chgData name="Ward, Reagan" userId="27291eb4-8241-4961-9e69-8c66e34cc5b0" providerId="ADAL" clId="{F4B816AB-6752-4DF2-99FC-654250B399C6}" dt="2024-04-01T16:15:29.735" v="32292" actId="13244"/>
        <pc:sldMkLst>
          <pc:docMk/>
          <pc:sldMk cId="316040141" sldId="5282"/>
        </pc:sldMkLst>
        <pc:spChg chg="mod ord">
          <ac:chgData name="Ward, Reagan" userId="27291eb4-8241-4961-9e69-8c66e34cc5b0" providerId="ADAL" clId="{F4B816AB-6752-4DF2-99FC-654250B399C6}" dt="2024-03-30T22:01:04.959" v="26084" actId="20577"/>
          <ac:spMkLst>
            <pc:docMk/>
            <pc:sldMk cId="316040141" sldId="5282"/>
            <ac:spMk id="2" creationId="{241451CF-79ED-35FB-2243-956BDB07ADF3}"/>
          </ac:spMkLst>
        </pc:spChg>
        <pc:spChg chg="add del mod">
          <ac:chgData name="Ward, Reagan" userId="27291eb4-8241-4961-9e69-8c66e34cc5b0" providerId="ADAL" clId="{F4B816AB-6752-4DF2-99FC-654250B399C6}" dt="2024-03-30T21:59:17.827" v="25984" actId="478"/>
          <ac:spMkLst>
            <pc:docMk/>
            <pc:sldMk cId="316040141" sldId="5282"/>
            <ac:spMk id="4" creationId="{C19A2FB8-D629-EE17-BED5-2357700A606F}"/>
          </ac:spMkLst>
        </pc:spChg>
        <pc:spChg chg="mod ord">
          <ac:chgData name="Ward, Reagan" userId="27291eb4-8241-4961-9e69-8c66e34cc5b0" providerId="ADAL" clId="{F4B816AB-6752-4DF2-99FC-654250B399C6}" dt="2024-04-01T16:15:29.735" v="32292" actId="13244"/>
          <ac:spMkLst>
            <pc:docMk/>
            <pc:sldMk cId="316040141" sldId="5282"/>
            <ac:spMk id="5" creationId="{9C56107E-FFF8-3D78-7816-3E961A597922}"/>
          </ac:spMkLst>
        </pc:spChg>
        <pc:spChg chg="add del mod">
          <ac:chgData name="Ward, Reagan" userId="27291eb4-8241-4961-9e69-8c66e34cc5b0" providerId="ADAL" clId="{F4B816AB-6752-4DF2-99FC-654250B399C6}" dt="2024-03-30T21:59:24.109" v="25986" actId="700"/>
          <ac:spMkLst>
            <pc:docMk/>
            <pc:sldMk cId="316040141" sldId="5282"/>
            <ac:spMk id="7" creationId="{1D5F9B07-6040-0A9D-6D06-0D4419839CEF}"/>
          </ac:spMkLst>
        </pc:spChg>
        <pc:spChg chg="mod ord">
          <ac:chgData name="Ward, Reagan" userId="27291eb4-8241-4961-9e69-8c66e34cc5b0" providerId="ADAL" clId="{F4B816AB-6752-4DF2-99FC-654250B399C6}" dt="2024-03-30T21:59:34.574" v="25990" actId="27636"/>
          <ac:spMkLst>
            <pc:docMk/>
            <pc:sldMk cId="316040141" sldId="5282"/>
            <ac:spMk id="8" creationId="{3DA46A52-856C-C685-3696-74093285DAC8}"/>
          </ac:spMkLst>
        </pc:spChg>
        <pc:spChg chg="del">
          <ac:chgData name="Ward, Reagan" userId="27291eb4-8241-4961-9e69-8c66e34cc5b0" providerId="ADAL" clId="{F4B816AB-6752-4DF2-99FC-654250B399C6}" dt="2024-03-30T21:59:16.190" v="25983" actId="478"/>
          <ac:spMkLst>
            <pc:docMk/>
            <pc:sldMk cId="316040141" sldId="5282"/>
            <ac:spMk id="13" creationId="{78AFF499-2EA9-215D-6600-EE9032566C44}"/>
          </ac:spMkLst>
        </pc:spChg>
        <pc:spChg chg="del">
          <ac:chgData name="Ward, Reagan" userId="27291eb4-8241-4961-9e69-8c66e34cc5b0" providerId="ADAL" clId="{F4B816AB-6752-4DF2-99FC-654250B399C6}" dt="2024-03-30T21:59:19.125" v="25985" actId="478"/>
          <ac:spMkLst>
            <pc:docMk/>
            <pc:sldMk cId="316040141" sldId="5282"/>
            <ac:spMk id="14" creationId="{8E42C7AB-62D2-EA76-C879-D7AEC5A63134}"/>
          </ac:spMkLst>
        </pc:spChg>
        <pc:graphicFrameChg chg="mod ord modGraphic">
          <ac:chgData name="Ward, Reagan" userId="27291eb4-8241-4961-9e69-8c66e34cc5b0" providerId="ADAL" clId="{F4B816AB-6752-4DF2-99FC-654250B399C6}" dt="2024-03-30T21:59:42.866" v="25991" actId="12385"/>
          <ac:graphicFrameMkLst>
            <pc:docMk/>
            <pc:sldMk cId="316040141" sldId="5282"/>
            <ac:graphicFrameMk id="12" creationId="{29D7388A-2E31-D47E-099B-DB2655926BF2}"/>
          </ac:graphicFrameMkLst>
        </pc:graphicFrameChg>
      </pc:sldChg>
      <pc:sldChg chg="addSp delSp modSp new mod modClrScheme chgLayout">
        <pc:chgData name="Ward, Reagan" userId="27291eb4-8241-4961-9e69-8c66e34cc5b0" providerId="ADAL" clId="{F4B816AB-6752-4DF2-99FC-654250B399C6}" dt="2024-03-30T22:40:03.824" v="27307" actId="20577"/>
        <pc:sldMkLst>
          <pc:docMk/>
          <pc:sldMk cId="2061588020" sldId="5283"/>
        </pc:sldMkLst>
        <pc:spChg chg="del mod ord">
          <ac:chgData name="Ward, Reagan" userId="27291eb4-8241-4961-9e69-8c66e34cc5b0" providerId="ADAL" clId="{F4B816AB-6752-4DF2-99FC-654250B399C6}" dt="2024-03-30T22:00:31.614" v="25995" actId="700"/>
          <ac:spMkLst>
            <pc:docMk/>
            <pc:sldMk cId="2061588020" sldId="5283"/>
            <ac:spMk id="2" creationId="{A73AB728-EC2D-8E9F-20ED-A2C3D3A06C65}"/>
          </ac:spMkLst>
        </pc:spChg>
        <pc:spChg chg="mod ord">
          <ac:chgData name="Ward, Reagan" userId="27291eb4-8241-4961-9e69-8c66e34cc5b0" providerId="ADAL" clId="{F4B816AB-6752-4DF2-99FC-654250B399C6}" dt="2024-03-30T22:00:31.614" v="25995" actId="700"/>
          <ac:spMkLst>
            <pc:docMk/>
            <pc:sldMk cId="2061588020" sldId="5283"/>
            <ac:spMk id="3" creationId="{C02B53AA-7319-3CE9-42D9-A6C51C7A3543}"/>
          </ac:spMkLst>
        </pc:spChg>
        <pc:spChg chg="add mod ord">
          <ac:chgData name="Ward, Reagan" userId="27291eb4-8241-4961-9e69-8c66e34cc5b0" providerId="ADAL" clId="{F4B816AB-6752-4DF2-99FC-654250B399C6}" dt="2024-03-30T22:34:21.782" v="26564" actId="20577"/>
          <ac:spMkLst>
            <pc:docMk/>
            <pc:sldMk cId="2061588020" sldId="5283"/>
            <ac:spMk id="4" creationId="{E82FA4F5-B16A-0D3A-3695-F7B2CD65455A}"/>
          </ac:spMkLst>
        </pc:spChg>
        <pc:spChg chg="add mod ord">
          <ac:chgData name="Ward, Reagan" userId="27291eb4-8241-4961-9e69-8c66e34cc5b0" providerId="ADAL" clId="{F4B816AB-6752-4DF2-99FC-654250B399C6}" dt="2024-03-30T22:40:03.824" v="27307" actId="20577"/>
          <ac:spMkLst>
            <pc:docMk/>
            <pc:sldMk cId="2061588020" sldId="5283"/>
            <ac:spMk id="5" creationId="{E0376199-0A02-1519-4EBA-9B2F5D44A2DD}"/>
          </ac:spMkLst>
        </pc:spChg>
      </pc:sldChg>
      <pc:sldChg chg="add del">
        <pc:chgData name="Ward, Reagan" userId="27291eb4-8241-4961-9e69-8c66e34cc5b0" providerId="ADAL" clId="{F4B816AB-6752-4DF2-99FC-654250B399C6}" dt="2024-03-30T22:40:40.585" v="27310"/>
        <pc:sldMkLst>
          <pc:docMk/>
          <pc:sldMk cId="459413632" sldId="5284"/>
        </pc:sldMkLst>
      </pc:sldChg>
      <pc:sldChg chg="addSp delSp modSp new mod modClrScheme chgLayout">
        <pc:chgData name="Ward, Reagan" userId="27291eb4-8241-4961-9e69-8c66e34cc5b0" providerId="ADAL" clId="{F4B816AB-6752-4DF2-99FC-654250B399C6}" dt="2024-03-30T22:58:21.212" v="29275" actId="20577"/>
        <pc:sldMkLst>
          <pc:docMk/>
          <pc:sldMk cId="2101258221" sldId="5284"/>
        </pc:sldMkLst>
        <pc:spChg chg="del mod ord">
          <ac:chgData name="Ward, Reagan" userId="27291eb4-8241-4961-9e69-8c66e34cc5b0" providerId="ADAL" clId="{F4B816AB-6752-4DF2-99FC-654250B399C6}" dt="2024-03-30T22:41:03.674" v="27325" actId="700"/>
          <ac:spMkLst>
            <pc:docMk/>
            <pc:sldMk cId="2101258221" sldId="5284"/>
            <ac:spMk id="2" creationId="{35CFB1AD-F8FC-2464-1253-A21DF93ED2B3}"/>
          </ac:spMkLst>
        </pc:spChg>
        <pc:spChg chg="mod ord">
          <ac:chgData name="Ward, Reagan" userId="27291eb4-8241-4961-9e69-8c66e34cc5b0" providerId="ADAL" clId="{F4B816AB-6752-4DF2-99FC-654250B399C6}" dt="2024-03-30T22:41:03.674" v="27325" actId="700"/>
          <ac:spMkLst>
            <pc:docMk/>
            <pc:sldMk cId="2101258221" sldId="5284"/>
            <ac:spMk id="3" creationId="{79A27123-E973-3DB7-DF74-76D629738298}"/>
          </ac:spMkLst>
        </pc:spChg>
        <pc:spChg chg="add mod ord">
          <ac:chgData name="Ward, Reagan" userId="27291eb4-8241-4961-9e69-8c66e34cc5b0" providerId="ADAL" clId="{F4B816AB-6752-4DF2-99FC-654250B399C6}" dt="2024-03-30T22:41:06.824" v="27339" actId="20577"/>
          <ac:spMkLst>
            <pc:docMk/>
            <pc:sldMk cId="2101258221" sldId="5284"/>
            <ac:spMk id="4" creationId="{1DBC17BE-6A94-0A78-C2C4-E7AB617C624A}"/>
          </ac:spMkLst>
        </pc:spChg>
        <pc:spChg chg="add mod ord">
          <ac:chgData name="Ward, Reagan" userId="27291eb4-8241-4961-9e69-8c66e34cc5b0" providerId="ADAL" clId="{F4B816AB-6752-4DF2-99FC-654250B399C6}" dt="2024-03-30T22:58:21.212" v="29275" actId="20577"/>
          <ac:spMkLst>
            <pc:docMk/>
            <pc:sldMk cId="2101258221" sldId="5284"/>
            <ac:spMk id="5" creationId="{DCC8DFB3-823F-99D5-1A45-013AFC0AF6D0}"/>
          </ac:spMkLst>
        </pc:spChg>
      </pc:sldChg>
      <pc:sldChg chg="addSp delSp modSp new mod modClrScheme chgLayout">
        <pc:chgData name="Ward, Reagan" userId="27291eb4-8241-4961-9e69-8c66e34cc5b0" providerId="ADAL" clId="{F4B816AB-6752-4DF2-99FC-654250B399C6}" dt="2024-03-30T22:50:21.746" v="28430" actId="20577"/>
        <pc:sldMkLst>
          <pc:docMk/>
          <pc:sldMk cId="3668121340" sldId="5285"/>
        </pc:sldMkLst>
        <pc:spChg chg="del mod ord">
          <ac:chgData name="Ward, Reagan" userId="27291eb4-8241-4961-9e69-8c66e34cc5b0" providerId="ADAL" clId="{F4B816AB-6752-4DF2-99FC-654250B399C6}" dt="2024-03-30T22:46:48.507" v="28039" actId="700"/>
          <ac:spMkLst>
            <pc:docMk/>
            <pc:sldMk cId="3668121340" sldId="5285"/>
            <ac:spMk id="2" creationId="{D3E979AE-1924-7966-D1F5-B0812FB0B0C4}"/>
          </ac:spMkLst>
        </pc:spChg>
        <pc:spChg chg="mod ord">
          <ac:chgData name="Ward, Reagan" userId="27291eb4-8241-4961-9e69-8c66e34cc5b0" providerId="ADAL" clId="{F4B816AB-6752-4DF2-99FC-654250B399C6}" dt="2024-03-30T22:46:48.507" v="28039" actId="700"/>
          <ac:spMkLst>
            <pc:docMk/>
            <pc:sldMk cId="3668121340" sldId="5285"/>
            <ac:spMk id="3" creationId="{40E3C043-1063-AB2D-4A2B-DBD8BC481365}"/>
          </ac:spMkLst>
        </pc:spChg>
        <pc:spChg chg="add mod ord">
          <ac:chgData name="Ward, Reagan" userId="27291eb4-8241-4961-9e69-8c66e34cc5b0" providerId="ADAL" clId="{F4B816AB-6752-4DF2-99FC-654250B399C6}" dt="2024-03-30T22:49:16.718" v="28248" actId="20577"/>
          <ac:spMkLst>
            <pc:docMk/>
            <pc:sldMk cId="3668121340" sldId="5285"/>
            <ac:spMk id="4" creationId="{1566333B-3A48-8F45-3552-181F3EB1D21C}"/>
          </ac:spMkLst>
        </pc:spChg>
        <pc:spChg chg="add mod ord">
          <ac:chgData name="Ward, Reagan" userId="27291eb4-8241-4961-9e69-8c66e34cc5b0" providerId="ADAL" clId="{F4B816AB-6752-4DF2-99FC-654250B399C6}" dt="2024-03-30T22:50:21.746" v="28430" actId="20577"/>
          <ac:spMkLst>
            <pc:docMk/>
            <pc:sldMk cId="3668121340" sldId="5285"/>
            <ac:spMk id="5" creationId="{69504BCD-50D8-295C-8402-8C1364411152}"/>
          </ac:spMkLst>
        </pc:spChg>
      </pc:sldChg>
      <pc:sldChg chg="modSp new del mod">
        <pc:chgData name="Ward, Reagan" userId="27291eb4-8241-4961-9e69-8c66e34cc5b0" providerId="ADAL" clId="{F4B816AB-6752-4DF2-99FC-654250B399C6}" dt="2024-03-30T22:55:06.168" v="28701" actId="47"/>
        <pc:sldMkLst>
          <pc:docMk/>
          <pc:sldMk cId="12762908" sldId="5286"/>
        </pc:sldMkLst>
        <pc:spChg chg="mod">
          <ac:chgData name="Ward, Reagan" userId="27291eb4-8241-4961-9e69-8c66e34cc5b0" providerId="ADAL" clId="{F4B816AB-6752-4DF2-99FC-654250B399C6}" dt="2024-03-30T22:54:09.533" v="28513" actId="20577"/>
          <ac:spMkLst>
            <pc:docMk/>
            <pc:sldMk cId="12762908" sldId="5286"/>
            <ac:spMk id="2" creationId="{AC0842D0-5169-62B2-856C-7F0C7CB33681}"/>
          </ac:spMkLst>
        </pc:spChg>
      </pc:sldChg>
      <pc:sldChg chg="modSp mod">
        <pc:chgData name="Ward, Reagan" userId="27291eb4-8241-4961-9e69-8c66e34cc5b0" providerId="ADAL" clId="{F4B816AB-6752-4DF2-99FC-654250B399C6}" dt="2024-04-01T16:58:26.220" v="33586" actId="1035"/>
        <pc:sldMkLst>
          <pc:docMk/>
          <pc:sldMk cId="2698435197" sldId="5286"/>
        </pc:sldMkLst>
        <pc:graphicFrameChg chg="mod modGraphic">
          <ac:chgData name="Ward, Reagan" userId="27291eb4-8241-4961-9e69-8c66e34cc5b0" providerId="ADAL" clId="{F4B816AB-6752-4DF2-99FC-654250B399C6}" dt="2024-04-01T16:58:26.220" v="33586" actId="1035"/>
          <ac:graphicFrameMkLst>
            <pc:docMk/>
            <pc:sldMk cId="2698435197" sldId="5286"/>
            <ac:graphicFrameMk id="5" creationId="{517A27D4-F41C-BB84-6D52-6A5212E9D859}"/>
          </ac:graphicFrameMkLst>
        </pc:graphicFrameChg>
      </pc:sldChg>
      <pc:sldMasterChg chg="delSldLayout modSldLayout">
        <pc:chgData name="Ward, Reagan" userId="27291eb4-8241-4961-9e69-8c66e34cc5b0" providerId="ADAL" clId="{F4B816AB-6752-4DF2-99FC-654250B399C6}" dt="2024-03-29T14:30:38.530" v="8419" actId="2696"/>
        <pc:sldMasterMkLst>
          <pc:docMk/>
          <pc:sldMasterMk cId="2150711039" sldId="2147483676"/>
        </pc:sldMasterMkLst>
        <pc:sldLayoutChg chg="addSp modSp">
          <pc:chgData name="Ward, Reagan" userId="27291eb4-8241-4961-9e69-8c66e34cc5b0" providerId="ADAL" clId="{F4B816AB-6752-4DF2-99FC-654250B399C6}" dt="2024-03-29T14:30:17.948" v="8418"/>
          <pc:sldLayoutMkLst>
            <pc:docMk/>
            <pc:sldMasterMk cId="2150711039" sldId="2147483676"/>
            <pc:sldLayoutMk cId="109088332" sldId="2147483668"/>
          </pc:sldLayoutMkLst>
          <pc:picChg chg="add mod">
            <ac:chgData name="Ward, Reagan" userId="27291eb4-8241-4961-9e69-8c66e34cc5b0" providerId="ADAL" clId="{F4B816AB-6752-4DF2-99FC-654250B399C6}" dt="2024-03-29T14:30:17.948" v="8418"/>
            <ac:picMkLst>
              <pc:docMk/>
              <pc:sldMasterMk cId="2150711039" sldId="2147483676"/>
              <pc:sldLayoutMk cId="109088332" sldId="2147483668"/>
              <ac:picMk id="5" creationId="{000884E7-9093-11F0-F3D4-C27BDA231CC4}"/>
            </ac:picMkLst>
          </pc:picChg>
        </pc:sldLayoutChg>
        <pc:sldLayoutChg chg="del">
          <pc:chgData name="Ward, Reagan" userId="27291eb4-8241-4961-9e69-8c66e34cc5b0" providerId="ADAL" clId="{F4B816AB-6752-4DF2-99FC-654250B399C6}" dt="2024-03-28T19:55:00.308" v="61" actId="47"/>
          <pc:sldLayoutMkLst>
            <pc:docMk/>
            <pc:sldMasterMk cId="2150711039" sldId="2147483676"/>
            <pc:sldLayoutMk cId="438918846" sldId="2147483689"/>
          </pc:sldLayoutMkLst>
        </pc:sldLayoutChg>
        <pc:sldLayoutChg chg="addSp modSp mod">
          <pc:chgData name="Ward, Reagan" userId="27291eb4-8241-4961-9e69-8c66e34cc5b0" providerId="ADAL" clId="{F4B816AB-6752-4DF2-99FC-654250B399C6}" dt="2024-03-29T14:30:14.154" v="8417" actId="1037"/>
          <pc:sldLayoutMkLst>
            <pc:docMk/>
            <pc:sldMasterMk cId="2150711039" sldId="2147483676"/>
            <pc:sldLayoutMk cId="3427922814" sldId="2147483696"/>
          </pc:sldLayoutMkLst>
          <pc:picChg chg="add mod">
            <ac:chgData name="Ward, Reagan" userId="27291eb4-8241-4961-9e69-8c66e34cc5b0" providerId="ADAL" clId="{F4B816AB-6752-4DF2-99FC-654250B399C6}" dt="2024-03-29T14:30:14.154" v="8417" actId="1037"/>
            <ac:picMkLst>
              <pc:docMk/>
              <pc:sldMasterMk cId="2150711039" sldId="2147483676"/>
              <pc:sldLayoutMk cId="3427922814" sldId="2147483696"/>
              <ac:picMk id="5" creationId="{73C6153C-6C0F-C251-FF79-A839EE913F6B}"/>
            </ac:picMkLst>
          </pc:picChg>
        </pc:sldLayoutChg>
        <pc:sldLayoutChg chg="del">
          <pc:chgData name="Ward, Reagan" userId="27291eb4-8241-4961-9e69-8c66e34cc5b0" providerId="ADAL" clId="{F4B816AB-6752-4DF2-99FC-654250B399C6}" dt="2024-03-29T14:30:38.530" v="8419" actId="2696"/>
          <pc:sldLayoutMkLst>
            <pc:docMk/>
            <pc:sldMasterMk cId="2150711039" sldId="2147483676"/>
            <pc:sldLayoutMk cId="4193601682" sldId="2147483702"/>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4/29/2024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a:t>
            </a:fld>
            <a:endParaRPr lang="en-US"/>
          </a:p>
        </p:txBody>
      </p:sp>
    </p:spTree>
    <p:extLst>
      <p:ext uri="{BB962C8B-B14F-4D97-AF65-F5344CB8AC3E}">
        <p14:creationId xmlns:p14="http://schemas.microsoft.com/office/powerpoint/2010/main" val="12626481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38</a:t>
            </a:fld>
            <a:endParaRPr lang="en-US"/>
          </a:p>
        </p:txBody>
      </p:sp>
    </p:spTree>
    <p:extLst>
      <p:ext uri="{BB962C8B-B14F-4D97-AF65-F5344CB8AC3E}">
        <p14:creationId xmlns:p14="http://schemas.microsoft.com/office/powerpoint/2010/main" val="15982474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40</a:t>
            </a:fld>
            <a:endParaRPr lang="en-US"/>
          </a:p>
        </p:txBody>
      </p:sp>
    </p:spTree>
    <p:extLst>
      <p:ext uri="{BB962C8B-B14F-4D97-AF65-F5344CB8AC3E}">
        <p14:creationId xmlns:p14="http://schemas.microsoft.com/office/powerpoint/2010/main" val="21709477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51</a:t>
            </a:fld>
            <a:endParaRPr lang="en-US"/>
          </a:p>
        </p:txBody>
      </p:sp>
    </p:spTree>
    <p:extLst>
      <p:ext uri="{BB962C8B-B14F-4D97-AF65-F5344CB8AC3E}">
        <p14:creationId xmlns:p14="http://schemas.microsoft.com/office/powerpoint/2010/main" val="8028208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56</a:t>
            </a:fld>
            <a:endParaRPr lang="en-US"/>
          </a:p>
        </p:txBody>
      </p:sp>
    </p:spTree>
    <p:extLst>
      <p:ext uri="{BB962C8B-B14F-4D97-AF65-F5344CB8AC3E}">
        <p14:creationId xmlns:p14="http://schemas.microsoft.com/office/powerpoint/2010/main" val="15068551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57</a:t>
            </a:fld>
            <a:endParaRPr lang="en-US"/>
          </a:p>
        </p:txBody>
      </p:sp>
    </p:spTree>
    <p:extLst>
      <p:ext uri="{BB962C8B-B14F-4D97-AF65-F5344CB8AC3E}">
        <p14:creationId xmlns:p14="http://schemas.microsoft.com/office/powerpoint/2010/main" val="4070023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59</a:t>
            </a:fld>
            <a:endParaRPr lang="en-US"/>
          </a:p>
        </p:txBody>
      </p:sp>
    </p:spTree>
    <p:extLst>
      <p:ext uri="{BB962C8B-B14F-4D97-AF65-F5344CB8AC3E}">
        <p14:creationId xmlns:p14="http://schemas.microsoft.com/office/powerpoint/2010/main" val="37928638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64</a:t>
            </a:fld>
            <a:endParaRPr lang="en-US"/>
          </a:p>
        </p:txBody>
      </p:sp>
    </p:spTree>
    <p:extLst>
      <p:ext uri="{BB962C8B-B14F-4D97-AF65-F5344CB8AC3E}">
        <p14:creationId xmlns:p14="http://schemas.microsoft.com/office/powerpoint/2010/main" val="15468039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68</a:t>
            </a:fld>
            <a:endParaRPr lang="en-US"/>
          </a:p>
        </p:txBody>
      </p:sp>
    </p:spTree>
    <p:extLst>
      <p:ext uri="{BB962C8B-B14F-4D97-AF65-F5344CB8AC3E}">
        <p14:creationId xmlns:p14="http://schemas.microsoft.com/office/powerpoint/2010/main" val="217444121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69</a:t>
            </a:fld>
            <a:endParaRPr lang="en-US"/>
          </a:p>
        </p:txBody>
      </p:sp>
    </p:spTree>
    <p:extLst>
      <p:ext uri="{BB962C8B-B14F-4D97-AF65-F5344CB8AC3E}">
        <p14:creationId xmlns:p14="http://schemas.microsoft.com/office/powerpoint/2010/main" val="17986582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75</a:t>
            </a:fld>
            <a:endParaRPr lang="en-US"/>
          </a:p>
        </p:txBody>
      </p:sp>
    </p:spTree>
    <p:extLst>
      <p:ext uri="{BB962C8B-B14F-4D97-AF65-F5344CB8AC3E}">
        <p14:creationId xmlns:p14="http://schemas.microsoft.com/office/powerpoint/2010/main" val="33977944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13</a:t>
            </a:fld>
            <a:endParaRPr lang="en-US"/>
          </a:p>
        </p:txBody>
      </p:sp>
    </p:spTree>
    <p:extLst>
      <p:ext uri="{BB962C8B-B14F-4D97-AF65-F5344CB8AC3E}">
        <p14:creationId xmlns:p14="http://schemas.microsoft.com/office/powerpoint/2010/main" val="77859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88</a:t>
            </a:fld>
            <a:endParaRPr lang="en-US"/>
          </a:p>
        </p:txBody>
      </p:sp>
    </p:spTree>
    <p:extLst>
      <p:ext uri="{BB962C8B-B14F-4D97-AF65-F5344CB8AC3E}">
        <p14:creationId xmlns:p14="http://schemas.microsoft.com/office/powerpoint/2010/main" val="23163501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91</a:t>
            </a:fld>
            <a:endParaRPr lang="en-US"/>
          </a:p>
        </p:txBody>
      </p:sp>
    </p:spTree>
    <p:extLst>
      <p:ext uri="{BB962C8B-B14F-4D97-AF65-F5344CB8AC3E}">
        <p14:creationId xmlns:p14="http://schemas.microsoft.com/office/powerpoint/2010/main" val="15715323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Often CEDAR is referred to as COGNOS since COGNOS is the software currently powering the Colorado Education Data Analysis and Reporting system (CEDAR).</a:t>
            </a:r>
          </a:p>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96</a:t>
            </a:fld>
            <a:endParaRPr lang="en-US"/>
          </a:p>
        </p:txBody>
      </p:sp>
    </p:spTree>
    <p:extLst>
      <p:ext uri="{BB962C8B-B14F-4D97-AF65-F5344CB8AC3E}">
        <p14:creationId xmlns:p14="http://schemas.microsoft.com/office/powerpoint/2010/main" val="391242484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104</a:t>
            </a:fld>
            <a:endParaRPr lang="en-US"/>
          </a:p>
        </p:txBody>
      </p:sp>
    </p:spTree>
    <p:extLst>
      <p:ext uri="{BB962C8B-B14F-4D97-AF65-F5344CB8AC3E}">
        <p14:creationId xmlns:p14="http://schemas.microsoft.com/office/powerpoint/2010/main" val="21434095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111</a:t>
            </a:fld>
            <a:endParaRPr lang="en-US"/>
          </a:p>
        </p:txBody>
      </p:sp>
    </p:spTree>
    <p:extLst>
      <p:ext uri="{BB962C8B-B14F-4D97-AF65-F5344CB8AC3E}">
        <p14:creationId xmlns:p14="http://schemas.microsoft.com/office/powerpoint/2010/main" val="1931810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112</a:t>
            </a:fld>
            <a:endParaRPr lang="en-US"/>
          </a:p>
        </p:txBody>
      </p:sp>
    </p:spTree>
    <p:extLst>
      <p:ext uri="{BB962C8B-B14F-4D97-AF65-F5344CB8AC3E}">
        <p14:creationId xmlns:p14="http://schemas.microsoft.com/office/powerpoint/2010/main" val="26902113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Verified Transfer Out: School Exit Types 02, 05, 13, 14, 15, 16</a:t>
            </a:r>
          </a:p>
          <a:p>
            <a:endParaRPr lang="en-US" dirty="0"/>
          </a:p>
          <a:p>
            <a:r>
              <a:rPr lang="en-US" dirty="0"/>
              <a:t>Exit Types that Comprise the AYG Cohort: 00, 01, 40, 12, 26, 18, 19, 21, 30, 50, 70, 90, 92, 93, 94, 95, 96</a:t>
            </a:r>
          </a:p>
        </p:txBody>
      </p:sp>
      <p:sp>
        <p:nvSpPr>
          <p:cNvPr id="4" name="Slide Number Placeholder 3"/>
          <p:cNvSpPr>
            <a:spLocks noGrp="1"/>
          </p:cNvSpPr>
          <p:nvPr>
            <p:ph type="sldNum" sz="quarter" idx="5"/>
          </p:nvPr>
        </p:nvSpPr>
        <p:spPr/>
        <p:txBody>
          <a:bodyPr/>
          <a:lstStyle/>
          <a:p>
            <a:fld id="{D8C3E97E-4890-4915-A7C2-F3D207C521C5}" type="slidenum">
              <a:rPr lang="en-US" smtClean="0"/>
              <a:t>117</a:t>
            </a:fld>
            <a:endParaRPr lang="en-US"/>
          </a:p>
        </p:txBody>
      </p:sp>
    </p:spTree>
    <p:extLst>
      <p:ext uri="{BB962C8B-B14F-4D97-AF65-F5344CB8AC3E}">
        <p14:creationId xmlns:p14="http://schemas.microsoft.com/office/powerpoint/2010/main" val="3282137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Errors:</a:t>
            </a:r>
          </a:p>
          <a:p>
            <a:endParaRPr lang="en-US" dirty="0">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121</a:t>
            </a:fld>
            <a:endParaRPr lang="en-US"/>
          </a:p>
        </p:txBody>
      </p:sp>
    </p:spTree>
    <p:extLst>
      <p:ext uri="{BB962C8B-B14F-4D97-AF65-F5344CB8AC3E}">
        <p14:creationId xmlns:p14="http://schemas.microsoft.com/office/powerpoint/2010/main" val="193922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D8C3E97E-4890-4915-A7C2-F3D207C521C5}" type="slidenum">
              <a:rPr lang="en-US" smtClean="0"/>
              <a:t>122</a:t>
            </a:fld>
            <a:endParaRPr lang="en-US"/>
          </a:p>
        </p:txBody>
      </p:sp>
    </p:spTree>
    <p:extLst>
      <p:ext uri="{BB962C8B-B14F-4D97-AF65-F5344CB8AC3E}">
        <p14:creationId xmlns:p14="http://schemas.microsoft.com/office/powerpoint/2010/main" val="364065137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123</a:t>
            </a:fld>
            <a:endParaRPr lang="en-US"/>
          </a:p>
        </p:txBody>
      </p:sp>
    </p:spTree>
    <p:extLst>
      <p:ext uri="{BB962C8B-B14F-4D97-AF65-F5344CB8AC3E}">
        <p14:creationId xmlns:p14="http://schemas.microsoft.com/office/powerpoint/2010/main" val="836977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15</a:t>
            </a:fld>
            <a:endParaRPr lang="en-US"/>
          </a:p>
        </p:txBody>
      </p:sp>
    </p:spTree>
    <p:extLst>
      <p:ext uri="{BB962C8B-B14F-4D97-AF65-F5344CB8AC3E}">
        <p14:creationId xmlns:p14="http://schemas.microsoft.com/office/powerpoint/2010/main" val="166174341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124</a:t>
            </a:fld>
            <a:endParaRPr lang="en-US"/>
          </a:p>
        </p:txBody>
      </p:sp>
    </p:spTree>
    <p:extLst>
      <p:ext uri="{BB962C8B-B14F-4D97-AF65-F5344CB8AC3E}">
        <p14:creationId xmlns:p14="http://schemas.microsoft.com/office/powerpoint/2010/main" val="754303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16</a:t>
            </a:fld>
            <a:endParaRPr lang="en-US"/>
          </a:p>
        </p:txBody>
      </p:sp>
    </p:spTree>
    <p:extLst>
      <p:ext uri="{BB962C8B-B14F-4D97-AF65-F5344CB8AC3E}">
        <p14:creationId xmlns:p14="http://schemas.microsoft.com/office/powerpoint/2010/main" val="36906290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17</a:t>
            </a:fld>
            <a:endParaRPr lang="en-US"/>
          </a:p>
        </p:txBody>
      </p:sp>
    </p:spTree>
    <p:extLst>
      <p:ext uri="{BB962C8B-B14F-4D97-AF65-F5344CB8AC3E}">
        <p14:creationId xmlns:p14="http://schemas.microsoft.com/office/powerpoint/2010/main" val="34181019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18</a:t>
            </a:fld>
            <a:endParaRPr lang="en-US"/>
          </a:p>
        </p:txBody>
      </p:sp>
    </p:spTree>
    <p:extLst>
      <p:ext uri="{BB962C8B-B14F-4D97-AF65-F5344CB8AC3E}">
        <p14:creationId xmlns:p14="http://schemas.microsoft.com/office/powerpoint/2010/main" val="2118172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25</a:t>
            </a:fld>
            <a:endParaRPr lang="en-US"/>
          </a:p>
        </p:txBody>
      </p:sp>
    </p:spTree>
    <p:extLst>
      <p:ext uri="{BB962C8B-B14F-4D97-AF65-F5344CB8AC3E}">
        <p14:creationId xmlns:p14="http://schemas.microsoft.com/office/powerpoint/2010/main" val="634048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35</a:t>
            </a:fld>
            <a:endParaRPr lang="en-US"/>
          </a:p>
        </p:txBody>
      </p:sp>
    </p:spTree>
    <p:extLst>
      <p:ext uri="{BB962C8B-B14F-4D97-AF65-F5344CB8AC3E}">
        <p14:creationId xmlns:p14="http://schemas.microsoft.com/office/powerpoint/2010/main" val="2751228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C3E97E-4890-4915-A7C2-F3D207C521C5}" type="slidenum">
              <a:rPr lang="en-US" smtClean="0"/>
              <a:t>36</a:t>
            </a:fld>
            <a:endParaRPr lang="en-US"/>
          </a:p>
        </p:txBody>
      </p:sp>
    </p:spTree>
    <p:extLst>
      <p:ext uri="{BB962C8B-B14F-4D97-AF65-F5344CB8AC3E}">
        <p14:creationId xmlns:p14="http://schemas.microsoft.com/office/powerpoint/2010/main" val="154501745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0" y="4675241"/>
            <a:ext cx="12192000" cy="2182761"/>
          </a:xfrm>
          <a:prstGeom prst="rect">
            <a:avLst/>
          </a:prstGeom>
          <a:gradFill>
            <a:gsLst>
              <a:gs pos="0">
                <a:schemeClr val="bg1"/>
              </a:gs>
              <a:gs pos="100000">
                <a:srgbClr val="5D677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p:cNvCxnSpPr/>
          <p:nvPr userDrawn="1"/>
        </p:nvCxnSpPr>
        <p:spPr>
          <a:xfrm>
            <a:off x="914402" y="2772696"/>
            <a:ext cx="10402529" cy="0"/>
          </a:xfrm>
          <a:prstGeom prst="line">
            <a:avLst/>
          </a:prstGeom>
          <a:ln w="19050">
            <a:solidFill>
              <a:srgbClr val="5D677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783952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ubsection">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0" y="-1"/>
            <a:ext cx="12192627" cy="6858352"/>
          </a:xfrm>
          <a:prstGeom prst="rect">
            <a:avLst/>
          </a:prstGeom>
        </p:spPr>
      </p:pic>
      <p:sp>
        <p:nvSpPr>
          <p:cNvPr id="2" name="Rectangle 1">
            <a:extLst>
              <a:ext uri="{FF2B5EF4-FFF2-40B4-BE49-F238E27FC236}">
                <a16:creationId xmlns:a16="http://schemas.microsoft.com/office/drawing/2014/main" id="{87808D28-DD34-AD62-EC9D-C14DBCA4E7AA}"/>
              </a:ext>
            </a:extLst>
          </p:cNvPr>
          <p:cNvSpPr/>
          <p:nvPr userDrawn="1"/>
        </p:nvSpPr>
        <p:spPr>
          <a:xfrm>
            <a:off x="0" y="1587260"/>
            <a:ext cx="12192000" cy="3657600"/>
          </a:xfrm>
          <a:prstGeom prst="rect">
            <a:avLst/>
          </a:prstGeom>
          <a:solidFill>
            <a:srgbClr val="FFFFFF">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p:cNvSpPr>
            <a:spLocks noGrp="1"/>
          </p:cNvSpPr>
          <p:nvPr>
            <p:ph type="ctrTitle"/>
          </p:nvPr>
        </p:nvSpPr>
        <p:spPr>
          <a:xfrm>
            <a:off x="-1" y="1837765"/>
            <a:ext cx="12192627" cy="3182470"/>
          </a:xfrm>
        </p:spPr>
        <p:txBody>
          <a:bodyPr anchor="ctr" anchorCtr="0">
            <a:normAutofit/>
          </a:bodyPr>
          <a:lstStyle>
            <a:lvl1pPr algn="ctr">
              <a:defRPr sz="4000">
                <a:solidFill>
                  <a:schemeClr val="tx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33420"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5" name="Picture 4">
            <a:extLst>
              <a:ext uri="{FF2B5EF4-FFF2-40B4-BE49-F238E27FC236}">
                <a16:creationId xmlns:a16="http://schemas.microsoft.com/office/drawing/2014/main" id="{73C6153C-6C0F-C251-FF79-A839EE913F6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5638" y="6189958"/>
            <a:ext cx="1143055" cy="486318"/>
          </a:xfrm>
          <a:prstGeom prst="rect">
            <a:avLst/>
          </a:prstGeom>
        </p:spPr>
      </p:pic>
    </p:spTree>
    <p:extLst>
      <p:ext uri="{BB962C8B-B14F-4D97-AF65-F5344CB8AC3E}">
        <p14:creationId xmlns:p14="http://schemas.microsoft.com/office/powerpoint/2010/main" val="342792281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7916" y="6427021"/>
            <a:ext cx="2743200" cy="365125"/>
          </a:xfrm>
          <a:prstGeom prst="rect">
            <a:avLst/>
          </a:prstGeom>
        </p:spPr>
        <p:txBody>
          <a:bodyPr/>
          <a:lstStyle>
            <a:lvl1pPr algn="l">
              <a:defRPr sz="1600">
                <a:solidFill>
                  <a:schemeClr val="tx1"/>
                </a:solidFill>
              </a:defRPr>
            </a:lvl1pPr>
          </a:lstStyle>
          <a:p>
            <a:fld id="{C479D5F6-EDCB-402A-AC08-4943A1820E8F}" type="slidenum">
              <a:rPr lang="en-US" smtClean="0"/>
              <a:pPr/>
              <a:t>‹#›</a:t>
            </a:fld>
            <a:endParaRPr lang="en-US" dirty="0"/>
          </a:p>
        </p:txBody>
      </p:sp>
      <p:pic>
        <p:nvPicPr>
          <p:cNvPr id="5" name="Picture 4">
            <a:extLst>
              <a:ext uri="{FF2B5EF4-FFF2-40B4-BE49-F238E27FC236}">
                <a16:creationId xmlns:a16="http://schemas.microsoft.com/office/drawing/2014/main" id="{000884E7-9093-11F0-F3D4-C27BDA231CC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55638" y="6189958"/>
            <a:ext cx="1143055" cy="486318"/>
          </a:xfrm>
          <a:prstGeom prst="rect">
            <a:avLst/>
          </a:prstGeom>
        </p:spPr>
      </p:pic>
    </p:spTree>
    <p:extLst>
      <p:ext uri="{BB962C8B-B14F-4D97-AF65-F5344CB8AC3E}">
        <p14:creationId xmlns:p14="http://schemas.microsoft.com/office/powerpoint/2010/main" val="1090883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Strong Foundations">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0B4C273-C8F8-DC37-7EAF-F94DAB2F0D3F}"/>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Tree>
    <p:extLst>
      <p:ext uri="{BB962C8B-B14F-4D97-AF65-F5344CB8AC3E}">
        <p14:creationId xmlns:p14="http://schemas.microsoft.com/office/powerpoint/2010/main" val="187523520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All Means All">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CE8913-FB6C-99E7-8F53-7D1BF633DD61}"/>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Tree>
    <p:extLst>
      <p:ext uri="{BB962C8B-B14F-4D97-AF65-F5344CB8AC3E}">
        <p14:creationId xmlns:p14="http://schemas.microsoft.com/office/powerpoint/2010/main" val="22654042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Quality School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B1A1A02-006E-A15A-53FE-680C53B03B79}"/>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Tree>
    <p:extLst>
      <p:ext uri="{BB962C8B-B14F-4D97-AF65-F5344CB8AC3E}">
        <p14:creationId xmlns:p14="http://schemas.microsoft.com/office/powerpoint/2010/main" val="32192406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More Options">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C36F71B-2F1B-79A6-1B0F-7687E915675A}"/>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Tree>
    <p:extLst>
      <p:ext uri="{BB962C8B-B14F-4D97-AF65-F5344CB8AC3E}">
        <p14:creationId xmlns:p14="http://schemas.microsoft.com/office/powerpoint/2010/main" val="1571646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Educators Matt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FD8C8DF-F88B-5C72-80E9-C853DCF57262}"/>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Tree>
    <p:extLst>
      <p:ext uri="{BB962C8B-B14F-4D97-AF65-F5344CB8AC3E}">
        <p14:creationId xmlns:p14="http://schemas.microsoft.com/office/powerpoint/2010/main" val="3299890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Excellenc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B5C89E-CA53-9D5D-2FD4-9C9F911419B6}"/>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Tree>
    <p:extLst>
      <p:ext uri="{BB962C8B-B14F-4D97-AF65-F5344CB8AC3E}">
        <p14:creationId xmlns:p14="http://schemas.microsoft.com/office/powerpoint/2010/main" val="29446876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000996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1750660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2658E-EEBF-E83C-2ED4-7043CCB4DA57}"/>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65686C"/>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942087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6498DE7-4218-514F-8740-519177365CAA}"/>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_Horizontal">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5E763C-8E0C-C4F1-DCEE-B6955FB70034}"/>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C16E57BF-FBD9-BF44-FF8C-BAB1508DF784}"/>
              </a:ext>
            </a:extLst>
          </p:cNvPr>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C2E57FBF-6B51-1D66-7A47-824EBABAFBFE}"/>
              </a:ext>
            </a:extLst>
          </p:cNvPr>
          <p:cNvSpPr>
            <a:spLocks noGrp="1"/>
          </p:cNvSpPr>
          <p:nvPr>
            <p:ph sz="half" idx="2"/>
          </p:nvPr>
        </p:nvSpPr>
        <p:spPr>
          <a:xfrm>
            <a:off x="838199" y="3664022"/>
            <a:ext cx="10515600" cy="2057400"/>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3502719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D969238-CDE7-F40E-2941-C657F9D21C1F}"/>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3"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dirty="0"/>
              <a:t>Click to edit Master text styles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C67C6FC8-54C1-145D-0426-3907D23FF80A}"/>
              </a:ext>
            </a:extLst>
          </p:cNvPr>
          <p:cNvSpPr/>
          <p:nvPr userDrawn="1"/>
        </p:nvSpPr>
        <p:spPr>
          <a:xfrm rot="16200000">
            <a:off x="7091086" y="1757083"/>
            <a:ext cx="6858000" cy="3343834"/>
          </a:xfrm>
          <a:prstGeom prst="rect">
            <a:avLst/>
          </a:prstGeom>
          <a:gradFill>
            <a:gsLst>
              <a:gs pos="0">
                <a:schemeClr val="bg1"/>
              </a:gs>
              <a:gs pos="100000">
                <a:srgbClr val="5D677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dirty="0"/>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246777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855CB0-3697-5890-92E1-239B07A7DFCD}"/>
              </a:ext>
            </a:extLst>
          </p:cNvPr>
          <p:cNvPicPr>
            <a:picLocks noChangeAspect="1"/>
          </p:cNvPicPr>
          <p:nvPr userDrawn="1"/>
        </p:nvPicPr>
        <p:blipFill>
          <a:blip r:embed="rId2">
            <a:duotone>
              <a:prstClr val="black"/>
              <a:srgbClr val="5D6770">
                <a:tint val="45000"/>
                <a:satMod val="400000"/>
              </a:srgbClr>
            </a:duotone>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dirty="0"/>
              <a:t>Click to edit Master title style</a:t>
            </a:r>
          </a:p>
        </p:txBody>
      </p:sp>
      <p:sp>
        <p:nvSpPr>
          <p:cNvPr id="7"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3" name="Picture 2">
            <a:extLst>
              <a:ext uri="{FF2B5EF4-FFF2-40B4-BE49-F238E27FC236}">
                <a16:creationId xmlns:a16="http://schemas.microsoft.com/office/drawing/2014/main" id="{49BED633-71DA-7A28-29F6-99EA784F716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2183644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Smart Art">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Rectangle 2">
            <a:extLst>
              <a:ext uri="{FF2B5EF4-FFF2-40B4-BE49-F238E27FC236}">
                <a16:creationId xmlns:a16="http://schemas.microsoft.com/office/drawing/2014/main" id="{9DC6845F-9850-8381-3A98-2CE45E4AD8AC}"/>
              </a:ext>
            </a:extLst>
          </p:cNvPr>
          <p:cNvSpPr/>
          <p:nvPr userDrawn="1"/>
        </p:nvSpPr>
        <p:spPr>
          <a:xfrm rot="16200000">
            <a:off x="7091086" y="1757083"/>
            <a:ext cx="6858000" cy="3343834"/>
          </a:xfrm>
          <a:prstGeom prst="rect">
            <a:avLst/>
          </a:prstGeom>
          <a:gradFill>
            <a:gsLst>
              <a:gs pos="0">
                <a:schemeClr val="bg1"/>
              </a:gs>
              <a:gs pos="100000">
                <a:srgbClr val="5D677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dirty="0"/>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600"/>
            <a:ext cx="11736168" cy="5522976"/>
          </a:xfrm>
        </p:spPr>
        <p:txBody>
          <a:bodyPr lIns="0" tIns="0" rIns="0" bIns="0"/>
          <a:lstStyle>
            <a:lvl1pPr marL="0" indent="0">
              <a:buNone/>
              <a:defRPr sz="2400"/>
            </a:lvl1pPr>
            <a:lvl2pPr>
              <a:defRPr sz="2000"/>
            </a:lvl2pPr>
            <a:lvl3pPr>
              <a:defRPr sz="1800"/>
            </a:lvl3pPr>
          </a:lstStyle>
          <a:p>
            <a:pPr lvl="0"/>
            <a:r>
              <a:rPr lang="en-US" dirty="0"/>
              <a:t>Insert Image or Smart Art</a:t>
            </a:r>
          </a:p>
        </p:txBody>
      </p:sp>
      <p:pic>
        <p:nvPicPr>
          <p:cNvPr id="6" name="Picture 5">
            <a:extLst>
              <a:ext uri="{FF2B5EF4-FFF2-40B4-BE49-F238E27FC236}">
                <a16:creationId xmlns:a16="http://schemas.microsoft.com/office/drawing/2014/main" id="{7C2C3F48-008E-F77B-912F-6301136FBD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Tree>
    <p:extLst>
      <p:ext uri="{BB962C8B-B14F-4D97-AF65-F5344CB8AC3E}">
        <p14:creationId xmlns:p14="http://schemas.microsoft.com/office/powerpoint/2010/main" val="13756546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fld id="{BDADCBF6-49E3-4515-B284-83B33249404E}" type="datetime1">
              <a:rPr lang="en-US" smtClean="0"/>
              <a:pPr/>
              <a:t>4/29/2024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99" r:id="rId3"/>
    <p:sldLayoutId id="2147483680" r:id="rId4"/>
    <p:sldLayoutId id="2147483700" r:id="rId5"/>
    <p:sldLayoutId id="2147483697" r:id="rId6"/>
    <p:sldLayoutId id="2147483701" r:id="rId7"/>
    <p:sldLayoutId id="2147483682" r:id="rId8"/>
    <p:sldLayoutId id="2147483688" r:id="rId9"/>
    <p:sldLayoutId id="2147483698" r:id="rId10"/>
    <p:sldLayoutId id="2147483696" r:id="rId11"/>
    <p:sldLayoutId id="2147483668" r:id="rId12"/>
    <p:sldLayoutId id="2147483690" r:id="rId13"/>
    <p:sldLayoutId id="2147483691" r:id="rId14"/>
    <p:sldLayoutId id="2147483692" r:id="rId15"/>
    <p:sldLayoutId id="2147483693" r:id="rId16"/>
    <p:sldLayoutId id="2147483694" r:id="rId17"/>
    <p:sldLayoutId id="2147483695" r:id="rId18"/>
    <p:sldLayoutId id="2147483702" r:id="rId19"/>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3" Type="http://schemas.openxmlformats.org/officeDocument/2006/relationships/hyperlink" Target="https://www.cde.state.co.us/cdereval/mobility-stabilitycurrent" TargetMode="External"/><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hyperlink" Target="https://www.cde.state.co.us/cdereval/gradratecurrent" TargetMode="External"/><Relationship Id="rId4" Type="http://schemas.openxmlformats.org/officeDocument/2006/relationships/hyperlink" Target="https://www.cde.state.co.us/cdereval/dropoutcurrent" TargetMode="External"/></Relationships>
</file>

<file path=ppt/slides/_rels/slide105.xml.rels><?xml version="1.0" encoding="UTF-8" standalone="yes"?>
<Relationships xmlns="http://schemas.openxmlformats.org/package/2006/relationships"><Relationship Id="rId3" Type="http://schemas.openxmlformats.org/officeDocument/2006/relationships/hyperlink" Target="https://www.cde.state.co.us/cdereval/grad-drop-mobility_data-privacy-guidelines" TargetMode="External"/><Relationship Id="rId2" Type="http://schemas.openxmlformats.org/officeDocument/2006/relationships/hyperlink" Target="https://www.cde.state.co.us/cdereval" TargetMode="External"/><Relationship Id="rId1" Type="http://schemas.openxmlformats.org/officeDocument/2006/relationships/slideLayout" Target="../slideLayouts/slideLayout4.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118.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9.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1.xml.rels><?xml version="1.0" encoding="UTF-8" standalone="yes"?>
<Relationships xmlns="http://schemas.openxmlformats.org/package/2006/relationships"><Relationship Id="rId3" Type="http://schemas.openxmlformats.org/officeDocument/2006/relationships/hyperlink" Target="http://www.cde.state.co.us/cdefinance/auditunit_ell_count" TargetMode="External"/><Relationship Id="rId2" Type="http://schemas.openxmlformats.org/officeDocument/2006/relationships/notesSlide" Target="../notesSlides/notesSlide27.xml"/><Relationship Id="rId1" Type="http://schemas.openxmlformats.org/officeDocument/2006/relationships/slideLayout" Target="../slideLayouts/slideLayout9.xml"/><Relationship Id="rId5" Type="http://schemas.openxmlformats.org/officeDocument/2006/relationships/hyperlink" Target="https://www.cde.state.co.us/datapipeline/inter_student" TargetMode="External"/><Relationship Id="rId4" Type="http://schemas.openxmlformats.org/officeDocument/2006/relationships/hyperlink" Target="https://www.cde.state.co.us/cde_english/redesignation" TargetMode="External"/></Relationships>
</file>

<file path=ppt/slides/_rels/slide1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123.xml.rels><?xml version="1.0" encoding="UTF-8" standalone="yes"?>
<Relationships xmlns="http://schemas.openxmlformats.org/package/2006/relationships"><Relationship Id="rId3" Type="http://schemas.openxmlformats.org/officeDocument/2006/relationships/hyperlink" Target="https://www.cde.state.co.us/datapipeline/exceptionrequesttemplateinstructions"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cde.state.co.us/datapipeline/seymid-yearelcodingchanges" TargetMode="External"/></Relationships>
</file>

<file path=ppt/slides/_rels/slide12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0.xml"/><Relationship Id="rId1" Type="http://schemas.openxmlformats.org/officeDocument/2006/relationships/slideLayout" Target="../slideLayouts/slideLayout9.xml"/><Relationship Id="rId5" Type="http://schemas.openxmlformats.org/officeDocument/2006/relationships/hyperlink" Target="https://www.cde.state.co.us/cde_english/redesignation" TargetMode="External"/><Relationship Id="rId4" Type="http://schemas.openxmlformats.org/officeDocument/2006/relationships/hyperlink" Target="https://www.cde.state.co.us/cde_english/identification-placement" TargetMode="Externa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6.xml.rels><?xml version="1.0" encoding="UTF-8" standalone="yes"?>
<Relationships xmlns="http://schemas.openxmlformats.org/package/2006/relationships"><Relationship Id="rId8" Type="http://schemas.openxmlformats.org/officeDocument/2006/relationships/hyperlink" Target="https://www.cde.state.co.us/cdereval" TargetMode="External"/><Relationship Id="rId3" Type="http://schemas.openxmlformats.org/officeDocument/2006/relationships/hyperlink" Target="https://www.cde.state.co.us/datapipeline/seyadequatedocs" TargetMode="External"/><Relationship Id="rId7" Type="http://schemas.openxmlformats.org/officeDocument/2006/relationships/hyperlink" Target="https://my.syncplicity.com/" TargetMode="External"/><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9.xml"/><Relationship Id="rId6" Type="http://schemas.openxmlformats.org/officeDocument/2006/relationships/hyperlink" Target="https://www.cde.state.co.us/datapipeline/org_orgcodes" TargetMode="External"/><Relationship Id="rId5" Type="http://schemas.openxmlformats.org/officeDocument/2006/relationships/hyperlink" Target="https://www.cde.state.co.us/idm" TargetMode="External"/><Relationship Id="rId4" Type="http://schemas.openxmlformats.org/officeDocument/2006/relationships/hyperlink" Target="https://www.cde.state.co.us/datapipeline/inter_student" TargetMode="External"/><Relationship Id="rId9" Type="http://schemas.openxmlformats.org/officeDocument/2006/relationships/hyperlink" Target="https://www.cde.state.co.us/postsecondary/graduationguidelines"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hyperlink" Target="https://teams.microsoft.com/registration/yM9Rp5of206DcJ8cbUvqWg,B2-vJQrwkkKRlc_jpVkmXg,kMKIyfgvfEKLsemM_LdsAw,PEuLXB_frE2zCyq2BuvY_w,00jWvfLrHUm1wa4TgzpnMw,YhuBQ1yMXkio1miwcW6lEg?mode=read&amp;tenantId=a751cfc8-1f9a-4edb-8370-9f1c6d4bea5a" TargetMode="External"/><Relationship Id="rId2" Type="http://schemas.openxmlformats.org/officeDocument/2006/relationships/hyperlink" Target="https://teams.microsoft.com/registration/yM9Rp5of206DcJ8cbUvqWg,B2-vJQrwkkKRlc_jpVkmXg,kMKIyfgvfEKLsemM_LdsAw,FcG1du32XEesMfVUVxxGTQ,qh9mFrlxu0mV6CmiN7u59A,EfrxcUC7gUe_AN9cDaGeVw?mode=read&amp;tenantId=a751cfc8-1f9a-4edb-8370-9f1c6d4bea5a" TargetMode="Externa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8" Type="http://schemas.openxmlformats.org/officeDocument/2006/relationships/slide" Target="slide34.xml"/><Relationship Id="rId13" Type="http://schemas.openxmlformats.org/officeDocument/2006/relationships/slide" Target="slide62.xml"/><Relationship Id="rId18" Type="http://schemas.openxmlformats.org/officeDocument/2006/relationships/slide" Target="slide90.xml"/><Relationship Id="rId26" Type="http://schemas.openxmlformats.org/officeDocument/2006/relationships/slide" Target="slide120.xml"/><Relationship Id="rId3" Type="http://schemas.openxmlformats.org/officeDocument/2006/relationships/slide" Target="slide12.xml"/><Relationship Id="rId21" Type="http://schemas.openxmlformats.org/officeDocument/2006/relationships/slide" Target="slide106.xml"/><Relationship Id="rId7" Type="http://schemas.openxmlformats.org/officeDocument/2006/relationships/slide" Target="slide29.xml"/><Relationship Id="rId12" Type="http://schemas.openxmlformats.org/officeDocument/2006/relationships/slide" Target="slide54.xml"/><Relationship Id="rId17" Type="http://schemas.openxmlformats.org/officeDocument/2006/relationships/slide" Target="slide85.xml"/><Relationship Id="rId25" Type="http://schemas.openxmlformats.org/officeDocument/2006/relationships/slide" Target="slide116.xml"/><Relationship Id="rId2" Type="http://schemas.openxmlformats.org/officeDocument/2006/relationships/slide" Target="slide3.xml"/><Relationship Id="rId16" Type="http://schemas.openxmlformats.org/officeDocument/2006/relationships/slide" Target="slide80.xml"/><Relationship Id="rId20" Type="http://schemas.openxmlformats.org/officeDocument/2006/relationships/slide" Target="slide102.xml"/><Relationship Id="rId1" Type="http://schemas.openxmlformats.org/officeDocument/2006/relationships/slideLayout" Target="../slideLayouts/slideLayout4.xml"/><Relationship Id="rId6" Type="http://schemas.openxmlformats.org/officeDocument/2006/relationships/slide" Target="slide26.xml"/><Relationship Id="rId11" Type="http://schemas.openxmlformats.org/officeDocument/2006/relationships/slide" Target="slide47.xml"/><Relationship Id="rId24" Type="http://schemas.openxmlformats.org/officeDocument/2006/relationships/slide" Target="slide113.xml"/><Relationship Id="rId5" Type="http://schemas.openxmlformats.org/officeDocument/2006/relationships/slide" Target="slide24.xml"/><Relationship Id="rId15" Type="http://schemas.openxmlformats.org/officeDocument/2006/relationships/slide" Target="slide72.xml"/><Relationship Id="rId23" Type="http://schemas.openxmlformats.org/officeDocument/2006/relationships/slide" Target="slide110.xml"/><Relationship Id="rId10" Type="http://schemas.openxmlformats.org/officeDocument/2006/relationships/slide" Target="slide44.xml"/><Relationship Id="rId19" Type="http://schemas.openxmlformats.org/officeDocument/2006/relationships/slide" Target="slide95.xml"/><Relationship Id="rId4" Type="http://schemas.openxmlformats.org/officeDocument/2006/relationships/slide" Target="slide19.xml"/><Relationship Id="rId9" Type="http://schemas.openxmlformats.org/officeDocument/2006/relationships/slide" Target="slide39.xml"/><Relationship Id="rId14" Type="http://schemas.openxmlformats.org/officeDocument/2006/relationships/slide" Target="slide65.xml"/><Relationship Id="rId22" Type="http://schemas.openxmlformats.org/officeDocument/2006/relationships/slide" Target="slide107.xml"/><Relationship Id="rId27" Type="http://schemas.openxmlformats.org/officeDocument/2006/relationships/slide" Target="slide126.xml"/></Relationships>
</file>

<file path=ppt/slides/_rels/slide20.xml.rels><?xml version="1.0" encoding="UTF-8" standalone="yes"?>
<Relationships xmlns="http://schemas.openxmlformats.org/package/2006/relationships"><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hyperlink" Target="https://www.cde.state.co.us/idm/lamquickreferenceguide" TargetMode="External"/><Relationship Id="rId2" Type="http://schemas.openxmlformats.org/officeDocument/2006/relationships/hyperlink" Target="https://www.cde.state.co.us/idm" TargetMode="Externa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cde.state.co.us/dataprivacyandsecurity"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mailto:StudentEndOfYear@cde.state.co.us" TargetMode="Externa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hyperlink" Target="https://my.syncplicity.com/"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5.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sv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9.sv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svg"/><Relationship Id="rId4" Type="http://schemas.openxmlformats.org/officeDocument/2006/relationships/image" Target="../media/image27.svg"/><Relationship Id="rId9" Type="http://schemas.openxmlformats.org/officeDocument/2006/relationships/image" Target="../media/image32.png"/></Relationships>
</file>

<file path=ppt/slides/_rels/slide3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9.svg"/><Relationship Id="rId5" Type="http://schemas.openxmlformats.org/officeDocument/2006/relationships/image" Target="../media/image38.png"/><Relationship Id="rId4" Type="http://schemas.openxmlformats.org/officeDocument/2006/relationships/image" Target="../media/image37.svg"/></Relationships>
</file>

<file path=ppt/slides/_rels/slide37.xml.rels><?xml version="1.0" encoding="UTF-8" standalone="yes"?>
<Relationships xmlns="http://schemas.openxmlformats.org/package/2006/relationships"><Relationship Id="rId3" Type="http://schemas.openxmlformats.org/officeDocument/2006/relationships/hyperlink" Target="http://www.cde.state.co.us/datapipeline/inter_student"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svg"/><Relationship Id="rId7" Type="http://schemas.openxmlformats.org/officeDocument/2006/relationships/image" Target="../media/image17.sv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2" Type="http://schemas.openxmlformats.org/officeDocument/2006/relationships/hyperlink" Target="https://www.cde.state.co.us/datapipeline/snap_eoy" TargetMode="Externa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s://www.sos.state.co.us/CCR/DisplayRule.do?action=ruleinfo&amp;ruleId=2023&amp;deptID=4&amp;agencyID=109&amp;deptName=Department%20of%20Education&amp;agencyName=Colorado%20State%20Board%20of%20Education&amp;seriesNum=1%20CCR%20301-1"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hyperlink" Target="https://www.cde.state.co.us/accountability/stateaccountabilityregulations" TargetMode="External"/><Relationship Id="rId5" Type="http://schemas.openxmlformats.org/officeDocument/2006/relationships/image" Target="../media/image19.png"/><Relationship Id="rId4" Type="http://schemas.openxmlformats.org/officeDocument/2006/relationships/image" Target="../media/image18.png"/></Relationships>
</file>

<file path=ppt/slides/_rels/slide50.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hyperlink" Target="https://www.cde.state.co.us/datapipeline/inter_student" TargetMode="Externa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53.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image" Target="../media/image47.png"/><Relationship Id="rId1" Type="http://schemas.openxmlformats.org/officeDocument/2006/relationships/slideLayout" Target="../slideLayouts/slideLayout9.xml"/><Relationship Id="rId5" Type="http://schemas.openxmlformats.org/officeDocument/2006/relationships/image" Target="../media/image49.png"/><Relationship Id="rId4" Type="http://schemas.openxmlformats.org/officeDocument/2006/relationships/image" Target="../media/image4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mailto:StudentEndofYear@cde.state.co.u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hyperlink" Target="https://www.cde.state.co.us/datapipeline/seymid-yearelcodingchanges" TargetMode="External"/><Relationship Id="rId2" Type="http://schemas.openxmlformats.org/officeDocument/2006/relationships/hyperlink" Target="mailto:RITS@cde.state.co.us" TargetMode="External"/><Relationship Id="rId1" Type="http://schemas.openxmlformats.org/officeDocument/2006/relationships/slideLayout" Target="../slideLayouts/slideLayout2.xml"/><Relationship Id="rId4" Type="http://schemas.openxmlformats.org/officeDocument/2006/relationships/hyperlink" Target="https://www.cde.state.co.us/datapipeline/seyadequatedocs" TargetMode="External"/></Relationships>
</file>

<file path=ppt/slides/_rels/slide5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12" Type="http://schemas.openxmlformats.org/officeDocument/2006/relationships/image" Target="../media/image60.sv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54.svg"/><Relationship Id="rId11" Type="http://schemas.openxmlformats.org/officeDocument/2006/relationships/image" Target="../media/image59.pn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3.xml.rels><?xml version="1.0" encoding="UTF-8" standalone="yes"?>
<Relationships xmlns="http://schemas.openxmlformats.org/package/2006/relationships"><Relationship Id="rId2" Type="http://schemas.openxmlformats.org/officeDocument/2006/relationships/hyperlink" Target="mailto:RITS@cde.state.co.us"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69.xml.rels><?xml version="1.0" encoding="UTF-8" standalone="yes"?>
<Relationships xmlns="http://schemas.openxmlformats.org/package/2006/relationships"><Relationship Id="rId3" Type="http://schemas.openxmlformats.org/officeDocument/2006/relationships/hyperlink" Target="https://www.cde.state.co.us/datapipeline/snap_eoy" TargetMode="Externa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hyperlink" Target="https://www.cde.state.co.us/datapipeline/inter_student"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hyperlink" Target="https://www.cde.state.co.us/datapipeline/inter_student" TargetMode="External"/><Relationship Id="rId2" Type="http://schemas.openxmlformats.org/officeDocument/2006/relationships/hyperlink" Target="https://www.cde.state.co.us/datapipeline/sey_collectionmanual" TargetMode="External"/><Relationship Id="rId1" Type="http://schemas.openxmlformats.org/officeDocument/2006/relationships/slideLayout" Target="../slideLayouts/slideLayout6.xml"/><Relationship Id="rId4" Type="http://schemas.openxmlformats.org/officeDocument/2006/relationships/hyperlink" Target="https://www.cde.state.co.us/datapipeline/snap_eoy" TargetMode="Externa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hyperlink" Target="mailto:StudentEndOfYear@cde.state.co.us"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89.xml.rels><?xml version="1.0" encoding="UTF-8" standalone="yes"?>
<Relationships xmlns="http://schemas.openxmlformats.org/package/2006/relationships"><Relationship Id="rId2" Type="http://schemas.openxmlformats.org/officeDocument/2006/relationships/hyperlink" Target="mailto:StudentEndOfYear@cde.state.co.us" TargetMode="Externa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hyperlink" Target="https://www.cde.state.co.us/datapipeline/seyadequatedocs" TargetMode="Externa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6.xml.rels><?xml version="1.0" encoding="UTF-8" standalone="yes"?>
<Relationships xmlns="http://schemas.openxmlformats.org/package/2006/relationships"><Relationship Id="rId3" Type="http://schemas.openxmlformats.org/officeDocument/2006/relationships/hyperlink" Target="https://www.cde.state.co.us/datapipeline/eoyreportmapping"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image" Target="../media/image65.png"/><Relationship Id="rId3" Type="http://schemas.openxmlformats.org/officeDocument/2006/relationships/hyperlink" Target="https://www.cde.state.co.us/idm/cedar" TargetMode="External"/><Relationship Id="rId7" Type="http://schemas.openxmlformats.org/officeDocument/2006/relationships/image" Target="../media/image64.png"/><Relationship Id="rId2" Type="http://schemas.openxmlformats.org/officeDocument/2006/relationships/hyperlink" Target="https://www.cde.state.co.us/idm" TargetMode="External"/><Relationship Id="rId1" Type="http://schemas.openxmlformats.org/officeDocument/2006/relationships/slideLayout" Target="../slideLayouts/slideLayout2.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hyperlink" Target="https://www.cde.state.co.us/idm/datapipeline" TargetMode="External"/></Relationships>
</file>

<file path=ppt/slides/_rels/slide9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xml"/></Relationships>
</file>

<file path=ppt/slides/_rels/slide9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Student End of Year</a:t>
            </a:r>
            <a:br>
              <a:rPr lang="en-US" dirty="0"/>
            </a:br>
            <a:r>
              <a:rPr lang="en-US" dirty="0"/>
              <a:t>Collection Overview</a:t>
            </a:r>
          </a:p>
        </p:txBody>
      </p:sp>
      <p:sp>
        <p:nvSpPr>
          <p:cNvPr id="3" name="Subtitle 2"/>
          <p:cNvSpPr>
            <a:spLocks noGrp="1"/>
          </p:cNvSpPr>
          <p:nvPr>
            <p:ph type="subTitle" idx="1"/>
          </p:nvPr>
        </p:nvSpPr>
        <p:spPr/>
        <p:txBody>
          <a:bodyPr/>
          <a:lstStyle/>
          <a:p>
            <a:r>
              <a:rPr lang="en-US" dirty="0"/>
              <a:t>2023-2024</a:t>
            </a:r>
          </a:p>
        </p:txBody>
      </p:sp>
      <p:sp>
        <p:nvSpPr>
          <p:cNvPr id="4" name="Slide Number Placeholder 3"/>
          <p:cNvSpPr>
            <a:spLocks noGrp="1"/>
          </p:cNvSpPr>
          <p:nvPr>
            <p:ph type="sldNum" sz="quarter" idx="12"/>
          </p:nvPr>
        </p:nvSpPr>
        <p:spPr/>
        <p:txBody>
          <a:bodyPr/>
          <a:lstStyle/>
          <a:p>
            <a:fld id="{C479D5F6-EDCB-402A-AC08-4943A1820E8F}" type="slidenum">
              <a:rPr lang="en-US" smtClean="0"/>
              <a:pPr/>
              <a:t>1</a:t>
            </a:fld>
            <a:endParaRPr lang="en-US" dirty="0"/>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5F77-7568-4EBD-A09F-3971C0593188}"/>
              </a:ext>
            </a:extLst>
          </p:cNvPr>
          <p:cNvSpPr>
            <a:spLocks noGrp="1"/>
          </p:cNvSpPr>
          <p:nvPr>
            <p:ph type="title"/>
          </p:nvPr>
        </p:nvSpPr>
        <p:spPr/>
        <p:txBody>
          <a:bodyPr/>
          <a:lstStyle/>
          <a:p>
            <a:r>
              <a:rPr lang="en-US" dirty="0"/>
              <a:t>SEY Snapshot Dependencies</a:t>
            </a:r>
          </a:p>
        </p:txBody>
      </p:sp>
      <p:sp>
        <p:nvSpPr>
          <p:cNvPr id="6" name="Freeform: Shape 5" descr="Student has been assigned a SASID and updated in the RITS system.&#10;Student has a record in the student interchange for:&#10;- Student demographics&#10;- Student School Association&#10;- Graduation Guidelines (only required for graduating students)&#10;- Adjustment File (only required if adjusting prior year data&#10;Student has a record in the Title 1 interchange if the student has received targeted assisted services/funding as of Oct. 1. &#10;Student has a record in the IEP interchange if the student is a special education student.">
            <a:extLst>
              <a:ext uri="{FF2B5EF4-FFF2-40B4-BE49-F238E27FC236}">
                <a16:creationId xmlns:a16="http://schemas.microsoft.com/office/drawing/2014/main" id="{F6DC3FFC-402A-E358-F4EF-3221C21D026C}"/>
              </a:ext>
            </a:extLst>
          </p:cNvPr>
          <p:cNvSpPr/>
          <p:nvPr/>
        </p:nvSpPr>
        <p:spPr>
          <a:xfrm>
            <a:off x="838200" y="1593591"/>
            <a:ext cx="10515600" cy="55165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a:t>Student has been assigned a SASID and updated in the RITS system</a:t>
            </a:r>
            <a:endParaRPr lang="en-US" sz="2300" b="1" kern="1200" dirty="0"/>
          </a:p>
        </p:txBody>
      </p:sp>
      <p:sp>
        <p:nvSpPr>
          <p:cNvPr id="9" name="Freeform: Shape 8">
            <a:extLst>
              <a:ext uri="{FF2B5EF4-FFF2-40B4-BE49-F238E27FC236}">
                <a16:creationId xmlns:a16="http://schemas.microsoft.com/office/drawing/2014/main" id="{32578481-1A55-F476-6D7D-FCCA460E8072}"/>
              </a:ext>
            </a:extLst>
          </p:cNvPr>
          <p:cNvSpPr/>
          <p:nvPr/>
        </p:nvSpPr>
        <p:spPr>
          <a:xfrm>
            <a:off x="838200" y="2211486"/>
            <a:ext cx="10515600" cy="55165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a:t>Student has a record in the student interchange for:</a:t>
            </a:r>
            <a:endParaRPr lang="en-US" sz="2300" b="1" kern="1200" dirty="0"/>
          </a:p>
        </p:txBody>
      </p:sp>
      <p:sp>
        <p:nvSpPr>
          <p:cNvPr id="10" name="Freeform: Shape 9">
            <a:extLst>
              <a:ext uri="{FF2B5EF4-FFF2-40B4-BE49-F238E27FC236}">
                <a16:creationId xmlns:a16="http://schemas.microsoft.com/office/drawing/2014/main" id="{E3B1F077-5ADD-1B29-D4FB-050F71BD08A5}"/>
              </a:ext>
            </a:extLst>
          </p:cNvPr>
          <p:cNvSpPr/>
          <p:nvPr/>
        </p:nvSpPr>
        <p:spPr>
          <a:xfrm>
            <a:off x="838200" y="2763141"/>
            <a:ext cx="10515600" cy="1237860"/>
          </a:xfrm>
          <a:custGeom>
            <a:avLst/>
            <a:gdLst>
              <a:gd name="connsiteX0" fmla="*/ 0 w 10515600"/>
              <a:gd name="connsiteY0" fmla="*/ 0 h 1237860"/>
              <a:gd name="connsiteX1" fmla="*/ 10515600 w 10515600"/>
              <a:gd name="connsiteY1" fmla="*/ 0 h 1237860"/>
              <a:gd name="connsiteX2" fmla="*/ 10515600 w 10515600"/>
              <a:gd name="connsiteY2" fmla="*/ 1237860 h 1237860"/>
              <a:gd name="connsiteX3" fmla="*/ 0 w 10515600"/>
              <a:gd name="connsiteY3" fmla="*/ 1237860 h 1237860"/>
              <a:gd name="connsiteX4" fmla="*/ 0 w 10515600"/>
              <a:gd name="connsiteY4" fmla="*/ 0 h 123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237860">
                <a:moveTo>
                  <a:pt x="0" y="0"/>
                </a:moveTo>
                <a:lnTo>
                  <a:pt x="10515600" y="0"/>
                </a:lnTo>
                <a:lnTo>
                  <a:pt x="10515600" y="1237860"/>
                </a:lnTo>
                <a:lnTo>
                  <a:pt x="0" y="123786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Student Demographics </a:t>
            </a:r>
          </a:p>
          <a:p>
            <a:pPr marL="171450" lvl="1" indent="-171450" algn="l" defTabSz="800100">
              <a:lnSpc>
                <a:spcPct val="90000"/>
              </a:lnSpc>
              <a:spcBef>
                <a:spcPct val="0"/>
              </a:spcBef>
              <a:spcAft>
                <a:spcPct val="20000"/>
              </a:spcAft>
              <a:buChar char="•"/>
            </a:pPr>
            <a:r>
              <a:rPr lang="en-US" sz="1800" kern="1200" dirty="0"/>
              <a:t>Student School Association (may have multiple records)</a:t>
            </a:r>
          </a:p>
          <a:p>
            <a:pPr marL="171450" lvl="1" indent="-171450" algn="l" defTabSz="800100">
              <a:lnSpc>
                <a:spcPct val="90000"/>
              </a:lnSpc>
              <a:spcBef>
                <a:spcPct val="0"/>
              </a:spcBef>
              <a:spcAft>
                <a:spcPct val="20000"/>
              </a:spcAft>
              <a:buChar char="•"/>
            </a:pPr>
            <a:r>
              <a:rPr lang="en-US" sz="1800" kern="1200" dirty="0"/>
              <a:t>Graduation Guidelines (only required for graduating students)</a:t>
            </a:r>
          </a:p>
          <a:p>
            <a:pPr marL="171450" lvl="1" indent="-171450" algn="l" defTabSz="800100">
              <a:lnSpc>
                <a:spcPct val="90000"/>
              </a:lnSpc>
              <a:spcBef>
                <a:spcPct val="0"/>
              </a:spcBef>
              <a:spcAft>
                <a:spcPct val="20000"/>
              </a:spcAft>
              <a:buChar char="•"/>
            </a:pPr>
            <a:r>
              <a:rPr lang="en-US" sz="1800" kern="1200" dirty="0"/>
              <a:t>Adjustment File (only required if adjusting prior year data)</a:t>
            </a:r>
          </a:p>
        </p:txBody>
      </p:sp>
      <p:sp>
        <p:nvSpPr>
          <p:cNvPr id="11" name="Freeform: Shape 10">
            <a:extLst>
              <a:ext uri="{FF2B5EF4-FFF2-40B4-BE49-F238E27FC236}">
                <a16:creationId xmlns:a16="http://schemas.microsoft.com/office/drawing/2014/main" id="{DDC614B7-E021-D63E-1EDA-D45C0B3A6B45}"/>
              </a:ext>
            </a:extLst>
          </p:cNvPr>
          <p:cNvSpPr/>
          <p:nvPr/>
        </p:nvSpPr>
        <p:spPr>
          <a:xfrm>
            <a:off x="838200" y="4001001"/>
            <a:ext cx="10515600" cy="55165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a:t>Student has a record in the Title 1 interchange if: </a:t>
            </a:r>
            <a:endParaRPr lang="en-US" sz="2300" b="1" kern="1200" dirty="0"/>
          </a:p>
        </p:txBody>
      </p:sp>
      <p:sp>
        <p:nvSpPr>
          <p:cNvPr id="12" name="Freeform: Shape 11">
            <a:extLst>
              <a:ext uri="{FF2B5EF4-FFF2-40B4-BE49-F238E27FC236}">
                <a16:creationId xmlns:a16="http://schemas.microsoft.com/office/drawing/2014/main" id="{72247685-8948-EB7F-5756-69298131A476}"/>
              </a:ext>
            </a:extLst>
          </p:cNvPr>
          <p:cNvSpPr/>
          <p:nvPr/>
        </p:nvSpPr>
        <p:spPr>
          <a:xfrm>
            <a:off x="838200" y="4552656"/>
            <a:ext cx="10515600" cy="380880"/>
          </a:xfrm>
          <a:custGeom>
            <a:avLst/>
            <a:gdLst>
              <a:gd name="connsiteX0" fmla="*/ 0 w 10515600"/>
              <a:gd name="connsiteY0" fmla="*/ 0 h 380880"/>
              <a:gd name="connsiteX1" fmla="*/ 10515600 w 10515600"/>
              <a:gd name="connsiteY1" fmla="*/ 0 h 380880"/>
              <a:gd name="connsiteX2" fmla="*/ 10515600 w 10515600"/>
              <a:gd name="connsiteY2" fmla="*/ 380880 h 380880"/>
              <a:gd name="connsiteX3" fmla="*/ 0 w 10515600"/>
              <a:gd name="connsiteY3" fmla="*/ 380880 h 380880"/>
              <a:gd name="connsiteX4" fmla="*/ 0 w 10515600"/>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380880">
                <a:moveTo>
                  <a:pt x="0" y="0"/>
                </a:moveTo>
                <a:lnTo>
                  <a:pt x="10515600" y="0"/>
                </a:lnTo>
                <a:lnTo>
                  <a:pt x="10515600" y="380880"/>
                </a:lnTo>
                <a:lnTo>
                  <a:pt x="0" y="3808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a:t>Student has received Targeted Assisted Services/Funding (as of Oct. 1)</a:t>
            </a:r>
          </a:p>
        </p:txBody>
      </p:sp>
      <p:sp>
        <p:nvSpPr>
          <p:cNvPr id="13" name="Freeform: Shape 12">
            <a:extLst>
              <a:ext uri="{FF2B5EF4-FFF2-40B4-BE49-F238E27FC236}">
                <a16:creationId xmlns:a16="http://schemas.microsoft.com/office/drawing/2014/main" id="{55FE8A88-7D67-B291-6B53-EE21BD4B4CBC}"/>
              </a:ext>
            </a:extLst>
          </p:cNvPr>
          <p:cNvSpPr/>
          <p:nvPr/>
        </p:nvSpPr>
        <p:spPr>
          <a:xfrm>
            <a:off x="838200" y="4933536"/>
            <a:ext cx="10515600" cy="551655"/>
          </a:xfrm>
          <a:custGeom>
            <a:avLst/>
            <a:gdLst>
              <a:gd name="connsiteX0" fmla="*/ 0 w 10515600"/>
              <a:gd name="connsiteY0" fmla="*/ 91944 h 551655"/>
              <a:gd name="connsiteX1" fmla="*/ 91944 w 10515600"/>
              <a:gd name="connsiteY1" fmla="*/ 0 h 551655"/>
              <a:gd name="connsiteX2" fmla="*/ 10423656 w 10515600"/>
              <a:gd name="connsiteY2" fmla="*/ 0 h 551655"/>
              <a:gd name="connsiteX3" fmla="*/ 10515600 w 10515600"/>
              <a:gd name="connsiteY3" fmla="*/ 91944 h 551655"/>
              <a:gd name="connsiteX4" fmla="*/ 10515600 w 10515600"/>
              <a:gd name="connsiteY4" fmla="*/ 459711 h 551655"/>
              <a:gd name="connsiteX5" fmla="*/ 10423656 w 10515600"/>
              <a:gd name="connsiteY5" fmla="*/ 551655 h 551655"/>
              <a:gd name="connsiteX6" fmla="*/ 91944 w 10515600"/>
              <a:gd name="connsiteY6" fmla="*/ 551655 h 551655"/>
              <a:gd name="connsiteX7" fmla="*/ 0 w 10515600"/>
              <a:gd name="connsiteY7" fmla="*/ 459711 h 551655"/>
              <a:gd name="connsiteX8" fmla="*/ 0 w 10515600"/>
              <a:gd name="connsiteY8" fmla="*/ 91944 h 55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51655">
                <a:moveTo>
                  <a:pt x="0" y="91944"/>
                </a:moveTo>
                <a:cubicBezTo>
                  <a:pt x="0" y="41165"/>
                  <a:pt x="41165" y="0"/>
                  <a:pt x="91944" y="0"/>
                </a:cubicBezTo>
                <a:lnTo>
                  <a:pt x="10423656" y="0"/>
                </a:lnTo>
                <a:cubicBezTo>
                  <a:pt x="10474435" y="0"/>
                  <a:pt x="10515600" y="41165"/>
                  <a:pt x="10515600" y="91944"/>
                </a:cubicBezTo>
                <a:lnTo>
                  <a:pt x="10515600" y="459711"/>
                </a:lnTo>
                <a:cubicBezTo>
                  <a:pt x="10515600" y="510490"/>
                  <a:pt x="10474435" y="551655"/>
                  <a:pt x="10423656" y="551655"/>
                </a:cubicBezTo>
                <a:lnTo>
                  <a:pt x="91944" y="551655"/>
                </a:lnTo>
                <a:cubicBezTo>
                  <a:pt x="41165" y="551655"/>
                  <a:pt x="0" y="510490"/>
                  <a:pt x="0" y="459711"/>
                </a:cubicBezTo>
                <a:lnTo>
                  <a:pt x="0" y="91944"/>
                </a:lnTo>
                <a:close/>
              </a:path>
            </a:pathLst>
          </a:custGeom>
        </p:spPr>
        <p:style>
          <a:lnRef idx="0">
            <a:schemeClr val="lt2">
              <a:hueOff val="0"/>
              <a:satOff val="0"/>
              <a:lumOff val="0"/>
              <a:alphaOff val="0"/>
            </a:schemeClr>
          </a:lnRef>
          <a:fillRef idx="3">
            <a:schemeClr val="dk2">
              <a:hueOff val="0"/>
              <a:satOff val="0"/>
              <a:lumOff val="0"/>
              <a:alphaOff val="0"/>
            </a:schemeClr>
          </a:fillRef>
          <a:effectRef idx="3">
            <a:schemeClr val="dk2">
              <a:hueOff val="0"/>
              <a:satOff val="0"/>
              <a:lumOff val="0"/>
              <a:alphaOff val="0"/>
            </a:schemeClr>
          </a:effectRef>
          <a:fontRef idx="minor">
            <a:schemeClr val="lt1"/>
          </a:fontRef>
        </p:style>
        <p:txBody>
          <a:bodyPr spcFirstLastPara="0" vert="horz" wrap="square" lIns="114560" tIns="114560" rIns="114560" bIns="114560" numCol="1" spcCol="1270" anchor="ctr" anchorCtr="0">
            <a:noAutofit/>
          </a:bodyPr>
          <a:lstStyle/>
          <a:p>
            <a:pPr marL="0" lvl="0" indent="0" algn="l" defTabSz="1022350">
              <a:lnSpc>
                <a:spcPct val="90000"/>
              </a:lnSpc>
              <a:spcBef>
                <a:spcPct val="0"/>
              </a:spcBef>
              <a:spcAft>
                <a:spcPct val="35000"/>
              </a:spcAft>
              <a:buNone/>
            </a:pPr>
            <a:r>
              <a:rPr lang="en-US" sz="2300" b="1" kern="1200"/>
              <a:t>Student has a record in the IEP interchange if:</a:t>
            </a:r>
          </a:p>
        </p:txBody>
      </p:sp>
      <p:sp>
        <p:nvSpPr>
          <p:cNvPr id="14" name="Freeform: Shape 13">
            <a:extLst>
              <a:ext uri="{FF2B5EF4-FFF2-40B4-BE49-F238E27FC236}">
                <a16:creationId xmlns:a16="http://schemas.microsoft.com/office/drawing/2014/main" id="{D5B51607-3DB2-BE61-8019-66DD15D49A3B}"/>
              </a:ext>
            </a:extLst>
          </p:cNvPr>
          <p:cNvSpPr/>
          <p:nvPr/>
        </p:nvSpPr>
        <p:spPr>
          <a:xfrm>
            <a:off x="838200" y="5485191"/>
            <a:ext cx="10515600" cy="380880"/>
          </a:xfrm>
          <a:custGeom>
            <a:avLst/>
            <a:gdLst>
              <a:gd name="connsiteX0" fmla="*/ 0 w 10515600"/>
              <a:gd name="connsiteY0" fmla="*/ 0 h 380880"/>
              <a:gd name="connsiteX1" fmla="*/ 10515600 w 10515600"/>
              <a:gd name="connsiteY1" fmla="*/ 0 h 380880"/>
              <a:gd name="connsiteX2" fmla="*/ 10515600 w 10515600"/>
              <a:gd name="connsiteY2" fmla="*/ 380880 h 380880"/>
              <a:gd name="connsiteX3" fmla="*/ 0 w 10515600"/>
              <a:gd name="connsiteY3" fmla="*/ 380880 h 380880"/>
              <a:gd name="connsiteX4" fmla="*/ 0 w 10515600"/>
              <a:gd name="connsiteY4" fmla="*/ 0 h 380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380880">
                <a:moveTo>
                  <a:pt x="0" y="0"/>
                </a:moveTo>
                <a:lnTo>
                  <a:pt x="10515600" y="0"/>
                </a:lnTo>
                <a:lnTo>
                  <a:pt x="10515600" y="380880"/>
                </a:lnTo>
                <a:lnTo>
                  <a:pt x="0" y="380880"/>
                </a:lnTo>
                <a:lnTo>
                  <a:pt x="0" y="0"/>
                </a:lnTo>
                <a:close/>
              </a:path>
            </a:pathLst>
          </a:cu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spcFirstLastPara="0" vert="horz" wrap="square" lIns="333870"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US" sz="1800" kern="1200" dirty="0"/>
              <a:t>Student is a special education student</a:t>
            </a:r>
          </a:p>
        </p:txBody>
      </p:sp>
      <p:sp>
        <p:nvSpPr>
          <p:cNvPr id="4" name="Slide Number Placeholder 3">
            <a:extLst>
              <a:ext uri="{FF2B5EF4-FFF2-40B4-BE49-F238E27FC236}">
                <a16:creationId xmlns:a16="http://schemas.microsoft.com/office/drawing/2014/main" id="{FC68E67B-43F1-4DEB-876D-F9B2CD6ED7C6}"/>
              </a:ext>
            </a:extLst>
          </p:cNvPr>
          <p:cNvSpPr>
            <a:spLocks noGrp="1"/>
          </p:cNvSpPr>
          <p:nvPr>
            <p:ph type="sldNum" sz="quarter" idx="12"/>
          </p:nvPr>
        </p:nvSpPr>
        <p:spPr/>
        <p:txBody>
          <a:bodyPr/>
          <a:lstStyle/>
          <a:p>
            <a:fld id="{C479D5F6-EDCB-402A-AC08-4943A1820E8F}" type="slidenum">
              <a:rPr lang="en-US" smtClean="0"/>
              <a:pPr/>
              <a:t>10</a:t>
            </a:fld>
            <a:endParaRPr lang="en-US" dirty="0"/>
          </a:p>
        </p:txBody>
      </p:sp>
      <p:sp>
        <p:nvSpPr>
          <p:cNvPr id="5" name="Rectangle: Rounded Corners 4">
            <a:extLst>
              <a:ext uri="{FF2B5EF4-FFF2-40B4-BE49-F238E27FC236}">
                <a16:creationId xmlns:a16="http://schemas.microsoft.com/office/drawing/2014/main" id="{37F5757B-910E-4CA6-B416-F16D26B2FDB8}"/>
              </a:ext>
              <a:ext uri="{C183D7F6-B498-43B3-948B-1728B52AA6E4}">
                <adec:decorative xmlns:adec="http://schemas.microsoft.com/office/drawing/2017/decorative" val="1"/>
              </a:ext>
            </a:extLst>
          </p:cNvPr>
          <p:cNvSpPr/>
          <p:nvPr/>
        </p:nvSpPr>
        <p:spPr>
          <a:xfrm>
            <a:off x="8995951" y="4093030"/>
            <a:ext cx="1371600" cy="365760"/>
          </a:xfrm>
          <a:prstGeom prst="round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dirty="0">
                <a:solidFill>
                  <a:schemeClr val="bg1"/>
                </a:solidFill>
              </a:rPr>
              <a:t>Internal Flag</a:t>
            </a:r>
          </a:p>
        </p:txBody>
      </p:sp>
      <p:sp>
        <p:nvSpPr>
          <p:cNvPr id="8" name="Rectangle: Rounded Corners 7">
            <a:extLst>
              <a:ext uri="{FF2B5EF4-FFF2-40B4-BE49-F238E27FC236}">
                <a16:creationId xmlns:a16="http://schemas.microsoft.com/office/drawing/2014/main" id="{100CB94D-6BAE-47CF-AF9C-F6051A55B215}"/>
              </a:ext>
              <a:ext uri="{C183D7F6-B498-43B3-948B-1728B52AA6E4}">
                <adec:decorative xmlns:adec="http://schemas.microsoft.com/office/drawing/2017/decorative" val="1"/>
              </a:ext>
            </a:extLst>
          </p:cNvPr>
          <p:cNvSpPr/>
          <p:nvPr/>
        </p:nvSpPr>
        <p:spPr>
          <a:xfrm>
            <a:off x="8995951" y="5044182"/>
            <a:ext cx="1371600" cy="365760"/>
          </a:xfrm>
          <a:prstGeom prst="roundRect">
            <a:avLst/>
          </a:prstGeom>
          <a:noFill/>
          <a:ln w="9525" cap="flat" cmpd="sng" algn="ctr">
            <a:solidFill>
              <a:schemeClr val="bg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rtlCol="0" anchor="ctr"/>
          <a:lstStyle/>
          <a:p>
            <a:pPr algn="ctr"/>
            <a:r>
              <a:rPr lang="en-US" sz="1600" b="1" dirty="0">
                <a:solidFill>
                  <a:schemeClr val="bg1"/>
                </a:solidFill>
              </a:rPr>
              <a:t>Internal Flag</a:t>
            </a:r>
          </a:p>
        </p:txBody>
      </p:sp>
    </p:spTree>
    <p:extLst>
      <p:ext uri="{BB962C8B-B14F-4D97-AF65-F5344CB8AC3E}">
        <p14:creationId xmlns:p14="http://schemas.microsoft.com/office/powerpoint/2010/main" val="2537902707"/>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B3825DB-2D2F-CDDE-C565-354C9D1D6542}"/>
              </a:ext>
            </a:extLst>
          </p:cNvPr>
          <p:cNvSpPr>
            <a:spLocks noGrp="1"/>
          </p:cNvSpPr>
          <p:nvPr>
            <p:ph type="title"/>
          </p:nvPr>
        </p:nvSpPr>
        <p:spPr/>
        <p:txBody>
          <a:bodyPr/>
          <a:lstStyle/>
          <a:p>
            <a:r>
              <a:rPr lang="en-US" dirty="0"/>
              <a:t>Student Profile Reports</a:t>
            </a:r>
          </a:p>
        </p:txBody>
      </p:sp>
      <p:sp>
        <p:nvSpPr>
          <p:cNvPr id="5" name="Content Placeholder 4">
            <a:extLst>
              <a:ext uri="{FF2B5EF4-FFF2-40B4-BE49-F238E27FC236}">
                <a16:creationId xmlns:a16="http://schemas.microsoft.com/office/drawing/2014/main" id="{29D2E528-EB0D-43CC-9FC9-F37CA1AB130B}"/>
              </a:ext>
            </a:extLst>
          </p:cNvPr>
          <p:cNvSpPr>
            <a:spLocks noGrp="1"/>
          </p:cNvSpPr>
          <p:nvPr>
            <p:ph idx="1"/>
          </p:nvPr>
        </p:nvSpPr>
        <p:spPr/>
        <p:txBody>
          <a:bodyPr/>
          <a:lstStyle/>
          <a:p>
            <a:r>
              <a:rPr lang="en-US" dirty="0"/>
              <a:t>Individuals with permissions to the Student Interchange in </a:t>
            </a:r>
            <a:r>
              <a:rPr lang="en-US" dirty="0" err="1"/>
              <a:t>IdM</a:t>
            </a:r>
            <a:r>
              <a:rPr lang="en-US" dirty="0"/>
              <a:t> have access to student profile reports</a:t>
            </a:r>
          </a:p>
          <a:p>
            <a:pPr lvl="1"/>
            <a:r>
              <a:rPr lang="en-US" dirty="0"/>
              <a:t>STD~LEAVIEWER</a:t>
            </a:r>
          </a:p>
          <a:p>
            <a:pPr lvl="1"/>
            <a:r>
              <a:rPr lang="en-US" dirty="0"/>
              <a:t>STD~LEAUSER </a:t>
            </a:r>
          </a:p>
          <a:p>
            <a:r>
              <a:rPr lang="en-US" dirty="0"/>
              <a:t>These reports are operation in nature, assisting districts with reporting accurate data on these fields and providing historical information when helpful</a:t>
            </a:r>
          </a:p>
          <a:p>
            <a:r>
              <a:rPr lang="en-US" dirty="0"/>
              <a:t>They are connected to information from the student interchange files:</a:t>
            </a:r>
          </a:p>
          <a:p>
            <a:pPr lvl="1"/>
            <a:r>
              <a:rPr lang="en-US" dirty="0"/>
              <a:t>Student Demographics</a:t>
            </a:r>
          </a:p>
          <a:p>
            <a:pPr lvl="1"/>
            <a:r>
              <a:rPr lang="en-US" dirty="0"/>
              <a:t>Student School Association</a:t>
            </a:r>
          </a:p>
          <a:p>
            <a:pPr lvl="1"/>
            <a:r>
              <a:rPr lang="en-US" dirty="0"/>
              <a:t>Graduation Guidelines</a:t>
            </a:r>
          </a:p>
        </p:txBody>
      </p:sp>
      <p:sp>
        <p:nvSpPr>
          <p:cNvPr id="3" name="Slide Number Placeholder 2">
            <a:extLst>
              <a:ext uri="{FF2B5EF4-FFF2-40B4-BE49-F238E27FC236}">
                <a16:creationId xmlns:a16="http://schemas.microsoft.com/office/drawing/2014/main" id="{00ACBA1D-A6B4-03E4-2369-9EC0E5682D94}"/>
              </a:ext>
            </a:extLst>
          </p:cNvPr>
          <p:cNvSpPr>
            <a:spLocks noGrp="1"/>
          </p:cNvSpPr>
          <p:nvPr>
            <p:ph type="sldNum" sz="quarter" idx="12"/>
          </p:nvPr>
        </p:nvSpPr>
        <p:spPr/>
        <p:txBody>
          <a:bodyPr/>
          <a:lstStyle/>
          <a:p>
            <a:fld id="{C479D5F6-EDCB-402A-AC08-4943A1820E8F}" type="slidenum">
              <a:rPr lang="en-US" smtClean="0"/>
              <a:pPr/>
              <a:t>100</a:t>
            </a:fld>
            <a:endParaRPr lang="en-US" dirty="0"/>
          </a:p>
        </p:txBody>
      </p:sp>
    </p:spTree>
    <p:extLst>
      <p:ext uri="{BB962C8B-B14F-4D97-AF65-F5344CB8AC3E}">
        <p14:creationId xmlns:p14="http://schemas.microsoft.com/office/powerpoint/2010/main" val="252217864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453F5A-6D7B-67C5-D7B2-763D628928CC}"/>
              </a:ext>
            </a:extLst>
          </p:cNvPr>
          <p:cNvSpPr>
            <a:spLocks noGrp="1"/>
          </p:cNvSpPr>
          <p:nvPr>
            <p:ph type="title"/>
          </p:nvPr>
        </p:nvSpPr>
        <p:spPr/>
        <p:txBody>
          <a:bodyPr/>
          <a:lstStyle/>
          <a:p>
            <a:r>
              <a:rPr lang="en-US" dirty="0"/>
              <a:t>Student End of Year Reports</a:t>
            </a:r>
          </a:p>
        </p:txBody>
      </p:sp>
      <p:sp>
        <p:nvSpPr>
          <p:cNvPr id="5" name="Content Placeholder 4">
            <a:extLst>
              <a:ext uri="{FF2B5EF4-FFF2-40B4-BE49-F238E27FC236}">
                <a16:creationId xmlns:a16="http://schemas.microsoft.com/office/drawing/2014/main" id="{14DB34F9-8A5B-6928-7A95-42804913BE95}"/>
              </a:ext>
            </a:extLst>
          </p:cNvPr>
          <p:cNvSpPr>
            <a:spLocks noGrp="1"/>
          </p:cNvSpPr>
          <p:nvPr>
            <p:ph idx="1"/>
          </p:nvPr>
        </p:nvSpPr>
        <p:spPr/>
        <p:txBody>
          <a:bodyPr/>
          <a:lstStyle/>
          <a:p>
            <a:r>
              <a:rPr lang="en-US" dirty="0"/>
              <a:t>Available to individuals with permissions to Student End of Year in </a:t>
            </a:r>
            <a:r>
              <a:rPr lang="en-US" dirty="0" err="1"/>
              <a:t>IdM</a:t>
            </a:r>
            <a:endParaRPr lang="en-US" dirty="0"/>
          </a:p>
          <a:p>
            <a:pPr lvl="1"/>
            <a:r>
              <a:rPr lang="en-US" dirty="0"/>
              <a:t>SEY~LEAVIEWER</a:t>
            </a:r>
          </a:p>
          <a:p>
            <a:pPr lvl="1"/>
            <a:r>
              <a:rPr lang="en-US" dirty="0"/>
              <a:t>SEY~LEAUSER</a:t>
            </a:r>
          </a:p>
          <a:p>
            <a:pPr lvl="1"/>
            <a:r>
              <a:rPr lang="en-US" dirty="0"/>
              <a:t>SEY~LEAAPPROVER</a:t>
            </a:r>
          </a:p>
          <a:p>
            <a:r>
              <a:rPr lang="en-US" dirty="0"/>
              <a:t>Some reports are operational in nature, designed to assist with the data collection</a:t>
            </a:r>
          </a:p>
          <a:p>
            <a:r>
              <a:rPr lang="en-US" dirty="0"/>
              <a:t>Some reports are designed to provide districts with a preview of their education statistics data prior to the public release of data in January </a:t>
            </a:r>
          </a:p>
          <a:p>
            <a:pPr lvl="1"/>
            <a:r>
              <a:rPr lang="en-US" dirty="0"/>
              <a:t>Graduation/Completion Rates</a:t>
            </a:r>
          </a:p>
          <a:p>
            <a:pPr lvl="1"/>
            <a:r>
              <a:rPr lang="en-US" dirty="0"/>
              <a:t>Dropout Rates</a:t>
            </a:r>
          </a:p>
          <a:p>
            <a:pPr lvl="1"/>
            <a:r>
              <a:rPr lang="en-US" dirty="0"/>
              <a:t>Mobility/Stability Rates</a:t>
            </a:r>
          </a:p>
          <a:p>
            <a:pPr lvl="1"/>
            <a:endParaRPr lang="en-US" dirty="0"/>
          </a:p>
          <a:p>
            <a:endParaRPr lang="en-US" dirty="0"/>
          </a:p>
        </p:txBody>
      </p:sp>
      <p:sp>
        <p:nvSpPr>
          <p:cNvPr id="3" name="Slide Number Placeholder 2">
            <a:extLst>
              <a:ext uri="{FF2B5EF4-FFF2-40B4-BE49-F238E27FC236}">
                <a16:creationId xmlns:a16="http://schemas.microsoft.com/office/drawing/2014/main" id="{743CD823-776D-AA51-A7D5-EC195ADDA104}"/>
              </a:ext>
            </a:extLst>
          </p:cNvPr>
          <p:cNvSpPr>
            <a:spLocks noGrp="1"/>
          </p:cNvSpPr>
          <p:nvPr>
            <p:ph type="sldNum" sz="quarter" idx="12"/>
          </p:nvPr>
        </p:nvSpPr>
        <p:spPr/>
        <p:txBody>
          <a:bodyPr/>
          <a:lstStyle/>
          <a:p>
            <a:fld id="{C479D5F6-EDCB-402A-AC08-4943A1820E8F}" type="slidenum">
              <a:rPr lang="en-US" smtClean="0"/>
              <a:pPr/>
              <a:t>101</a:t>
            </a:fld>
            <a:endParaRPr lang="en-US" dirty="0"/>
          </a:p>
        </p:txBody>
      </p:sp>
    </p:spTree>
    <p:extLst>
      <p:ext uri="{BB962C8B-B14F-4D97-AF65-F5344CB8AC3E}">
        <p14:creationId xmlns:p14="http://schemas.microsoft.com/office/powerpoint/2010/main" val="135715800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2DA2E9-6B3B-9334-8003-50CFC6A6A87F}"/>
              </a:ext>
            </a:extLst>
          </p:cNvPr>
          <p:cNvSpPr>
            <a:spLocks noGrp="1"/>
          </p:cNvSpPr>
          <p:nvPr>
            <p:ph type="ctrTitle"/>
          </p:nvPr>
        </p:nvSpPr>
        <p:spPr/>
        <p:txBody>
          <a:bodyPr/>
          <a:lstStyle/>
          <a:p>
            <a:r>
              <a:rPr lang="en-US" dirty="0"/>
              <a:t>Published Rates &amp; Reporting</a:t>
            </a:r>
          </a:p>
        </p:txBody>
      </p:sp>
      <p:sp>
        <p:nvSpPr>
          <p:cNvPr id="3" name="Slide Number Placeholder 2">
            <a:extLst>
              <a:ext uri="{FF2B5EF4-FFF2-40B4-BE49-F238E27FC236}">
                <a16:creationId xmlns:a16="http://schemas.microsoft.com/office/drawing/2014/main" id="{0BA35138-AC96-E07E-845D-5E8C8751758F}"/>
              </a:ext>
            </a:extLst>
          </p:cNvPr>
          <p:cNvSpPr>
            <a:spLocks noGrp="1"/>
          </p:cNvSpPr>
          <p:nvPr>
            <p:ph type="sldNum" sz="quarter" idx="12"/>
          </p:nvPr>
        </p:nvSpPr>
        <p:spPr/>
        <p:txBody>
          <a:bodyPr/>
          <a:lstStyle/>
          <a:p>
            <a:fld id="{C479D5F6-EDCB-402A-AC08-4943A1820E8F}" type="slidenum">
              <a:rPr lang="en-US" smtClean="0"/>
              <a:pPr/>
              <a:t>102</a:t>
            </a:fld>
            <a:endParaRPr lang="en-US" dirty="0"/>
          </a:p>
        </p:txBody>
      </p:sp>
    </p:spTree>
    <p:extLst>
      <p:ext uri="{BB962C8B-B14F-4D97-AF65-F5344CB8AC3E}">
        <p14:creationId xmlns:p14="http://schemas.microsoft.com/office/powerpoint/2010/main" val="427228395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9CDA061-DBA8-2450-2EF4-AAA1FB266F46}"/>
              </a:ext>
            </a:extLst>
          </p:cNvPr>
          <p:cNvSpPr>
            <a:spLocks noGrp="1"/>
          </p:cNvSpPr>
          <p:nvPr>
            <p:ph type="title"/>
          </p:nvPr>
        </p:nvSpPr>
        <p:spPr/>
        <p:txBody>
          <a:bodyPr/>
          <a:lstStyle/>
          <a:p>
            <a:r>
              <a:rPr lang="en-US" dirty="0"/>
              <a:t>SEY Public Data Release</a:t>
            </a:r>
            <a:br>
              <a:rPr lang="en-US" dirty="0"/>
            </a:br>
            <a:r>
              <a:rPr lang="en-US" dirty="0"/>
              <a:t>Scheduled Date – January 14, 2025</a:t>
            </a:r>
          </a:p>
        </p:txBody>
      </p:sp>
      <p:sp>
        <p:nvSpPr>
          <p:cNvPr id="5" name="Content Placeholder 4">
            <a:extLst>
              <a:ext uri="{FF2B5EF4-FFF2-40B4-BE49-F238E27FC236}">
                <a16:creationId xmlns:a16="http://schemas.microsoft.com/office/drawing/2014/main" id="{F917A1D5-E8C9-04D7-851D-DEEF32EB1322}"/>
              </a:ext>
            </a:extLst>
          </p:cNvPr>
          <p:cNvSpPr>
            <a:spLocks noGrp="1"/>
          </p:cNvSpPr>
          <p:nvPr>
            <p:ph idx="1"/>
          </p:nvPr>
        </p:nvSpPr>
        <p:spPr/>
        <p:txBody>
          <a:bodyPr>
            <a:normAutofit lnSpcReduction="10000"/>
          </a:bodyPr>
          <a:lstStyle/>
          <a:p>
            <a:r>
              <a:rPr lang="en-US" dirty="0">
                <a:highlight>
                  <a:srgbClr val="FFFFCC"/>
                </a:highlight>
              </a:rPr>
              <a:t>Education statistics based upon the 2023-24 SEY data are embargoed until the public data release in January 2025</a:t>
            </a:r>
          </a:p>
          <a:p>
            <a:pPr lvl="1"/>
            <a:r>
              <a:rPr lang="en-US" dirty="0"/>
              <a:t>District data available through COGNOS/CEDAR reports</a:t>
            </a:r>
          </a:p>
          <a:p>
            <a:r>
              <a:rPr lang="en-US" dirty="0"/>
              <a:t>Districts receive a preview of the state-wide data a few days prior to the public data release</a:t>
            </a:r>
          </a:p>
          <a:p>
            <a:pPr lvl="1"/>
            <a:r>
              <a:rPr lang="en-US" dirty="0"/>
              <a:t>Sent to SEY Data Respondents from the SEY Collection Lead</a:t>
            </a:r>
          </a:p>
          <a:p>
            <a:pPr lvl="1"/>
            <a:r>
              <a:rPr lang="en-US" dirty="0"/>
              <a:t>SEY Data Respondents should share with applicable administrative staff within their district </a:t>
            </a:r>
            <a:br>
              <a:rPr lang="en-US" dirty="0"/>
            </a:br>
            <a:r>
              <a:rPr lang="en-US" dirty="0"/>
              <a:t>(i.e. superintendent, accountability contact, etc.)</a:t>
            </a:r>
          </a:p>
          <a:p>
            <a:r>
              <a:rPr lang="en-US" dirty="0"/>
              <a:t>CDE sends out a press release and notifications through their communication department when this data is publicly released</a:t>
            </a:r>
          </a:p>
          <a:p>
            <a:pPr lvl="1"/>
            <a:r>
              <a:rPr lang="en-US" dirty="0"/>
              <a:t>SEY Data Collection lead will send an email to data respondents when the embargo has lifted and data has been publicly released</a:t>
            </a:r>
          </a:p>
          <a:p>
            <a:endParaRPr lang="en-US" dirty="0"/>
          </a:p>
        </p:txBody>
      </p:sp>
      <p:sp>
        <p:nvSpPr>
          <p:cNvPr id="3" name="Slide Number Placeholder 2">
            <a:extLst>
              <a:ext uri="{FF2B5EF4-FFF2-40B4-BE49-F238E27FC236}">
                <a16:creationId xmlns:a16="http://schemas.microsoft.com/office/drawing/2014/main" id="{1B351F6C-3E08-AB59-6FFA-C975BFB07FEE}"/>
              </a:ext>
            </a:extLst>
          </p:cNvPr>
          <p:cNvSpPr>
            <a:spLocks noGrp="1"/>
          </p:cNvSpPr>
          <p:nvPr>
            <p:ph type="sldNum" sz="quarter" idx="12"/>
          </p:nvPr>
        </p:nvSpPr>
        <p:spPr/>
        <p:txBody>
          <a:bodyPr/>
          <a:lstStyle/>
          <a:p>
            <a:fld id="{C479D5F6-EDCB-402A-AC08-4943A1820E8F}" type="slidenum">
              <a:rPr lang="en-US" smtClean="0"/>
              <a:pPr/>
              <a:t>103</a:t>
            </a:fld>
            <a:endParaRPr lang="en-US" dirty="0"/>
          </a:p>
        </p:txBody>
      </p:sp>
    </p:spTree>
    <p:extLst>
      <p:ext uri="{BB962C8B-B14F-4D97-AF65-F5344CB8AC3E}">
        <p14:creationId xmlns:p14="http://schemas.microsoft.com/office/powerpoint/2010/main" val="164088276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BA004C-2B27-838C-2F9A-C7CDC316824C}"/>
              </a:ext>
            </a:extLst>
          </p:cNvPr>
          <p:cNvSpPr>
            <a:spLocks noGrp="1"/>
          </p:cNvSpPr>
          <p:nvPr>
            <p:ph type="title"/>
          </p:nvPr>
        </p:nvSpPr>
        <p:spPr/>
        <p:txBody>
          <a:bodyPr/>
          <a:lstStyle/>
          <a:p>
            <a:r>
              <a:rPr lang="en-US" dirty="0"/>
              <a:t>Education Statistics</a:t>
            </a:r>
          </a:p>
        </p:txBody>
      </p:sp>
      <p:sp>
        <p:nvSpPr>
          <p:cNvPr id="3" name="Content Placeholder 2">
            <a:extLst>
              <a:ext uri="{FF2B5EF4-FFF2-40B4-BE49-F238E27FC236}">
                <a16:creationId xmlns:a16="http://schemas.microsoft.com/office/drawing/2014/main" id="{22DF6619-4F03-E26F-1912-EAF586B68A03}"/>
              </a:ext>
            </a:extLst>
          </p:cNvPr>
          <p:cNvSpPr>
            <a:spLocks noGrp="1"/>
          </p:cNvSpPr>
          <p:nvPr>
            <p:ph idx="1"/>
          </p:nvPr>
        </p:nvSpPr>
        <p:spPr/>
        <p:txBody>
          <a:bodyPr/>
          <a:lstStyle/>
          <a:p>
            <a:r>
              <a:rPr lang="en-US" dirty="0">
                <a:hlinkClick r:id="rId3"/>
              </a:rPr>
              <a:t>Mobility/Stability Rates &amp; Statistics</a:t>
            </a:r>
            <a:endParaRPr lang="en-US" dirty="0"/>
          </a:p>
          <a:p>
            <a:pPr lvl="1"/>
            <a:r>
              <a:rPr lang="en-US" dirty="0"/>
              <a:t>Annual calculation</a:t>
            </a:r>
          </a:p>
          <a:p>
            <a:pPr lvl="1"/>
            <a:r>
              <a:rPr lang="en-US" dirty="0"/>
              <a:t>Reflect students in grades K-12</a:t>
            </a:r>
          </a:p>
          <a:p>
            <a:r>
              <a:rPr lang="en-US" dirty="0">
                <a:hlinkClick r:id="rId4"/>
              </a:rPr>
              <a:t>Dropout Rates &amp; Statistics</a:t>
            </a:r>
            <a:endParaRPr lang="en-US" dirty="0"/>
          </a:p>
          <a:p>
            <a:pPr lvl="1"/>
            <a:r>
              <a:rPr lang="en-US" dirty="0"/>
              <a:t>Annual calculation</a:t>
            </a:r>
          </a:p>
          <a:p>
            <a:pPr lvl="1"/>
            <a:r>
              <a:rPr lang="en-US" dirty="0"/>
              <a:t>Reflect students in grades 7-12</a:t>
            </a:r>
          </a:p>
          <a:p>
            <a:pPr lvl="1"/>
            <a:r>
              <a:rPr lang="en-US" dirty="0"/>
              <a:t>Annual Instructional Program Service Type (IPST) status</a:t>
            </a:r>
          </a:p>
          <a:p>
            <a:r>
              <a:rPr lang="en-US" dirty="0">
                <a:hlinkClick r:id="rId5"/>
              </a:rPr>
              <a:t>Graduation/Completion Rates &amp; Statistics</a:t>
            </a:r>
            <a:endParaRPr lang="en-US" dirty="0"/>
          </a:p>
          <a:p>
            <a:pPr lvl="1"/>
            <a:r>
              <a:rPr lang="en-US" dirty="0"/>
              <a:t>Cohort based calculation</a:t>
            </a:r>
          </a:p>
          <a:p>
            <a:pPr lvl="1"/>
            <a:r>
              <a:rPr lang="en-US" dirty="0"/>
              <a:t>Reflect students in given Anticipated Year of Graduation (AYG) cohort</a:t>
            </a:r>
          </a:p>
          <a:p>
            <a:pPr lvl="1"/>
            <a:r>
              <a:rPr lang="en-US" dirty="0"/>
              <a:t>IPST cohort based upon qualifying IPST status at some point during </a:t>
            </a:r>
            <a:br>
              <a:rPr lang="en-US" dirty="0"/>
            </a:br>
            <a:r>
              <a:rPr lang="en-US" dirty="0"/>
              <a:t>9-12</a:t>
            </a:r>
            <a:r>
              <a:rPr lang="en-US" baseline="30000" dirty="0"/>
              <a:t>th</a:t>
            </a:r>
            <a:r>
              <a:rPr lang="en-US" dirty="0"/>
              <a:t> grade</a:t>
            </a:r>
          </a:p>
          <a:p>
            <a:pPr lvl="1"/>
            <a:endParaRPr lang="en-US" dirty="0"/>
          </a:p>
        </p:txBody>
      </p:sp>
      <p:sp>
        <p:nvSpPr>
          <p:cNvPr id="4" name="Slide Number Placeholder 3">
            <a:extLst>
              <a:ext uri="{FF2B5EF4-FFF2-40B4-BE49-F238E27FC236}">
                <a16:creationId xmlns:a16="http://schemas.microsoft.com/office/drawing/2014/main" id="{85EC4B6F-56D2-F767-126B-EBA013AD8898}"/>
              </a:ext>
            </a:extLst>
          </p:cNvPr>
          <p:cNvSpPr>
            <a:spLocks noGrp="1"/>
          </p:cNvSpPr>
          <p:nvPr>
            <p:ph type="sldNum" sz="quarter" idx="12"/>
          </p:nvPr>
        </p:nvSpPr>
        <p:spPr/>
        <p:txBody>
          <a:bodyPr/>
          <a:lstStyle/>
          <a:p>
            <a:fld id="{C479D5F6-EDCB-402A-AC08-4943A1820E8F}" type="slidenum">
              <a:rPr lang="en-US" smtClean="0"/>
              <a:pPr/>
              <a:t>104</a:t>
            </a:fld>
            <a:endParaRPr lang="en-US" dirty="0"/>
          </a:p>
        </p:txBody>
      </p:sp>
    </p:spTree>
    <p:extLst>
      <p:ext uri="{BB962C8B-B14F-4D97-AF65-F5344CB8AC3E}">
        <p14:creationId xmlns:p14="http://schemas.microsoft.com/office/powerpoint/2010/main" val="3559667074"/>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06939B-24D6-3BB9-8B55-AC2373662803}"/>
              </a:ext>
            </a:extLst>
          </p:cNvPr>
          <p:cNvSpPr>
            <a:spLocks noGrp="1"/>
          </p:cNvSpPr>
          <p:nvPr>
            <p:ph type="title"/>
          </p:nvPr>
        </p:nvSpPr>
        <p:spPr/>
        <p:txBody>
          <a:bodyPr/>
          <a:lstStyle/>
          <a:p>
            <a:r>
              <a:rPr lang="en-US" dirty="0"/>
              <a:t>SEY Privacy Guidelines: </a:t>
            </a:r>
            <a:br>
              <a:rPr lang="en-US" dirty="0"/>
            </a:br>
            <a:r>
              <a:rPr lang="en-US" dirty="0"/>
              <a:t>District &amp; School Level Data</a:t>
            </a:r>
          </a:p>
        </p:txBody>
      </p:sp>
      <p:sp>
        <p:nvSpPr>
          <p:cNvPr id="3" name="Content Placeholder 2">
            <a:extLst>
              <a:ext uri="{FF2B5EF4-FFF2-40B4-BE49-F238E27FC236}">
                <a16:creationId xmlns:a16="http://schemas.microsoft.com/office/drawing/2014/main" id="{8B942288-57CB-C222-184D-F28C958536D4}"/>
              </a:ext>
            </a:extLst>
          </p:cNvPr>
          <p:cNvSpPr>
            <a:spLocks noGrp="1"/>
          </p:cNvSpPr>
          <p:nvPr>
            <p:ph sz="half" idx="1"/>
          </p:nvPr>
        </p:nvSpPr>
        <p:spPr/>
        <p:txBody>
          <a:bodyPr>
            <a:normAutofit/>
          </a:bodyPr>
          <a:lstStyle/>
          <a:p>
            <a:r>
              <a:rPr lang="en-US" b="1" dirty="0"/>
              <a:t>Why: </a:t>
            </a:r>
            <a:r>
              <a:rPr lang="en-US" dirty="0"/>
              <a:t>Protect student data privacy in aggregate public data in alignment with FERPA &amp; Colorado’s Student Data Transparency &amp; Security Act</a:t>
            </a:r>
          </a:p>
          <a:p>
            <a:r>
              <a:rPr lang="en-US" b="1" dirty="0"/>
              <a:t>Impact: </a:t>
            </a:r>
          </a:p>
          <a:p>
            <a:pPr lvl="1"/>
            <a:r>
              <a:rPr lang="en-US" b="1" u="sng" dirty="0"/>
              <a:t>Yes:</a:t>
            </a:r>
            <a:r>
              <a:rPr lang="en-US" b="1" dirty="0"/>
              <a:t> </a:t>
            </a:r>
            <a:r>
              <a:rPr lang="en-US" dirty="0"/>
              <a:t>CDE’s publicly posted data based upon the SEY collection such as the </a:t>
            </a:r>
            <a:r>
              <a:rPr lang="en-US" dirty="0">
                <a:hlinkClick r:id="rId2"/>
              </a:rPr>
              <a:t>Education Statistics Webpages</a:t>
            </a:r>
            <a:endParaRPr lang="en-US" dirty="0"/>
          </a:p>
          <a:p>
            <a:pPr lvl="1"/>
            <a:r>
              <a:rPr lang="en-US" b="1" u="sng" dirty="0"/>
              <a:t>No:</a:t>
            </a:r>
            <a:r>
              <a:rPr lang="en-US" b="1" dirty="0"/>
              <a:t> </a:t>
            </a:r>
            <a:r>
              <a:rPr lang="en-US" dirty="0"/>
              <a:t>Individual district CEDAR/COGNOS reports available to SEY Data Respondents</a:t>
            </a:r>
          </a:p>
        </p:txBody>
      </p:sp>
      <p:sp>
        <p:nvSpPr>
          <p:cNvPr id="4" name="Content Placeholder 3">
            <a:extLst>
              <a:ext uri="{FF2B5EF4-FFF2-40B4-BE49-F238E27FC236}">
                <a16:creationId xmlns:a16="http://schemas.microsoft.com/office/drawing/2014/main" id="{2713C802-ED38-B057-E71E-5D992954CFF0}"/>
              </a:ext>
            </a:extLst>
          </p:cNvPr>
          <p:cNvSpPr>
            <a:spLocks noGrp="1"/>
          </p:cNvSpPr>
          <p:nvPr>
            <p:ph sz="half" idx="2"/>
          </p:nvPr>
        </p:nvSpPr>
        <p:spPr/>
        <p:txBody>
          <a:bodyPr>
            <a:normAutofit/>
          </a:bodyPr>
          <a:lstStyle/>
          <a:p>
            <a:r>
              <a:rPr lang="en-US" b="1" dirty="0"/>
              <a:t>Privacy Methods: </a:t>
            </a:r>
            <a:r>
              <a:rPr lang="en-US" dirty="0"/>
              <a:t>blurring of cohort/membership base sizes with small populations (all students &amp; subgroups), top &amp; bottom masking of rates, and limited suppression</a:t>
            </a:r>
          </a:p>
          <a:p>
            <a:pPr lvl="1"/>
            <a:r>
              <a:rPr lang="en-US" dirty="0"/>
              <a:t>Using a mix of methods ensures student data is protected while providing transparent information regarding rates</a:t>
            </a:r>
          </a:p>
          <a:p>
            <a:r>
              <a:rPr lang="en-US" b="1" dirty="0"/>
              <a:t>More Information: </a:t>
            </a:r>
            <a:r>
              <a:rPr lang="en-US" dirty="0">
                <a:hlinkClick r:id="rId3"/>
              </a:rPr>
              <a:t>Graduation, Dropout Mobility Rates – Aggregate Data Privacy Guidelines Site</a:t>
            </a:r>
            <a:endParaRPr lang="en-US" dirty="0"/>
          </a:p>
        </p:txBody>
      </p:sp>
      <p:sp>
        <p:nvSpPr>
          <p:cNvPr id="5" name="Slide Number Placeholder 4">
            <a:extLst>
              <a:ext uri="{FF2B5EF4-FFF2-40B4-BE49-F238E27FC236}">
                <a16:creationId xmlns:a16="http://schemas.microsoft.com/office/drawing/2014/main" id="{6C4643FF-23A1-0F85-EEBD-B4A5C8648903}"/>
              </a:ext>
            </a:extLst>
          </p:cNvPr>
          <p:cNvSpPr>
            <a:spLocks noGrp="1"/>
          </p:cNvSpPr>
          <p:nvPr>
            <p:ph type="sldNum" sz="quarter" idx="12"/>
          </p:nvPr>
        </p:nvSpPr>
        <p:spPr/>
        <p:txBody>
          <a:bodyPr/>
          <a:lstStyle/>
          <a:p>
            <a:fld id="{C479D5F6-EDCB-402A-AC08-4943A1820E8F}" type="slidenum">
              <a:rPr lang="en-US" smtClean="0"/>
              <a:pPr/>
              <a:t>105</a:t>
            </a:fld>
            <a:endParaRPr lang="en-US"/>
          </a:p>
        </p:txBody>
      </p:sp>
    </p:spTree>
    <p:extLst>
      <p:ext uri="{BB962C8B-B14F-4D97-AF65-F5344CB8AC3E}">
        <p14:creationId xmlns:p14="http://schemas.microsoft.com/office/powerpoint/2010/main" val="195596998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43E62-39A7-6184-2B1A-3D33530311D4}"/>
              </a:ext>
            </a:extLst>
          </p:cNvPr>
          <p:cNvSpPr>
            <a:spLocks noGrp="1"/>
          </p:cNvSpPr>
          <p:nvPr>
            <p:ph type="ctrTitle"/>
          </p:nvPr>
        </p:nvSpPr>
        <p:spPr/>
        <p:txBody>
          <a:bodyPr/>
          <a:lstStyle/>
          <a:p>
            <a:r>
              <a:rPr lang="en-US" dirty="0"/>
              <a:t>Frequently Asked Questions</a:t>
            </a:r>
          </a:p>
        </p:txBody>
      </p:sp>
      <p:sp>
        <p:nvSpPr>
          <p:cNvPr id="3" name="Slide Number Placeholder 2">
            <a:extLst>
              <a:ext uri="{FF2B5EF4-FFF2-40B4-BE49-F238E27FC236}">
                <a16:creationId xmlns:a16="http://schemas.microsoft.com/office/drawing/2014/main" id="{265AE974-1B14-DDAC-4888-A720D7F1A2D4}"/>
              </a:ext>
            </a:extLst>
          </p:cNvPr>
          <p:cNvSpPr>
            <a:spLocks noGrp="1"/>
          </p:cNvSpPr>
          <p:nvPr>
            <p:ph type="sldNum" sz="quarter" idx="12"/>
          </p:nvPr>
        </p:nvSpPr>
        <p:spPr/>
        <p:txBody>
          <a:bodyPr/>
          <a:lstStyle/>
          <a:p>
            <a:fld id="{C479D5F6-EDCB-402A-AC08-4943A1820E8F}" type="slidenum">
              <a:rPr lang="en-US" smtClean="0"/>
              <a:pPr/>
              <a:t>106</a:t>
            </a:fld>
            <a:endParaRPr lang="en-US" dirty="0"/>
          </a:p>
        </p:txBody>
      </p:sp>
    </p:spTree>
    <p:extLst>
      <p:ext uri="{BB962C8B-B14F-4D97-AF65-F5344CB8AC3E}">
        <p14:creationId xmlns:p14="http://schemas.microsoft.com/office/powerpoint/2010/main" val="272035800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7FFD36D-8EDC-2F19-402A-77AE2A025C34}"/>
              </a:ext>
            </a:extLst>
          </p:cNvPr>
          <p:cNvSpPr>
            <a:spLocks noGrp="1"/>
          </p:cNvSpPr>
          <p:nvPr>
            <p:ph type="ctrTitle"/>
          </p:nvPr>
        </p:nvSpPr>
        <p:spPr/>
        <p:txBody>
          <a:bodyPr/>
          <a:lstStyle/>
          <a:p>
            <a:r>
              <a:rPr lang="en-US" dirty="0"/>
              <a:t>Exit Type 00 &amp; One-Day Records</a:t>
            </a:r>
          </a:p>
        </p:txBody>
      </p:sp>
      <p:sp>
        <p:nvSpPr>
          <p:cNvPr id="3" name="Slide Number Placeholder 2">
            <a:extLst>
              <a:ext uri="{FF2B5EF4-FFF2-40B4-BE49-F238E27FC236}">
                <a16:creationId xmlns:a16="http://schemas.microsoft.com/office/drawing/2014/main" id="{0EB56D63-E4E7-7B14-4663-19D699EC74F1}"/>
              </a:ext>
            </a:extLst>
          </p:cNvPr>
          <p:cNvSpPr>
            <a:spLocks noGrp="1"/>
          </p:cNvSpPr>
          <p:nvPr>
            <p:ph type="sldNum" sz="quarter" idx="12"/>
          </p:nvPr>
        </p:nvSpPr>
        <p:spPr/>
        <p:txBody>
          <a:bodyPr/>
          <a:lstStyle/>
          <a:p>
            <a:fld id="{C479D5F6-EDCB-402A-AC08-4943A1820E8F}" type="slidenum">
              <a:rPr lang="en-US" smtClean="0"/>
              <a:pPr/>
              <a:t>107</a:t>
            </a:fld>
            <a:endParaRPr lang="en-US" dirty="0"/>
          </a:p>
        </p:txBody>
      </p:sp>
    </p:spTree>
    <p:extLst>
      <p:ext uri="{BB962C8B-B14F-4D97-AF65-F5344CB8AC3E}">
        <p14:creationId xmlns:p14="http://schemas.microsoft.com/office/powerpoint/2010/main" val="312877688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566333B-3A48-8F45-3552-181F3EB1D21C}"/>
              </a:ext>
            </a:extLst>
          </p:cNvPr>
          <p:cNvSpPr>
            <a:spLocks noGrp="1"/>
          </p:cNvSpPr>
          <p:nvPr>
            <p:ph type="title"/>
          </p:nvPr>
        </p:nvSpPr>
        <p:spPr/>
        <p:txBody>
          <a:bodyPr/>
          <a:lstStyle/>
          <a:p>
            <a:r>
              <a:rPr lang="en-US" dirty="0"/>
              <a:t>School Exit Type 00</a:t>
            </a:r>
          </a:p>
        </p:txBody>
      </p:sp>
      <p:sp>
        <p:nvSpPr>
          <p:cNvPr id="5" name="Content Placeholder 4">
            <a:extLst>
              <a:ext uri="{FF2B5EF4-FFF2-40B4-BE49-F238E27FC236}">
                <a16:creationId xmlns:a16="http://schemas.microsoft.com/office/drawing/2014/main" id="{69504BCD-50D8-295C-8402-8C1364411152}"/>
              </a:ext>
            </a:extLst>
          </p:cNvPr>
          <p:cNvSpPr>
            <a:spLocks noGrp="1"/>
          </p:cNvSpPr>
          <p:nvPr>
            <p:ph idx="1"/>
          </p:nvPr>
        </p:nvSpPr>
        <p:spPr/>
        <p:txBody>
          <a:bodyPr/>
          <a:lstStyle/>
          <a:p>
            <a:r>
              <a:rPr lang="en-US" dirty="0"/>
              <a:t>School Exit Type 00 = did not exit</a:t>
            </a:r>
          </a:p>
          <a:p>
            <a:r>
              <a:rPr lang="en-US" dirty="0"/>
              <a:t>Used for any student who completes the school year, </a:t>
            </a:r>
            <a:r>
              <a:rPr lang="en-US" dirty="0">
                <a:highlight>
                  <a:srgbClr val="FFFFCC"/>
                </a:highlight>
              </a:rPr>
              <a:t>regardless of their anticipated enrollment</a:t>
            </a:r>
            <a:r>
              <a:rPr lang="en-US" dirty="0"/>
              <a:t> the next year</a:t>
            </a:r>
          </a:p>
          <a:p>
            <a:pPr lvl="1"/>
            <a:r>
              <a:rPr lang="en-US" dirty="0"/>
              <a:t>Per the Colorado Code of Regulations (1-CCR-301-1), “students shall be counted as completing (finishing) the school year </a:t>
            </a:r>
            <a:r>
              <a:rPr lang="en-US" dirty="0">
                <a:highlight>
                  <a:srgbClr val="FFFFCC"/>
                </a:highlight>
              </a:rPr>
              <a:t>if they leave school within three weeks of the last day of school…”</a:t>
            </a:r>
          </a:p>
          <a:p>
            <a:r>
              <a:rPr lang="en-US" dirty="0"/>
              <a:t>Must be paired with school exit date ‘00000000’</a:t>
            </a:r>
          </a:p>
          <a:p>
            <a:r>
              <a:rPr lang="en-US" dirty="0"/>
              <a:t>Students with school exit type 00 in the prior year (2022-2023) must have a record in the current year (2023-2024)</a:t>
            </a:r>
          </a:p>
          <a:p>
            <a:endParaRPr lang="en-US" dirty="0"/>
          </a:p>
        </p:txBody>
      </p:sp>
      <p:sp>
        <p:nvSpPr>
          <p:cNvPr id="3" name="Slide Number Placeholder 2">
            <a:extLst>
              <a:ext uri="{FF2B5EF4-FFF2-40B4-BE49-F238E27FC236}">
                <a16:creationId xmlns:a16="http://schemas.microsoft.com/office/drawing/2014/main" id="{40E3C043-1063-AB2D-4A2B-DBD8BC481365}"/>
              </a:ext>
            </a:extLst>
          </p:cNvPr>
          <p:cNvSpPr>
            <a:spLocks noGrp="1"/>
          </p:cNvSpPr>
          <p:nvPr>
            <p:ph type="sldNum" sz="quarter" idx="12"/>
          </p:nvPr>
        </p:nvSpPr>
        <p:spPr/>
        <p:txBody>
          <a:bodyPr/>
          <a:lstStyle/>
          <a:p>
            <a:fld id="{C479D5F6-EDCB-402A-AC08-4943A1820E8F}" type="slidenum">
              <a:rPr lang="en-US" smtClean="0"/>
              <a:pPr/>
              <a:t>108</a:t>
            </a:fld>
            <a:endParaRPr lang="en-US" dirty="0"/>
          </a:p>
        </p:txBody>
      </p:sp>
    </p:spTree>
    <p:extLst>
      <p:ext uri="{BB962C8B-B14F-4D97-AF65-F5344CB8AC3E}">
        <p14:creationId xmlns:p14="http://schemas.microsoft.com/office/powerpoint/2010/main" val="366812134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BC17BE-6A94-0A78-C2C4-E7AB617C624A}"/>
              </a:ext>
            </a:extLst>
          </p:cNvPr>
          <p:cNvSpPr>
            <a:spLocks noGrp="1"/>
          </p:cNvSpPr>
          <p:nvPr>
            <p:ph type="title"/>
          </p:nvPr>
        </p:nvSpPr>
        <p:spPr/>
        <p:txBody>
          <a:bodyPr/>
          <a:lstStyle/>
          <a:p>
            <a:r>
              <a:rPr lang="en-US" dirty="0"/>
              <a:t>One-Day Record</a:t>
            </a:r>
          </a:p>
        </p:txBody>
      </p:sp>
      <p:sp>
        <p:nvSpPr>
          <p:cNvPr id="5" name="Content Placeholder 4">
            <a:extLst>
              <a:ext uri="{FF2B5EF4-FFF2-40B4-BE49-F238E27FC236}">
                <a16:creationId xmlns:a16="http://schemas.microsoft.com/office/drawing/2014/main" id="{DCC8DFB3-823F-99D5-1A45-013AFC0AF6D0}"/>
              </a:ext>
            </a:extLst>
          </p:cNvPr>
          <p:cNvSpPr>
            <a:spLocks noGrp="1"/>
          </p:cNvSpPr>
          <p:nvPr>
            <p:ph idx="1"/>
          </p:nvPr>
        </p:nvSpPr>
        <p:spPr/>
        <p:txBody>
          <a:bodyPr>
            <a:normAutofit fontScale="77500" lnSpcReduction="20000"/>
          </a:bodyPr>
          <a:lstStyle/>
          <a:p>
            <a:r>
              <a:rPr lang="en-US" dirty="0"/>
              <a:t>Used to reconcile student enrollment records</a:t>
            </a:r>
          </a:p>
          <a:p>
            <a:pPr lvl="1"/>
            <a:r>
              <a:rPr lang="en-US" dirty="0"/>
              <a:t>Transfer out of the district over the summer</a:t>
            </a:r>
          </a:p>
          <a:p>
            <a:pPr lvl="1"/>
            <a:r>
              <a:rPr lang="en-US" dirty="0"/>
              <a:t>Summer dropouts</a:t>
            </a:r>
          </a:p>
          <a:p>
            <a:pPr lvl="1"/>
            <a:r>
              <a:rPr lang="en-US" dirty="0"/>
              <a:t>Grade reassignments</a:t>
            </a:r>
          </a:p>
          <a:p>
            <a:r>
              <a:rPr lang="en-US" dirty="0"/>
              <a:t>Typically occur in the summer before the start of a LEA’s school calendar</a:t>
            </a:r>
          </a:p>
          <a:p>
            <a:pPr lvl="1"/>
            <a:r>
              <a:rPr lang="en-US" dirty="0"/>
              <a:t>Best practice: 07/01 entry and exit date</a:t>
            </a:r>
          </a:p>
          <a:p>
            <a:pPr lvl="1"/>
            <a:r>
              <a:rPr lang="en-US" dirty="0"/>
              <a:t>Could be sequential days (07/01 entry, 07/02 exit) if your LEA’s student information system does not allow the use of an entry/exit on the exact same day</a:t>
            </a:r>
          </a:p>
          <a:p>
            <a:r>
              <a:rPr lang="en-US" dirty="0"/>
              <a:t>Occasionally used at the end of the school year to reconcile a student in the AYG cohort who has an updated final exit status from an LEA</a:t>
            </a:r>
          </a:p>
          <a:p>
            <a:pPr lvl="1"/>
            <a:r>
              <a:rPr lang="en-US" dirty="0"/>
              <a:t>Best practice: 06/30 entry and exit date</a:t>
            </a:r>
          </a:p>
          <a:p>
            <a:r>
              <a:rPr lang="en-US" dirty="0"/>
              <a:t>Must have a valid school code</a:t>
            </a:r>
          </a:p>
          <a:p>
            <a:pPr lvl="1"/>
            <a:r>
              <a:rPr lang="en-US" dirty="0"/>
              <a:t>Matriculating students who transfer out of the district: Use the school code for the school the student </a:t>
            </a:r>
            <a:r>
              <a:rPr lang="en-US" i="1" dirty="0"/>
              <a:t>would</a:t>
            </a:r>
            <a:r>
              <a:rPr lang="en-US" dirty="0"/>
              <a:t> have attended unless a dropout. Then, use the summer district dropout coding pattern.</a:t>
            </a:r>
          </a:p>
          <a:p>
            <a:r>
              <a:rPr lang="en-US" dirty="0"/>
              <a:t>Grade Level reflects the grade the student </a:t>
            </a:r>
            <a:r>
              <a:rPr lang="en-US" i="1" dirty="0"/>
              <a:t>would</a:t>
            </a:r>
            <a:r>
              <a:rPr lang="en-US" dirty="0"/>
              <a:t> have been in if enrolled in the current year</a:t>
            </a:r>
          </a:p>
          <a:p>
            <a:r>
              <a:rPr lang="en-US" dirty="0"/>
              <a:t>Language Proficiency reflects the EL proficiency a student </a:t>
            </a:r>
            <a:r>
              <a:rPr lang="en-US" i="1" dirty="0"/>
              <a:t>would</a:t>
            </a:r>
            <a:r>
              <a:rPr lang="en-US" dirty="0"/>
              <a:t> have if enrolled in the current year. Moving the student along the EL progression if needed.</a:t>
            </a:r>
          </a:p>
        </p:txBody>
      </p:sp>
      <p:sp>
        <p:nvSpPr>
          <p:cNvPr id="3" name="Slide Number Placeholder 2">
            <a:extLst>
              <a:ext uri="{FF2B5EF4-FFF2-40B4-BE49-F238E27FC236}">
                <a16:creationId xmlns:a16="http://schemas.microsoft.com/office/drawing/2014/main" id="{79A27123-E973-3DB7-DF74-76D629738298}"/>
              </a:ext>
            </a:extLst>
          </p:cNvPr>
          <p:cNvSpPr>
            <a:spLocks noGrp="1"/>
          </p:cNvSpPr>
          <p:nvPr>
            <p:ph type="sldNum" sz="quarter" idx="12"/>
          </p:nvPr>
        </p:nvSpPr>
        <p:spPr/>
        <p:txBody>
          <a:bodyPr/>
          <a:lstStyle/>
          <a:p>
            <a:fld id="{C479D5F6-EDCB-402A-AC08-4943A1820E8F}" type="slidenum">
              <a:rPr lang="en-US" smtClean="0"/>
              <a:pPr/>
              <a:t>109</a:t>
            </a:fld>
            <a:endParaRPr lang="en-US" dirty="0"/>
          </a:p>
        </p:txBody>
      </p:sp>
    </p:spTree>
    <p:extLst>
      <p:ext uri="{BB962C8B-B14F-4D97-AF65-F5344CB8AC3E}">
        <p14:creationId xmlns:p14="http://schemas.microsoft.com/office/powerpoint/2010/main" val="2101258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2F5F77-7568-4EBD-A09F-3971C0593188}"/>
              </a:ext>
            </a:extLst>
          </p:cNvPr>
          <p:cNvSpPr>
            <a:spLocks noGrp="1"/>
          </p:cNvSpPr>
          <p:nvPr>
            <p:ph type="title"/>
          </p:nvPr>
        </p:nvSpPr>
        <p:spPr/>
        <p:txBody>
          <a:bodyPr/>
          <a:lstStyle/>
          <a:p>
            <a:r>
              <a:rPr lang="en-US" dirty="0"/>
              <a:t>SEY Snapshot Criteria</a:t>
            </a:r>
          </a:p>
        </p:txBody>
      </p:sp>
      <p:sp>
        <p:nvSpPr>
          <p:cNvPr id="9" name="Freeform: Shape 8" descr="Student has been assigned a SASID and updated in the RITS system.&#10;Student has a record in the student interchange for:&#10;- Student demographics&#10;- Student School Association&#10;- Graduation Guidelines (only required for graduating students)&#10;- Adjustment File (only required if adjusting prior year data&#10;Student has a record in the Title 1 interchange if the student has received targeted assisted services/funding as of Oct. 1. &#10;Student has a record in the IEP interchange if the student is a special education student.">
            <a:extLst>
              <a:ext uri="{FF2B5EF4-FFF2-40B4-BE49-F238E27FC236}">
                <a16:creationId xmlns:a16="http://schemas.microsoft.com/office/drawing/2014/main" id="{B055927C-AD1F-9099-8F1E-990A24B39F03}"/>
              </a:ext>
            </a:extLst>
          </p:cNvPr>
          <p:cNvSpPr/>
          <p:nvPr/>
        </p:nvSpPr>
        <p:spPr>
          <a:xfrm>
            <a:off x="838200" y="1571363"/>
            <a:ext cx="10515600" cy="503685"/>
          </a:xfrm>
          <a:custGeom>
            <a:avLst/>
            <a:gdLst>
              <a:gd name="connsiteX0" fmla="*/ 0 w 10515600"/>
              <a:gd name="connsiteY0" fmla="*/ 83949 h 503685"/>
              <a:gd name="connsiteX1" fmla="*/ 83949 w 10515600"/>
              <a:gd name="connsiteY1" fmla="*/ 0 h 503685"/>
              <a:gd name="connsiteX2" fmla="*/ 10431651 w 10515600"/>
              <a:gd name="connsiteY2" fmla="*/ 0 h 503685"/>
              <a:gd name="connsiteX3" fmla="*/ 10515600 w 10515600"/>
              <a:gd name="connsiteY3" fmla="*/ 83949 h 503685"/>
              <a:gd name="connsiteX4" fmla="*/ 10515600 w 10515600"/>
              <a:gd name="connsiteY4" fmla="*/ 419736 h 503685"/>
              <a:gd name="connsiteX5" fmla="*/ 10431651 w 10515600"/>
              <a:gd name="connsiteY5" fmla="*/ 503685 h 503685"/>
              <a:gd name="connsiteX6" fmla="*/ 83949 w 10515600"/>
              <a:gd name="connsiteY6" fmla="*/ 503685 h 503685"/>
              <a:gd name="connsiteX7" fmla="*/ 0 w 10515600"/>
              <a:gd name="connsiteY7" fmla="*/ 419736 h 503685"/>
              <a:gd name="connsiteX8" fmla="*/ 0 w 10515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3685">
                <a:moveTo>
                  <a:pt x="0" y="83949"/>
                </a:moveTo>
                <a:cubicBezTo>
                  <a:pt x="0" y="37585"/>
                  <a:pt x="37585" y="0"/>
                  <a:pt x="83949" y="0"/>
                </a:cubicBezTo>
                <a:lnTo>
                  <a:pt x="10431651" y="0"/>
                </a:lnTo>
                <a:cubicBezTo>
                  <a:pt x="10478015" y="0"/>
                  <a:pt x="10515600" y="37585"/>
                  <a:pt x="10515600" y="83949"/>
                </a:cubicBezTo>
                <a:lnTo>
                  <a:pt x="10515600" y="419736"/>
                </a:lnTo>
                <a:cubicBezTo>
                  <a:pt x="10515600" y="466100"/>
                  <a:pt x="10478015" y="503685"/>
                  <a:pt x="10431651" y="503685"/>
                </a:cubicBezTo>
                <a:lnTo>
                  <a:pt x="83949" y="503685"/>
                </a:lnTo>
                <a:cubicBezTo>
                  <a:pt x="37585" y="503685"/>
                  <a:pt x="0" y="466100"/>
                  <a:pt x="0" y="419736"/>
                </a:cubicBezTo>
                <a:lnTo>
                  <a:pt x="0" y="8394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marL="0" lvl="0" indent="0" algn="l" defTabSz="933450">
              <a:lnSpc>
                <a:spcPct val="90000"/>
              </a:lnSpc>
              <a:spcBef>
                <a:spcPct val="0"/>
              </a:spcBef>
              <a:spcAft>
                <a:spcPct val="35000"/>
              </a:spcAft>
              <a:buNone/>
            </a:pPr>
            <a:r>
              <a:rPr lang="en-US" sz="2100" b="1" kern="1200" dirty="0"/>
              <a:t>Error free interchange records</a:t>
            </a:r>
          </a:p>
        </p:txBody>
      </p:sp>
      <p:sp>
        <p:nvSpPr>
          <p:cNvPr id="10" name="Freeform: Shape 9">
            <a:extLst>
              <a:ext uri="{FF2B5EF4-FFF2-40B4-BE49-F238E27FC236}">
                <a16:creationId xmlns:a16="http://schemas.microsoft.com/office/drawing/2014/main" id="{2E8C7021-975A-970D-4F92-1E66D0B8CDFB}"/>
              </a:ext>
            </a:extLst>
          </p:cNvPr>
          <p:cNvSpPr/>
          <p:nvPr/>
        </p:nvSpPr>
        <p:spPr>
          <a:xfrm>
            <a:off x="838200" y="2137169"/>
            <a:ext cx="10515600" cy="503685"/>
          </a:xfrm>
          <a:custGeom>
            <a:avLst/>
            <a:gdLst>
              <a:gd name="connsiteX0" fmla="*/ 0 w 10515600"/>
              <a:gd name="connsiteY0" fmla="*/ 83949 h 503685"/>
              <a:gd name="connsiteX1" fmla="*/ 83949 w 10515600"/>
              <a:gd name="connsiteY1" fmla="*/ 0 h 503685"/>
              <a:gd name="connsiteX2" fmla="*/ 10431651 w 10515600"/>
              <a:gd name="connsiteY2" fmla="*/ 0 h 503685"/>
              <a:gd name="connsiteX3" fmla="*/ 10515600 w 10515600"/>
              <a:gd name="connsiteY3" fmla="*/ 83949 h 503685"/>
              <a:gd name="connsiteX4" fmla="*/ 10515600 w 10515600"/>
              <a:gd name="connsiteY4" fmla="*/ 419736 h 503685"/>
              <a:gd name="connsiteX5" fmla="*/ 10431651 w 10515600"/>
              <a:gd name="connsiteY5" fmla="*/ 503685 h 503685"/>
              <a:gd name="connsiteX6" fmla="*/ 83949 w 10515600"/>
              <a:gd name="connsiteY6" fmla="*/ 503685 h 503685"/>
              <a:gd name="connsiteX7" fmla="*/ 0 w 10515600"/>
              <a:gd name="connsiteY7" fmla="*/ 419736 h 503685"/>
              <a:gd name="connsiteX8" fmla="*/ 0 w 10515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3685">
                <a:moveTo>
                  <a:pt x="0" y="83949"/>
                </a:moveTo>
                <a:cubicBezTo>
                  <a:pt x="0" y="37585"/>
                  <a:pt x="37585" y="0"/>
                  <a:pt x="83949" y="0"/>
                </a:cubicBezTo>
                <a:lnTo>
                  <a:pt x="10431651" y="0"/>
                </a:lnTo>
                <a:cubicBezTo>
                  <a:pt x="10478015" y="0"/>
                  <a:pt x="10515600" y="37585"/>
                  <a:pt x="10515600" y="83949"/>
                </a:cubicBezTo>
                <a:lnTo>
                  <a:pt x="10515600" y="419736"/>
                </a:lnTo>
                <a:cubicBezTo>
                  <a:pt x="10515600" y="466100"/>
                  <a:pt x="10478015" y="503685"/>
                  <a:pt x="10431651" y="503685"/>
                </a:cubicBezTo>
                <a:lnTo>
                  <a:pt x="83949" y="503685"/>
                </a:lnTo>
                <a:cubicBezTo>
                  <a:pt x="37585" y="503685"/>
                  <a:pt x="0" y="466100"/>
                  <a:pt x="0" y="419736"/>
                </a:cubicBezTo>
                <a:lnTo>
                  <a:pt x="0" y="8394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marL="0" lvl="0" indent="0" algn="l" defTabSz="933450">
              <a:lnSpc>
                <a:spcPct val="90000"/>
              </a:lnSpc>
              <a:spcBef>
                <a:spcPct val="0"/>
              </a:spcBef>
              <a:spcAft>
                <a:spcPct val="35000"/>
              </a:spcAft>
              <a:buNone/>
            </a:pPr>
            <a:r>
              <a:rPr lang="en-US" sz="2100" b="1" kern="1200" dirty="0"/>
              <a:t>Enrollment records on the Student School Association file where…</a:t>
            </a:r>
          </a:p>
        </p:txBody>
      </p:sp>
      <p:sp>
        <p:nvSpPr>
          <p:cNvPr id="11" name="Freeform: Shape 10">
            <a:extLst>
              <a:ext uri="{FF2B5EF4-FFF2-40B4-BE49-F238E27FC236}">
                <a16:creationId xmlns:a16="http://schemas.microsoft.com/office/drawing/2014/main" id="{97DDBE66-20DD-6C33-D61B-0BFB9A7EE9D2}"/>
              </a:ext>
            </a:extLst>
          </p:cNvPr>
          <p:cNvSpPr/>
          <p:nvPr/>
        </p:nvSpPr>
        <p:spPr>
          <a:xfrm>
            <a:off x="838200" y="2639213"/>
            <a:ext cx="10515600" cy="1108485"/>
          </a:xfrm>
          <a:custGeom>
            <a:avLst/>
            <a:gdLst>
              <a:gd name="connsiteX0" fmla="*/ 0 w 10515600"/>
              <a:gd name="connsiteY0" fmla="*/ 0 h 1108485"/>
              <a:gd name="connsiteX1" fmla="*/ 10515600 w 10515600"/>
              <a:gd name="connsiteY1" fmla="*/ 0 h 1108485"/>
              <a:gd name="connsiteX2" fmla="*/ 10515600 w 10515600"/>
              <a:gd name="connsiteY2" fmla="*/ 1108485 h 1108485"/>
              <a:gd name="connsiteX3" fmla="*/ 0 w 10515600"/>
              <a:gd name="connsiteY3" fmla="*/ 1108485 h 1108485"/>
              <a:gd name="connsiteX4" fmla="*/ 0 w 10515600"/>
              <a:gd name="connsiteY4" fmla="*/ 0 h 11084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1108485">
                <a:moveTo>
                  <a:pt x="0" y="0"/>
                </a:moveTo>
                <a:lnTo>
                  <a:pt x="10515600" y="0"/>
                </a:lnTo>
                <a:lnTo>
                  <a:pt x="10515600" y="1108485"/>
                </a:lnTo>
                <a:lnTo>
                  <a:pt x="0" y="110848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Primary School = 1 (Yes)</a:t>
            </a:r>
          </a:p>
          <a:p>
            <a:pPr marL="171450" lvl="1" indent="-171450" algn="l" defTabSz="711200">
              <a:lnSpc>
                <a:spcPct val="90000"/>
              </a:lnSpc>
              <a:spcBef>
                <a:spcPct val="0"/>
              </a:spcBef>
              <a:spcAft>
                <a:spcPct val="20000"/>
              </a:spcAft>
              <a:buChar char="•"/>
            </a:pPr>
            <a:r>
              <a:rPr lang="en-US" sz="1600" kern="1200" dirty="0"/>
              <a:t>School Code is a valid public school</a:t>
            </a:r>
          </a:p>
          <a:p>
            <a:pPr marL="171450" lvl="1" indent="-171450" algn="l" defTabSz="711200">
              <a:lnSpc>
                <a:spcPct val="90000"/>
              </a:lnSpc>
              <a:spcBef>
                <a:spcPct val="0"/>
              </a:spcBef>
              <a:spcAft>
                <a:spcPct val="20000"/>
              </a:spcAft>
              <a:buChar char="•"/>
            </a:pPr>
            <a:r>
              <a:rPr lang="en-US" sz="1600" kern="1200" dirty="0"/>
              <a:t>Pupil Attendance Information is between 01 and 08 (Group A records only)</a:t>
            </a:r>
          </a:p>
          <a:p>
            <a:pPr marL="171450" lvl="1" indent="-171450" algn="l" defTabSz="711200">
              <a:lnSpc>
                <a:spcPct val="90000"/>
              </a:lnSpc>
              <a:spcBef>
                <a:spcPct val="0"/>
              </a:spcBef>
              <a:spcAft>
                <a:spcPct val="20000"/>
              </a:spcAft>
              <a:buChar char="•"/>
            </a:pPr>
            <a:r>
              <a:rPr lang="en-US" sz="1600" kern="1200" dirty="0"/>
              <a:t>Grade Level is not ‘002’ infant</a:t>
            </a:r>
          </a:p>
        </p:txBody>
      </p:sp>
      <p:sp>
        <p:nvSpPr>
          <p:cNvPr id="12" name="Freeform: Shape 11">
            <a:extLst>
              <a:ext uri="{FF2B5EF4-FFF2-40B4-BE49-F238E27FC236}">
                <a16:creationId xmlns:a16="http://schemas.microsoft.com/office/drawing/2014/main" id="{2431C8AE-40AF-5F64-345B-88C999432688}"/>
              </a:ext>
            </a:extLst>
          </p:cNvPr>
          <p:cNvSpPr/>
          <p:nvPr/>
        </p:nvSpPr>
        <p:spPr>
          <a:xfrm>
            <a:off x="838200" y="3747698"/>
            <a:ext cx="10515600" cy="503685"/>
          </a:xfrm>
          <a:custGeom>
            <a:avLst/>
            <a:gdLst>
              <a:gd name="connsiteX0" fmla="*/ 0 w 10515600"/>
              <a:gd name="connsiteY0" fmla="*/ 83949 h 503685"/>
              <a:gd name="connsiteX1" fmla="*/ 83949 w 10515600"/>
              <a:gd name="connsiteY1" fmla="*/ 0 h 503685"/>
              <a:gd name="connsiteX2" fmla="*/ 10431651 w 10515600"/>
              <a:gd name="connsiteY2" fmla="*/ 0 h 503685"/>
              <a:gd name="connsiteX3" fmla="*/ 10515600 w 10515600"/>
              <a:gd name="connsiteY3" fmla="*/ 83949 h 503685"/>
              <a:gd name="connsiteX4" fmla="*/ 10515600 w 10515600"/>
              <a:gd name="connsiteY4" fmla="*/ 419736 h 503685"/>
              <a:gd name="connsiteX5" fmla="*/ 10431651 w 10515600"/>
              <a:gd name="connsiteY5" fmla="*/ 503685 h 503685"/>
              <a:gd name="connsiteX6" fmla="*/ 83949 w 10515600"/>
              <a:gd name="connsiteY6" fmla="*/ 503685 h 503685"/>
              <a:gd name="connsiteX7" fmla="*/ 0 w 10515600"/>
              <a:gd name="connsiteY7" fmla="*/ 419736 h 503685"/>
              <a:gd name="connsiteX8" fmla="*/ 0 w 10515600"/>
              <a:gd name="connsiteY8" fmla="*/ 83949 h 5036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515600" h="503685">
                <a:moveTo>
                  <a:pt x="0" y="83949"/>
                </a:moveTo>
                <a:cubicBezTo>
                  <a:pt x="0" y="37585"/>
                  <a:pt x="37585" y="0"/>
                  <a:pt x="83949" y="0"/>
                </a:cubicBezTo>
                <a:lnTo>
                  <a:pt x="10431651" y="0"/>
                </a:lnTo>
                <a:cubicBezTo>
                  <a:pt x="10478015" y="0"/>
                  <a:pt x="10515600" y="37585"/>
                  <a:pt x="10515600" y="83949"/>
                </a:cubicBezTo>
                <a:lnTo>
                  <a:pt x="10515600" y="419736"/>
                </a:lnTo>
                <a:cubicBezTo>
                  <a:pt x="10515600" y="466100"/>
                  <a:pt x="10478015" y="503685"/>
                  <a:pt x="10431651" y="503685"/>
                </a:cubicBezTo>
                <a:lnTo>
                  <a:pt x="83949" y="503685"/>
                </a:lnTo>
                <a:cubicBezTo>
                  <a:pt x="37585" y="503685"/>
                  <a:pt x="0" y="466100"/>
                  <a:pt x="0" y="419736"/>
                </a:cubicBezTo>
                <a:lnTo>
                  <a:pt x="0" y="83949"/>
                </a:ln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104598" tIns="104598" rIns="104598" bIns="104598" numCol="1" spcCol="1270" anchor="ctr" anchorCtr="0">
            <a:noAutofit/>
          </a:bodyPr>
          <a:lstStyle/>
          <a:p>
            <a:pPr marL="0" lvl="0" indent="0" algn="l" defTabSz="933450">
              <a:lnSpc>
                <a:spcPct val="90000"/>
              </a:lnSpc>
              <a:spcBef>
                <a:spcPct val="0"/>
              </a:spcBef>
              <a:spcAft>
                <a:spcPct val="35000"/>
              </a:spcAft>
              <a:buNone/>
            </a:pPr>
            <a:r>
              <a:rPr lang="en-US" sz="2100" b="1" kern="1200" dirty="0"/>
              <a:t>Matched records from other source files</a:t>
            </a:r>
          </a:p>
        </p:txBody>
      </p:sp>
      <p:sp>
        <p:nvSpPr>
          <p:cNvPr id="13" name="Freeform: Shape 12">
            <a:extLst>
              <a:ext uri="{FF2B5EF4-FFF2-40B4-BE49-F238E27FC236}">
                <a16:creationId xmlns:a16="http://schemas.microsoft.com/office/drawing/2014/main" id="{0CF408AB-1A78-36B9-274C-252C99878CB9}"/>
              </a:ext>
            </a:extLst>
          </p:cNvPr>
          <p:cNvSpPr/>
          <p:nvPr/>
        </p:nvSpPr>
        <p:spPr>
          <a:xfrm>
            <a:off x="838200" y="4251383"/>
            <a:ext cx="10515600" cy="825930"/>
          </a:xfrm>
          <a:custGeom>
            <a:avLst/>
            <a:gdLst>
              <a:gd name="connsiteX0" fmla="*/ 0 w 10515600"/>
              <a:gd name="connsiteY0" fmla="*/ 0 h 825930"/>
              <a:gd name="connsiteX1" fmla="*/ 10515600 w 10515600"/>
              <a:gd name="connsiteY1" fmla="*/ 0 h 825930"/>
              <a:gd name="connsiteX2" fmla="*/ 10515600 w 10515600"/>
              <a:gd name="connsiteY2" fmla="*/ 825930 h 825930"/>
              <a:gd name="connsiteX3" fmla="*/ 0 w 10515600"/>
              <a:gd name="connsiteY3" fmla="*/ 825930 h 825930"/>
              <a:gd name="connsiteX4" fmla="*/ 0 w 10515600"/>
              <a:gd name="connsiteY4" fmla="*/ 0 h 8259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515600" h="825930">
                <a:moveTo>
                  <a:pt x="0" y="0"/>
                </a:moveTo>
                <a:lnTo>
                  <a:pt x="10515600" y="0"/>
                </a:lnTo>
                <a:lnTo>
                  <a:pt x="10515600" y="825930"/>
                </a:lnTo>
                <a:lnTo>
                  <a:pt x="0" y="825930"/>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333870" tIns="26670" rIns="149352" bIns="26670" numCol="1" spcCol="1270" anchor="t" anchorCtr="0">
            <a:noAutofit/>
          </a:bodyPr>
          <a:lstStyle/>
          <a:p>
            <a:pPr marL="171450" lvl="1" indent="-171450" algn="l" defTabSz="711200">
              <a:lnSpc>
                <a:spcPct val="90000"/>
              </a:lnSpc>
              <a:spcBef>
                <a:spcPct val="0"/>
              </a:spcBef>
              <a:spcAft>
                <a:spcPct val="20000"/>
              </a:spcAft>
              <a:buChar char="•"/>
            </a:pPr>
            <a:r>
              <a:rPr lang="en-US" sz="1600" kern="1200" dirty="0"/>
              <a:t>Student Demographic (SASID, District Code, School Year)</a:t>
            </a:r>
          </a:p>
          <a:p>
            <a:pPr marL="171450" lvl="1" indent="-171450" algn="l" defTabSz="711200">
              <a:lnSpc>
                <a:spcPct val="90000"/>
              </a:lnSpc>
              <a:spcBef>
                <a:spcPct val="0"/>
              </a:spcBef>
              <a:spcAft>
                <a:spcPct val="20000"/>
              </a:spcAft>
              <a:buChar char="•"/>
            </a:pPr>
            <a:r>
              <a:rPr lang="en-US" sz="1600" kern="1200" dirty="0"/>
              <a:t>Graduation Guidelines (SASID)</a:t>
            </a:r>
          </a:p>
          <a:p>
            <a:pPr marL="171450" lvl="1" indent="-171450" algn="l" defTabSz="711200">
              <a:lnSpc>
                <a:spcPct val="90000"/>
              </a:lnSpc>
              <a:spcBef>
                <a:spcPct val="0"/>
              </a:spcBef>
              <a:spcAft>
                <a:spcPct val="20000"/>
              </a:spcAft>
              <a:buChar char="•"/>
            </a:pPr>
            <a:r>
              <a:rPr lang="en-US" sz="1600" kern="1200" dirty="0"/>
              <a:t>Other data sources such as Title I Interchange, SPED Interchange, &amp; internal lists (SASID)</a:t>
            </a:r>
          </a:p>
        </p:txBody>
      </p:sp>
      <p:sp>
        <p:nvSpPr>
          <p:cNvPr id="3" name="Content Placeholder 2">
            <a:extLst>
              <a:ext uri="{FF2B5EF4-FFF2-40B4-BE49-F238E27FC236}">
                <a16:creationId xmlns:a16="http://schemas.microsoft.com/office/drawing/2014/main" id="{CA6DB5F2-2C9A-8C2F-CD83-70DE4867BFF9}"/>
              </a:ext>
            </a:extLst>
          </p:cNvPr>
          <p:cNvSpPr txBox="1">
            <a:spLocks/>
          </p:cNvSpPr>
          <p:nvPr/>
        </p:nvSpPr>
        <p:spPr>
          <a:xfrm>
            <a:off x="838200" y="5263726"/>
            <a:ext cx="10515600" cy="810503"/>
          </a:xfrm>
          <a:prstGeom prst="roundRect">
            <a:avLst/>
          </a:prstGeom>
          <a:solidFill>
            <a:schemeClr val="accent5">
              <a:lumMod val="20000"/>
              <a:lumOff val="80000"/>
            </a:schemeClr>
          </a:solidFill>
          <a:effectLst>
            <a:outerShdw blurRad="50800" dist="38100" dir="2700000" algn="tl" rotWithShape="0">
              <a:prstClr val="black">
                <a:alpha val="40000"/>
              </a:prstClr>
            </a:outerShdw>
          </a:effectLst>
        </p:spPr>
        <p:style>
          <a:lnRef idx="2">
            <a:schemeClr val="accent5"/>
          </a:lnRef>
          <a:fillRef idx="1">
            <a:schemeClr val="lt1"/>
          </a:fillRef>
          <a:effectRef idx="0">
            <a:schemeClr val="accent5"/>
          </a:effectRef>
          <a:fontRef idx="minor">
            <a:schemeClr val="dk1"/>
          </a:fontRef>
        </p:style>
        <p:txBody>
          <a:bodyPr vert="horz" lIns="0" tIns="0" rIns="0" bIns="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800" dirty="0"/>
              <a:t>All students in grades PK-12 counted in membership at any time between July 1 and June 30 of the reported school year including students who left the LEA during that time or attended a non-school program (i.e., BOCES Program, Institute of Higher Education)</a:t>
            </a:r>
          </a:p>
        </p:txBody>
      </p:sp>
      <p:sp>
        <p:nvSpPr>
          <p:cNvPr id="4" name="Slide Number Placeholder 3">
            <a:extLst>
              <a:ext uri="{FF2B5EF4-FFF2-40B4-BE49-F238E27FC236}">
                <a16:creationId xmlns:a16="http://schemas.microsoft.com/office/drawing/2014/main" id="{FC68E67B-43F1-4DEB-876D-F9B2CD6ED7C6}"/>
              </a:ext>
            </a:extLst>
          </p:cNvPr>
          <p:cNvSpPr>
            <a:spLocks noGrp="1"/>
          </p:cNvSpPr>
          <p:nvPr>
            <p:ph type="sldNum" sz="quarter" idx="12"/>
          </p:nvPr>
        </p:nvSpPr>
        <p:spPr/>
        <p:txBody>
          <a:bodyPr/>
          <a:lstStyle/>
          <a:p>
            <a:fld id="{C479D5F6-EDCB-402A-AC08-4943A1820E8F}" type="slidenum">
              <a:rPr lang="en-US" smtClean="0"/>
              <a:pPr/>
              <a:t>11</a:t>
            </a:fld>
            <a:endParaRPr lang="en-US" dirty="0"/>
          </a:p>
        </p:txBody>
      </p:sp>
    </p:spTree>
    <p:extLst>
      <p:ext uri="{BB962C8B-B14F-4D97-AF65-F5344CB8AC3E}">
        <p14:creationId xmlns:p14="http://schemas.microsoft.com/office/powerpoint/2010/main" val="277331693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2D2495-5582-8425-7EBE-D3844B657AD5}"/>
              </a:ext>
            </a:extLst>
          </p:cNvPr>
          <p:cNvSpPr>
            <a:spLocks noGrp="1"/>
          </p:cNvSpPr>
          <p:nvPr>
            <p:ph type="ctrTitle"/>
          </p:nvPr>
        </p:nvSpPr>
        <p:spPr/>
        <p:txBody>
          <a:bodyPr/>
          <a:lstStyle/>
          <a:p>
            <a:r>
              <a:rPr lang="en-US" dirty="0"/>
              <a:t>Retention</a:t>
            </a:r>
          </a:p>
        </p:txBody>
      </p:sp>
      <p:sp>
        <p:nvSpPr>
          <p:cNvPr id="3" name="Slide Number Placeholder 2">
            <a:extLst>
              <a:ext uri="{FF2B5EF4-FFF2-40B4-BE49-F238E27FC236}">
                <a16:creationId xmlns:a16="http://schemas.microsoft.com/office/drawing/2014/main" id="{E2A8F577-5684-9D1F-0C9D-D3E3A24D2A71}"/>
              </a:ext>
            </a:extLst>
          </p:cNvPr>
          <p:cNvSpPr>
            <a:spLocks noGrp="1"/>
          </p:cNvSpPr>
          <p:nvPr>
            <p:ph type="sldNum" sz="quarter" idx="12"/>
          </p:nvPr>
        </p:nvSpPr>
        <p:spPr/>
        <p:txBody>
          <a:bodyPr/>
          <a:lstStyle/>
          <a:p>
            <a:fld id="{C479D5F6-EDCB-402A-AC08-4943A1820E8F}" type="slidenum">
              <a:rPr lang="en-US" smtClean="0"/>
              <a:pPr/>
              <a:t>110</a:t>
            </a:fld>
            <a:endParaRPr lang="en-US" dirty="0"/>
          </a:p>
        </p:txBody>
      </p:sp>
    </p:spTree>
    <p:extLst>
      <p:ext uri="{BB962C8B-B14F-4D97-AF65-F5344CB8AC3E}">
        <p14:creationId xmlns:p14="http://schemas.microsoft.com/office/powerpoint/2010/main" val="1050836485"/>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C589461-92CB-A4F8-78F4-89DF01609FA6}"/>
              </a:ext>
            </a:extLst>
          </p:cNvPr>
          <p:cNvSpPr>
            <a:spLocks noGrp="1"/>
          </p:cNvSpPr>
          <p:nvPr>
            <p:ph type="title"/>
          </p:nvPr>
        </p:nvSpPr>
        <p:spPr/>
        <p:txBody>
          <a:bodyPr/>
          <a:lstStyle/>
          <a:p>
            <a:r>
              <a:rPr lang="en-US" dirty="0"/>
              <a:t>Retention Codes</a:t>
            </a:r>
          </a:p>
        </p:txBody>
      </p:sp>
      <p:sp>
        <p:nvSpPr>
          <p:cNvPr id="8" name="Content Placeholder 7">
            <a:extLst>
              <a:ext uri="{FF2B5EF4-FFF2-40B4-BE49-F238E27FC236}">
                <a16:creationId xmlns:a16="http://schemas.microsoft.com/office/drawing/2014/main" id="{2F2F73DB-02A8-3898-7502-251C285E2296}"/>
              </a:ext>
            </a:extLst>
          </p:cNvPr>
          <p:cNvSpPr>
            <a:spLocks noGrp="1"/>
          </p:cNvSpPr>
          <p:nvPr>
            <p:ph sz="half" idx="1"/>
          </p:nvPr>
        </p:nvSpPr>
        <p:spPr/>
        <p:txBody>
          <a:bodyPr>
            <a:normAutofit lnSpcReduction="10000"/>
          </a:bodyPr>
          <a:lstStyle/>
          <a:p>
            <a:r>
              <a:rPr lang="en-US" dirty="0"/>
              <a:t>Retention Code always indicates the expected grade level for the student in the following school year. </a:t>
            </a:r>
          </a:p>
          <a:p>
            <a:pPr lvl="1"/>
            <a:r>
              <a:rPr lang="en-US" dirty="0"/>
              <a:t>A retention code in 2023-2024 SEY indicates the student will be in the same grade level again in 2024-2024.</a:t>
            </a:r>
          </a:p>
          <a:p>
            <a:r>
              <a:rPr lang="en-US" dirty="0"/>
              <a:t>Retention Code = 1 may be used for any student K-12</a:t>
            </a:r>
          </a:p>
          <a:p>
            <a:pPr lvl="1"/>
            <a:r>
              <a:rPr lang="en-US" dirty="0"/>
              <a:t>Must have </a:t>
            </a:r>
            <a:r>
              <a:rPr lang="en-US" i="1" dirty="0"/>
              <a:t>school exit type </a:t>
            </a:r>
            <a:r>
              <a:rPr lang="en-US" dirty="0"/>
              <a:t>00 with </a:t>
            </a:r>
            <a:r>
              <a:rPr lang="en-US" i="1" dirty="0"/>
              <a:t>school exit date</a:t>
            </a:r>
            <a:r>
              <a:rPr lang="en-US" dirty="0"/>
              <a:t> 00000000</a:t>
            </a:r>
          </a:p>
          <a:p>
            <a:r>
              <a:rPr lang="en-US" dirty="0"/>
              <a:t>Retention Codes 2 and 3 are reserved for 12</a:t>
            </a:r>
            <a:r>
              <a:rPr lang="en-US" baseline="30000" dirty="0"/>
              <a:t>th</a:t>
            </a:r>
            <a:r>
              <a:rPr lang="en-US" dirty="0"/>
              <a:t> grade students with special circumstances only</a:t>
            </a:r>
          </a:p>
        </p:txBody>
      </p:sp>
      <p:graphicFrame>
        <p:nvGraphicFramePr>
          <p:cNvPr id="9" name="Table 10">
            <a:extLst>
              <a:ext uri="{FF2B5EF4-FFF2-40B4-BE49-F238E27FC236}">
                <a16:creationId xmlns:a16="http://schemas.microsoft.com/office/drawing/2014/main" id="{4087A1BF-48C4-1D28-1549-E35DE841847B}"/>
              </a:ext>
            </a:extLst>
          </p:cNvPr>
          <p:cNvGraphicFramePr>
            <a:graphicFrameLocks noGrp="1"/>
          </p:cNvGraphicFramePr>
          <p:nvPr>
            <p:ph sz="half" idx="2"/>
            <p:extLst>
              <p:ext uri="{D42A27DB-BD31-4B8C-83A1-F6EECF244321}">
                <p14:modId xmlns:p14="http://schemas.microsoft.com/office/powerpoint/2010/main" val="3315955897"/>
              </p:ext>
            </p:extLst>
          </p:nvPr>
        </p:nvGraphicFramePr>
        <p:xfrm>
          <a:off x="6172200" y="1554163"/>
          <a:ext cx="5181599" cy="2287443"/>
        </p:xfrm>
        <a:graphic>
          <a:graphicData uri="http://schemas.openxmlformats.org/drawingml/2006/table">
            <a:tbl>
              <a:tblPr firstRow="1" bandRow="1">
                <a:tableStyleId>{7E9639D4-E3E2-4D34-9284-5A2195B3D0D7}</a:tableStyleId>
              </a:tblPr>
              <a:tblGrid>
                <a:gridCol w="668867">
                  <a:extLst>
                    <a:ext uri="{9D8B030D-6E8A-4147-A177-3AD203B41FA5}">
                      <a16:colId xmlns:a16="http://schemas.microsoft.com/office/drawing/2014/main" val="2478196158"/>
                    </a:ext>
                  </a:extLst>
                </a:gridCol>
                <a:gridCol w="4512732">
                  <a:extLst>
                    <a:ext uri="{9D8B030D-6E8A-4147-A177-3AD203B41FA5}">
                      <a16:colId xmlns:a16="http://schemas.microsoft.com/office/drawing/2014/main" val="2377420804"/>
                    </a:ext>
                  </a:extLst>
                </a:gridCol>
              </a:tblGrid>
              <a:tr h="169658">
                <a:tc>
                  <a:txBody>
                    <a:bodyPr/>
                    <a:lstStyle/>
                    <a:p>
                      <a:pPr algn="ctr"/>
                      <a:r>
                        <a:rPr lang="en-US" sz="1500" dirty="0"/>
                        <a:t>Code</a:t>
                      </a:r>
                    </a:p>
                  </a:txBody>
                  <a:tcPr/>
                </a:tc>
                <a:tc>
                  <a:txBody>
                    <a:bodyPr/>
                    <a:lstStyle/>
                    <a:p>
                      <a:r>
                        <a:rPr lang="en-US" sz="1500" dirty="0"/>
                        <a:t>Definition</a:t>
                      </a:r>
                    </a:p>
                  </a:txBody>
                  <a:tcPr/>
                </a:tc>
                <a:extLst>
                  <a:ext uri="{0D108BD9-81ED-4DB2-BD59-A6C34878D82A}">
                    <a16:rowId xmlns:a16="http://schemas.microsoft.com/office/drawing/2014/main" val="3052915598"/>
                  </a:ext>
                </a:extLst>
              </a:tr>
              <a:tr h="169658">
                <a:tc>
                  <a:txBody>
                    <a:bodyPr/>
                    <a:lstStyle/>
                    <a:p>
                      <a:pPr algn="ctr"/>
                      <a:r>
                        <a:rPr lang="en-US" sz="1500" dirty="0"/>
                        <a:t>0</a:t>
                      </a:r>
                    </a:p>
                  </a:txBody>
                  <a:tcPr/>
                </a:tc>
                <a:tc>
                  <a:txBody>
                    <a:bodyPr/>
                    <a:lstStyle/>
                    <a:p>
                      <a:r>
                        <a:rPr lang="en-US" sz="1500" dirty="0"/>
                        <a:t>No/Not Applicable</a:t>
                      </a:r>
                    </a:p>
                  </a:txBody>
                  <a:tcPr/>
                </a:tc>
                <a:extLst>
                  <a:ext uri="{0D108BD9-81ED-4DB2-BD59-A6C34878D82A}">
                    <a16:rowId xmlns:a16="http://schemas.microsoft.com/office/drawing/2014/main" val="2729703428"/>
                  </a:ext>
                </a:extLst>
              </a:tr>
              <a:tr h="321483">
                <a:tc>
                  <a:txBody>
                    <a:bodyPr/>
                    <a:lstStyle/>
                    <a:p>
                      <a:pPr algn="ctr"/>
                      <a:r>
                        <a:rPr lang="en-US" sz="1500" dirty="0"/>
                        <a:t>1</a:t>
                      </a:r>
                    </a:p>
                  </a:txBody>
                  <a:tcPr/>
                </a:tc>
                <a:tc>
                  <a:txBody>
                    <a:bodyPr/>
                    <a:lstStyle/>
                    <a:p>
                      <a:r>
                        <a:rPr lang="en-US" sz="1500" dirty="0"/>
                        <a:t>Yes – student will repeat this grade the next school year</a:t>
                      </a:r>
                    </a:p>
                  </a:txBody>
                  <a:tcPr/>
                </a:tc>
                <a:extLst>
                  <a:ext uri="{0D108BD9-81ED-4DB2-BD59-A6C34878D82A}">
                    <a16:rowId xmlns:a16="http://schemas.microsoft.com/office/drawing/2014/main" val="1328667055"/>
                  </a:ext>
                </a:extLst>
              </a:tr>
              <a:tr h="394964">
                <a:tc>
                  <a:txBody>
                    <a:bodyPr/>
                    <a:lstStyle/>
                    <a:p>
                      <a:pPr algn="ctr"/>
                      <a:r>
                        <a:rPr lang="en-US" sz="1500" dirty="0"/>
                        <a:t>2</a:t>
                      </a:r>
                    </a:p>
                  </a:txBody>
                  <a:tcPr/>
                </a:tc>
                <a:tc>
                  <a:txBody>
                    <a:bodyPr/>
                    <a:lstStyle/>
                    <a:p>
                      <a:r>
                        <a:rPr lang="en-US" sz="1500" dirty="0"/>
                        <a:t>Yes – 12</a:t>
                      </a:r>
                      <a:r>
                        <a:rPr lang="en-US" sz="1500" baseline="30000" dirty="0"/>
                        <a:t>th</a:t>
                      </a:r>
                      <a:r>
                        <a:rPr lang="en-US" sz="1500" dirty="0"/>
                        <a:t> grader who will return to participate in an approved postsecondary program in the next year (i.e. ASCENT, P-TECH, and TREP).</a:t>
                      </a:r>
                    </a:p>
                  </a:txBody>
                  <a:tcPr/>
                </a:tc>
                <a:extLst>
                  <a:ext uri="{0D108BD9-81ED-4DB2-BD59-A6C34878D82A}">
                    <a16:rowId xmlns:a16="http://schemas.microsoft.com/office/drawing/2014/main" val="2002880010"/>
                  </a:ext>
                </a:extLst>
              </a:tr>
              <a:tr h="321483">
                <a:tc>
                  <a:txBody>
                    <a:bodyPr/>
                    <a:lstStyle/>
                    <a:p>
                      <a:pPr algn="ctr"/>
                      <a:r>
                        <a:rPr lang="en-US" sz="1500" dirty="0"/>
                        <a:t>3</a:t>
                      </a:r>
                    </a:p>
                  </a:txBody>
                  <a:tcPr/>
                </a:tc>
                <a:tc>
                  <a:txBody>
                    <a:bodyPr/>
                    <a:lstStyle/>
                    <a:p>
                      <a:r>
                        <a:rPr lang="en-US" sz="1500" dirty="0"/>
                        <a:t>Yes – 12</a:t>
                      </a:r>
                      <a:r>
                        <a:rPr lang="en-US" sz="1500" baseline="30000" dirty="0"/>
                        <a:t>th</a:t>
                      </a:r>
                      <a:r>
                        <a:rPr lang="en-US" sz="1500" dirty="0"/>
                        <a:t> grader with an IEP who will return to participate in 18-21 transition services in the next year.</a:t>
                      </a:r>
                    </a:p>
                  </a:txBody>
                  <a:tcPr/>
                </a:tc>
                <a:extLst>
                  <a:ext uri="{0D108BD9-81ED-4DB2-BD59-A6C34878D82A}">
                    <a16:rowId xmlns:a16="http://schemas.microsoft.com/office/drawing/2014/main" val="2657087871"/>
                  </a:ext>
                </a:extLst>
              </a:tr>
            </a:tbl>
          </a:graphicData>
        </a:graphic>
      </p:graphicFrame>
      <p:sp>
        <p:nvSpPr>
          <p:cNvPr id="4" name="Slide Number Placeholder 3">
            <a:extLst>
              <a:ext uri="{FF2B5EF4-FFF2-40B4-BE49-F238E27FC236}">
                <a16:creationId xmlns:a16="http://schemas.microsoft.com/office/drawing/2014/main" id="{933FC1FE-B1C5-60F1-3A94-95A510D09EED}"/>
              </a:ext>
            </a:extLst>
          </p:cNvPr>
          <p:cNvSpPr>
            <a:spLocks noGrp="1"/>
          </p:cNvSpPr>
          <p:nvPr>
            <p:ph type="sldNum" sz="quarter" idx="12"/>
          </p:nvPr>
        </p:nvSpPr>
        <p:spPr/>
        <p:txBody>
          <a:bodyPr/>
          <a:lstStyle/>
          <a:p>
            <a:fld id="{C479D5F6-EDCB-402A-AC08-4943A1820E8F}" type="slidenum">
              <a:rPr lang="en-US" smtClean="0"/>
              <a:pPr/>
              <a:t>111</a:t>
            </a:fld>
            <a:endParaRPr lang="en-US"/>
          </a:p>
        </p:txBody>
      </p:sp>
    </p:spTree>
    <p:extLst>
      <p:ext uri="{BB962C8B-B14F-4D97-AF65-F5344CB8AC3E}">
        <p14:creationId xmlns:p14="http://schemas.microsoft.com/office/powerpoint/2010/main" val="322189309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Retention Codes: 12</a:t>
            </a:r>
            <a:r>
              <a:rPr lang="en-US" baseline="30000" dirty="0"/>
              <a:t>th</a:t>
            </a:r>
            <a:r>
              <a:rPr lang="en-US" dirty="0"/>
              <a:t> graders</a:t>
            </a:r>
          </a:p>
        </p:txBody>
      </p:sp>
      <p:sp>
        <p:nvSpPr>
          <p:cNvPr id="8" name="Freeform: Shape 7">
            <a:extLst>
              <a:ext uri="{FF2B5EF4-FFF2-40B4-BE49-F238E27FC236}">
                <a16:creationId xmlns:a16="http://schemas.microsoft.com/office/drawing/2014/main" id="{0F37AAD9-39C9-3D21-A755-E5CB9715421A}"/>
              </a:ext>
            </a:extLst>
          </p:cNvPr>
          <p:cNvSpPr/>
          <p:nvPr/>
        </p:nvSpPr>
        <p:spPr>
          <a:xfrm>
            <a:off x="229602" y="256556"/>
            <a:ext cx="1607232" cy="1607232"/>
          </a:xfrm>
          <a:custGeom>
            <a:avLst/>
            <a:gdLst>
              <a:gd name="connsiteX0" fmla="*/ 0 w 1607232"/>
              <a:gd name="connsiteY0" fmla="*/ 803616 h 1607232"/>
              <a:gd name="connsiteX1" fmla="*/ 803616 w 1607232"/>
              <a:gd name="connsiteY1" fmla="*/ 0 h 1607232"/>
              <a:gd name="connsiteX2" fmla="*/ 1607232 w 1607232"/>
              <a:gd name="connsiteY2" fmla="*/ 803616 h 1607232"/>
              <a:gd name="connsiteX3" fmla="*/ 803616 w 1607232"/>
              <a:gd name="connsiteY3" fmla="*/ 1607232 h 1607232"/>
              <a:gd name="connsiteX4" fmla="*/ 0 w 1607232"/>
              <a:gd name="connsiteY4" fmla="*/ 803616 h 160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232" h="1607232">
                <a:moveTo>
                  <a:pt x="0" y="803616"/>
                </a:moveTo>
                <a:cubicBezTo>
                  <a:pt x="0" y="359791"/>
                  <a:pt x="359791" y="0"/>
                  <a:pt x="803616" y="0"/>
                </a:cubicBezTo>
                <a:cubicBezTo>
                  <a:pt x="1247441" y="0"/>
                  <a:pt x="1607232" y="359791"/>
                  <a:pt x="1607232" y="803616"/>
                </a:cubicBezTo>
                <a:cubicBezTo>
                  <a:pt x="1607232" y="1247441"/>
                  <a:pt x="1247441" y="1607232"/>
                  <a:pt x="803616" y="1607232"/>
                </a:cubicBezTo>
                <a:cubicBezTo>
                  <a:pt x="359791" y="1607232"/>
                  <a:pt x="0" y="1247441"/>
                  <a:pt x="0" y="803616"/>
                </a:cubicBezTo>
                <a:close/>
              </a:path>
            </a:pathLst>
          </a:custGeom>
        </p:spPr>
        <p:style>
          <a:lnRef idx="0">
            <a:schemeClr val="lt1">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235374" tIns="235374" rIns="235374" bIns="235374" numCol="1" spcCol="1270" anchor="ctr" anchorCtr="0">
            <a:noAutofit/>
          </a:bodyPr>
          <a:lstStyle/>
          <a:p>
            <a:pPr marL="0" lvl="0" indent="0" algn="ctr" defTabSz="2889250">
              <a:lnSpc>
                <a:spcPct val="90000"/>
              </a:lnSpc>
              <a:spcBef>
                <a:spcPct val="0"/>
              </a:spcBef>
              <a:spcAft>
                <a:spcPct val="35000"/>
              </a:spcAft>
              <a:buNone/>
            </a:pPr>
            <a:r>
              <a:rPr lang="en-US" sz="6500" kern="1200" dirty="0"/>
              <a:t>1</a:t>
            </a:r>
          </a:p>
        </p:txBody>
      </p:sp>
      <p:sp>
        <p:nvSpPr>
          <p:cNvPr id="5" name="Freeform: Shape 4">
            <a:extLst>
              <a:ext uri="{FF2B5EF4-FFF2-40B4-BE49-F238E27FC236}">
                <a16:creationId xmlns:a16="http://schemas.microsoft.com/office/drawing/2014/main" id="{54CC2EB1-A156-E15B-BCDD-9DFC5B3D2520}"/>
              </a:ext>
            </a:extLst>
          </p:cNvPr>
          <p:cNvSpPr/>
          <p:nvPr/>
        </p:nvSpPr>
        <p:spPr>
          <a:xfrm>
            <a:off x="1515388" y="899449"/>
            <a:ext cx="2410848" cy="1608035"/>
          </a:xfrm>
          <a:custGeom>
            <a:avLst/>
            <a:gdLst>
              <a:gd name="connsiteX0" fmla="*/ 0 w 2410848"/>
              <a:gd name="connsiteY0" fmla="*/ 0 h 1608035"/>
              <a:gd name="connsiteX1" fmla="*/ 2410848 w 2410848"/>
              <a:gd name="connsiteY1" fmla="*/ 0 h 1608035"/>
              <a:gd name="connsiteX2" fmla="*/ 2410848 w 2410848"/>
              <a:gd name="connsiteY2" fmla="*/ 1608035 h 1608035"/>
              <a:gd name="connsiteX3" fmla="*/ 0 w 2410848"/>
              <a:gd name="connsiteY3" fmla="*/ 1608035 h 1608035"/>
              <a:gd name="connsiteX4" fmla="*/ 0 w 2410848"/>
              <a:gd name="connsiteY4" fmla="*/ 0 h 160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48" h="1608035">
                <a:moveTo>
                  <a:pt x="0" y="0"/>
                </a:moveTo>
                <a:lnTo>
                  <a:pt x="2410848" y="0"/>
                </a:lnTo>
                <a:lnTo>
                  <a:pt x="2410848" y="1608035"/>
                </a:lnTo>
                <a:lnTo>
                  <a:pt x="0" y="1608035"/>
                </a:lnTo>
                <a:lnTo>
                  <a:pt x="0" y="0"/>
                </a:lnTo>
                <a:close/>
              </a:path>
            </a:pathLst>
          </a:custGeom>
        </p:spPr>
        <p:style>
          <a:lnRef idx="1">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2">
            <a:schemeClr val="accent2">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385736"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Also known as an Academic Retention</a:t>
            </a:r>
          </a:p>
        </p:txBody>
      </p:sp>
      <p:sp>
        <p:nvSpPr>
          <p:cNvPr id="6" name="Freeform: Shape 5">
            <a:extLst>
              <a:ext uri="{FF2B5EF4-FFF2-40B4-BE49-F238E27FC236}">
                <a16:creationId xmlns:a16="http://schemas.microsoft.com/office/drawing/2014/main" id="{A5F4D0D6-8798-E140-DD97-AC1E2A947995}"/>
              </a:ext>
            </a:extLst>
          </p:cNvPr>
          <p:cNvSpPr/>
          <p:nvPr/>
        </p:nvSpPr>
        <p:spPr>
          <a:xfrm>
            <a:off x="1515388" y="2507485"/>
            <a:ext cx="2410848" cy="1608035"/>
          </a:xfrm>
          <a:custGeom>
            <a:avLst/>
            <a:gdLst>
              <a:gd name="connsiteX0" fmla="*/ 0 w 2410848"/>
              <a:gd name="connsiteY0" fmla="*/ 0 h 1608035"/>
              <a:gd name="connsiteX1" fmla="*/ 2410848 w 2410848"/>
              <a:gd name="connsiteY1" fmla="*/ 0 h 1608035"/>
              <a:gd name="connsiteX2" fmla="*/ 2410848 w 2410848"/>
              <a:gd name="connsiteY2" fmla="*/ 1608035 h 1608035"/>
              <a:gd name="connsiteX3" fmla="*/ 0 w 2410848"/>
              <a:gd name="connsiteY3" fmla="*/ 1608035 h 1608035"/>
              <a:gd name="connsiteX4" fmla="*/ 0 w 2410848"/>
              <a:gd name="connsiteY4" fmla="*/ 0 h 160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48" h="1608035">
                <a:moveTo>
                  <a:pt x="0" y="0"/>
                </a:moveTo>
                <a:lnTo>
                  <a:pt x="2410848" y="0"/>
                </a:lnTo>
                <a:lnTo>
                  <a:pt x="2410848" y="1608035"/>
                </a:lnTo>
                <a:lnTo>
                  <a:pt x="0" y="1608035"/>
                </a:lnTo>
                <a:lnTo>
                  <a:pt x="0" y="0"/>
                </a:lnTo>
                <a:close/>
              </a:path>
            </a:pathLst>
          </a:custGeom>
        </p:spPr>
        <p:style>
          <a:lnRef idx="1">
            <a:schemeClr val="accent2">
              <a:tint val="40000"/>
              <a:alpha val="90000"/>
              <a:hueOff val="48578"/>
              <a:satOff val="4776"/>
              <a:lumOff val="486"/>
              <a:alphaOff val="0"/>
            </a:schemeClr>
          </a:lnRef>
          <a:fillRef idx="1">
            <a:schemeClr val="accent2">
              <a:tint val="40000"/>
              <a:alpha val="90000"/>
              <a:hueOff val="48578"/>
              <a:satOff val="4776"/>
              <a:lumOff val="486"/>
              <a:alphaOff val="0"/>
            </a:schemeClr>
          </a:fillRef>
          <a:effectRef idx="2">
            <a:schemeClr val="accent2">
              <a:tint val="40000"/>
              <a:alpha val="90000"/>
              <a:hueOff val="48578"/>
              <a:satOff val="4776"/>
              <a:lumOff val="486"/>
              <a:alphaOff val="0"/>
            </a:schemeClr>
          </a:effectRef>
          <a:fontRef idx="minor">
            <a:schemeClr val="dk1">
              <a:hueOff val="0"/>
              <a:satOff val="0"/>
              <a:lumOff val="0"/>
              <a:alphaOff val="0"/>
            </a:schemeClr>
          </a:fontRef>
        </p:style>
        <p:txBody>
          <a:bodyPr spcFirstLastPara="0" vert="horz" wrap="square" lIns="385736"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School Exit Type 00</a:t>
            </a:r>
          </a:p>
        </p:txBody>
      </p:sp>
      <p:sp>
        <p:nvSpPr>
          <p:cNvPr id="7" name="Freeform: Shape 6">
            <a:extLst>
              <a:ext uri="{FF2B5EF4-FFF2-40B4-BE49-F238E27FC236}">
                <a16:creationId xmlns:a16="http://schemas.microsoft.com/office/drawing/2014/main" id="{47779F59-DC81-0FAD-A330-F4CA4DE283BF}"/>
              </a:ext>
            </a:extLst>
          </p:cNvPr>
          <p:cNvSpPr/>
          <p:nvPr/>
        </p:nvSpPr>
        <p:spPr>
          <a:xfrm>
            <a:off x="1515388" y="4115520"/>
            <a:ext cx="2410848" cy="1608035"/>
          </a:xfrm>
          <a:custGeom>
            <a:avLst/>
            <a:gdLst>
              <a:gd name="connsiteX0" fmla="*/ 0 w 2410848"/>
              <a:gd name="connsiteY0" fmla="*/ 0 h 1608035"/>
              <a:gd name="connsiteX1" fmla="*/ 2410848 w 2410848"/>
              <a:gd name="connsiteY1" fmla="*/ 0 h 1608035"/>
              <a:gd name="connsiteX2" fmla="*/ 2410848 w 2410848"/>
              <a:gd name="connsiteY2" fmla="*/ 1608035 h 1608035"/>
              <a:gd name="connsiteX3" fmla="*/ 0 w 2410848"/>
              <a:gd name="connsiteY3" fmla="*/ 1608035 h 1608035"/>
              <a:gd name="connsiteX4" fmla="*/ 0 w 2410848"/>
              <a:gd name="connsiteY4" fmla="*/ 0 h 160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48" h="1608035">
                <a:moveTo>
                  <a:pt x="0" y="0"/>
                </a:moveTo>
                <a:lnTo>
                  <a:pt x="2410848" y="0"/>
                </a:lnTo>
                <a:lnTo>
                  <a:pt x="2410848" y="1608035"/>
                </a:lnTo>
                <a:lnTo>
                  <a:pt x="0" y="1608035"/>
                </a:lnTo>
                <a:lnTo>
                  <a:pt x="0" y="0"/>
                </a:lnTo>
                <a:close/>
              </a:path>
            </a:pathLst>
          </a:custGeom>
        </p:spPr>
        <p:style>
          <a:lnRef idx="1">
            <a:schemeClr val="accent2">
              <a:tint val="40000"/>
              <a:alpha val="90000"/>
              <a:hueOff val="97155"/>
              <a:satOff val="9552"/>
              <a:lumOff val="972"/>
              <a:alphaOff val="0"/>
            </a:schemeClr>
          </a:lnRef>
          <a:fillRef idx="1">
            <a:schemeClr val="accent2">
              <a:tint val="40000"/>
              <a:alpha val="90000"/>
              <a:hueOff val="97155"/>
              <a:satOff val="9552"/>
              <a:lumOff val="972"/>
              <a:alphaOff val="0"/>
            </a:schemeClr>
          </a:fillRef>
          <a:effectRef idx="2">
            <a:schemeClr val="accent2">
              <a:tint val="40000"/>
              <a:alpha val="90000"/>
              <a:hueOff val="97155"/>
              <a:satOff val="9552"/>
              <a:lumOff val="972"/>
              <a:alphaOff val="0"/>
            </a:schemeClr>
          </a:effectRef>
          <a:fontRef idx="minor">
            <a:schemeClr val="dk1">
              <a:hueOff val="0"/>
              <a:satOff val="0"/>
              <a:lumOff val="0"/>
              <a:alphaOff val="0"/>
            </a:schemeClr>
          </a:fontRef>
        </p:style>
        <p:txBody>
          <a:bodyPr spcFirstLastPara="0" vert="horz" wrap="square" lIns="385736"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Record required in following year</a:t>
            </a:r>
          </a:p>
        </p:txBody>
      </p:sp>
      <p:sp>
        <p:nvSpPr>
          <p:cNvPr id="12" name="Freeform: Shape 11">
            <a:extLst>
              <a:ext uri="{FF2B5EF4-FFF2-40B4-BE49-F238E27FC236}">
                <a16:creationId xmlns:a16="http://schemas.microsoft.com/office/drawing/2014/main" id="{EE13E2CF-8A90-026F-0432-F9104A096D0C}"/>
              </a:ext>
            </a:extLst>
          </p:cNvPr>
          <p:cNvSpPr/>
          <p:nvPr/>
        </p:nvSpPr>
        <p:spPr>
          <a:xfrm>
            <a:off x="4247683" y="256556"/>
            <a:ext cx="1607232" cy="1607232"/>
          </a:xfrm>
          <a:custGeom>
            <a:avLst/>
            <a:gdLst>
              <a:gd name="connsiteX0" fmla="*/ 0 w 1607232"/>
              <a:gd name="connsiteY0" fmla="*/ 803616 h 1607232"/>
              <a:gd name="connsiteX1" fmla="*/ 803616 w 1607232"/>
              <a:gd name="connsiteY1" fmla="*/ 0 h 1607232"/>
              <a:gd name="connsiteX2" fmla="*/ 1607232 w 1607232"/>
              <a:gd name="connsiteY2" fmla="*/ 803616 h 1607232"/>
              <a:gd name="connsiteX3" fmla="*/ 803616 w 1607232"/>
              <a:gd name="connsiteY3" fmla="*/ 1607232 h 1607232"/>
              <a:gd name="connsiteX4" fmla="*/ 0 w 1607232"/>
              <a:gd name="connsiteY4" fmla="*/ 803616 h 160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232" h="1607232">
                <a:moveTo>
                  <a:pt x="0" y="803616"/>
                </a:moveTo>
                <a:cubicBezTo>
                  <a:pt x="0" y="359791"/>
                  <a:pt x="359791" y="0"/>
                  <a:pt x="803616" y="0"/>
                </a:cubicBezTo>
                <a:cubicBezTo>
                  <a:pt x="1247441" y="0"/>
                  <a:pt x="1607232" y="359791"/>
                  <a:pt x="1607232" y="803616"/>
                </a:cubicBezTo>
                <a:cubicBezTo>
                  <a:pt x="1607232" y="1247441"/>
                  <a:pt x="1247441" y="1607232"/>
                  <a:pt x="803616" y="1607232"/>
                </a:cubicBezTo>
                <a:cubicBezTo>
                  <a:pt x="359791" y="1607232"/>
                  <a:pt x="0" y="1247441"/>
                  <a:pt x="0" y="803616"/>
                </a:cubicBezTo>
                <a:close/>
              </a:path>
            </a:pathLst>
          </a:custGeom>
        </p:spPr>
        <p:style>
          <a:lnRef idx="0">
            <a:schemeClr val="lt1">
              <a:hueOff val="0"/>
              <a:satOff val="0"/>
              <a:lumOff val="0"/>
              <a:alphaOff val="0"/>
            </a:schemeClr>
          </a:lnRef>
          <a:fillRef idx="3">
            <a:schemeClr val="accent2">
              <a:hueOff val="12393"/>
              <a:satOff val="22581"/>
              <a:lumOff val="6667"/>
              <a:alphaOff val="0"/>
            </a:schemeClr>
          </a:fillRef>
          <a:effectRef idx="3">
            <a:schemeClr val="accent2">
              <a:hueOff val="12393"/>
              <a:satOff val="22581"/>
              <a:lumOff val="6667"/>
              <a:alphaOff val="0"/>
            </a:schemeClr>
          </a:effectRef>
          <a:fontRef idx="minor">
            <a:schemeClr val="lt1"/>
          </a:fontRef>
        </p:style>
        <p:txBody>
          <a:bodyPr spcFirstLastPara="0" vert="horz" wrap="square" lIns="235374" tIns="235374" rIns="235374" bIns="235374" numCol="1" spcCol="1270" anchor="ctr" anchorCtr="0">
            <a:noAutofit/>
          </a:bodyPr>
          <a:lstStyle/>
          <a:p>
            <a:pPr marL="0" lvl="0" indent="0" algn="ctr" defTabSz="2889250">
              <a:lnSpc>
                <a:spcPct val="90000"/>
              </a:lnSpc>
              <a:spcBef>
                <a:spcPct val="0"/>
              </a:spcBef>
              <a:spcAft>
                <a:spcPct val="35000"/>
              </a:spcAft>
              <a:buNone/>
            </a:pPr>
            <a:r>
              <a:rPr lang="en-US" sz="6500" kern="1200" dirty="0"/>
              <a:t>2</a:t>
            </a:r>
          </a:p>
        </p:txBody>
      </p:sp>
      <p:sp>
        <p:nvSpPr>
          <p:cNvPr id="9" name="Freeform: Shape 8">
            <a:extLst>
              <a:ext uri="{FF2B5EF4-FFF2-40B4-BE49-F238E27FC236}">
                <a16:creationId xmlns:a16="http://schemas.microsoft.com/office/drawing/2014/main" id="{494636EE-6675-E419-7A01-3F7920FE283B}"/>
              </a:ext>
            </a:extLst>
          </p:cNvPr>
          <p:cNvSpPr/>
          <p:nvPr/>
        </p:nvSpPr>
        <p:spPr>
          <a:xfrm>
            <a:off x="5533468" y="899449"/>
            <a:ext cx="2410848" cy="1608035"/>
          </a:xfrm>
          <a:custGeom>
            <a:avLst/>
            <a:gdLst>
              <a:gd name="connsiteX0" fmla="*/ 0 w 2410848"/>
              <a:gd name="connsiteY0" fmla="*/ 0 h 1608035"/>
              <a:gd name="connsiteX1" fmla="*/ 2410848 w 2410848"/>
              <a:gd name="connsiteY1" fmla="*/ 0 h 1608035"/>
              <a:gd name="connsiteX2" fmla="*/ 2410848 w 2410848"/>
              <a:gd name="connsiteY2" fmla="*/ 1608035 h 1608035"/>
              <a:gd name="connsiteX3" fmla="*/ 0 w 2410848"/>
              <a:gd name="connsiteY3" fmla="*/ 1608035 h 1608035"/>
              <a:gd name="connsiteX4" fmla="*/ 0 w 2410848"/>
              <a:gd name="connsiteY4" fmla="*/ 0 h 160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48" h="1608035">
                <a:moveTo>
                  <a:pt x="0" y="0"/>
                </a:moveTo>
                <a:lnTo>
                  <a:pt x="2410848" y="0"/>
                </a:lnTo>
                <a:lnTo>
                  <a:pt x="2410848" y="1608035"/>
                </a:lnTo>
                <a:lnTo>
                  <a:pt x="0" y="1608035"/>
                </a:lnTo>
                <a:lnTo>
                  <a:pt x="0" y="0"/>
                </a:lnTo>
                <a:close/>
              </a:path>
            </a:pathLst>
          </a:custGeom>
        </p:spPr>
        <p:style>
          <a:lnRef idx="1">
            <a:schemeClr val="accent2">
              <a:tint val="40000"/>
              <a:alpha val="90000"/>
              <a:hueOff val="145733"/>
              <a:satOff val="14328"/>
              <a:lumOff val="1458"/>
              <a:alphaOff val="0"/>
            </a:schemeClr>
          </a:lnRef>
          <a:fillRef idx="1">
            <a:schemeClr val="accent2">
              <a:tint val="40000"/>
              <a:alpha val="90000"/>
              <a:hueOff val="145733"/>
              <a:satOff val="14328"/>
              <a:lumOff val="1458"/>
              <a:alphaOff val="0"/>
            </a:schemeClr>
          </a:fillRef>
          <a:effectRef idx="2">
            <a:schemeClr val="accent2">
              <a:tint val="40000"/>
              <a:alpha val="90000"/>
              <a:hueOff val="145733"/>
              <a:satOff val="14328"/>
              <a:lumOff val="1458"/>
              <a:alphaOff val="0"/>
            </a:schemeClr>
          </a:effectRef>
          <a:fontRef idx="minor">
            <a:schemeClr val="dk1">
              <a:hueOff val="0"/>
              <a:satOff val="0"/>
              <a:lumOff val="0"/>
              <a:alphaOff val="0"/>
            </a:schemeClr>
          </a:fontRef>
        </p:style>
        <p:txBody>
          <a:bodyPr spcFirstLastPara="0" vert="horz" wrap="square" lIns="385736" tIns="135128" rIns="135128" bIns="135128" numCol="1" spcCol="1270" anchor="t" anchorCtr="0">
            <a:noAutofit/>
          </a:bodyPr>
          <a:lstStyle/>
          <a:p>
            <a:pPr marL="0" lvl="0" indent="0" algn="l" defTabSz="844550">
              <a:lnSpc>
                <a:spcPct val="90000"/>
              </a:lnSpc>
              <a:spcBef>
                <a:spcPct val="0"/>
              </a:spcBef>
              <a:spcAft>
                <a:spcPct val="35000"/>
              </a:spcAft>
              <a:buNone/>
            </a:pPr>
            <a:r>
              <a:rPr lang="en-US" sz="1900" kern="1200" dirty="0"/>
              <a:t>Postsecondary Program</a:t>
            </a:r>
          </a:p>
          <a:p>
            <a:pPr marL="114300" lvl="1" indent="-114300" algn="l" defTabSz="666750">
              <a:lnSpc>
                <a:spcPct val="90000"/>
              </a:lnSpc>
              <a:spcBef>
                <a:spcPct val="0"/>
              </a:spcBef>
              <a:spcAft>
                <a:spcPct val="15000"/>
              </a:spcAft>
              <a:buChar char="•"/>
            </a:pPr>
            <a:r>
              <a:rPr lang="en-US" sz="1500" kern="1200" dirty="0"/>
              <a:t>ASCENT</a:t>
            </a:r>
          </a:p>
          <a:p>
            <a:pPr marL="114300" lvl="1" indent="-114300" algn="l" defTabSz="666750">
              <a:lnSpc>
                <a:spcPct val="90000"/>
              </a:lnSpc>
              <a:spcBef>
                <a:spcPct val="0"/>
              </a:spcBef>
              <a:spcAft>
                <a:spcPct val="15000"/>
              </a:spcAft>
              <a:buChar char="•"/>
            </a:pPr>
            <a:r>
              <a:rPr lang="en-US" sz="1500" kern="1200" dirty="0"/>
              <a:t>PTECH years 5-6</a:t>
            </a:r>
          </a:p>
          <a:p>
            <a:pPr marL="114300" lvl="1" indent="-114300" algn="l" defTabSz="666750">
              <a:lnSpc>
                <a:spcPct val="90000"/>
              </a:lnSpc>
              <a:spcBef>
                <a:spcPct val="0"/>
              </a:spcBef>
              <a:spcAft>
                <a:spcPct val="15000"/>
              </a:spcAft>
              <a:buChar char="•"/>
            </a:pPr>
            <a:r>
              <a:rPr lang="en-US" sz="1500" kern="1200" dirty="0"/>
              <a:t>TREP</a:t>
            </a:r>
          </a:p>
        </p:txBody>
      </p:sp>
      <p:sp>
        <p:nvSpPr>
          <p:cNvPr id="10" name="Freeform: Shape 9">
            <a:extLst>
              <a:ext uri="{FF2B5EF4-FFF2-40B4-BE49-F238E27FC236}">
                <a16:creationId xmlns:a16="http://schemas.microsoft.com/office/drawing/2014/main" id="{27365BD8-C3E3-6036-1073-E6C4DA89D6EC}"/>
              </a:ext>
            </a:extLst>
          </p:cNvPr>
          <p:cNvSpPr/>
          <p:nvPr/>
        </p:nvSpPr>
        <p:spPr>
          <a:xfrm>
            <a:off x="5533468" y="2507485"/>
            <a:ext cx="2410848" cy="1608035"/>
          </a:xfrm>
          <a:custGeom>
            <a:avLst/>
            <a:gdLst>
              <a:gd name="connsiteX0" fmla="*/ 0 w 2410848"/>
              <a:gd name="connsiteY0" fmla="*/ 0 h 1608035"/>
              <a:gd name="connsiteX1" fmla="*/ 2410848 w 2410848"/>
              <a:gd name="connsiteY1" fmla="*/ 0 h 1608035"/>
              <a:gd name="connsiteX2" fmla="*/ 2410848 w 2410848"/>
              <a:gd name="connsiteY2" fmla="*/ 1608035 h 1608035"/>
              <a:gd name="connsiteX3" fmla="*/ 0 w 2410848"/>
              <a:gd name="connsiteY3" fmla="*/ 1608035 h 1608035"/>
              <a:gd name="connsiteX4" fmla="*/ 0 w 2410848"/>
              <a:gd name="connsiteY4" fmla="*/ 0 h 160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48" h="1608035">
                <a:moveTo>
                  <a:pt x="0" y="0"/>
                </a:moveTo>
                <a:lnTo>
                  <a:pt x="2410848" y="0"/>
                </a:lnTo>
                <a:lnTo>
                  <a:pt x="2410848" y="1608035"/>
                </a:lnTo>
                <a:lnTo>
                  <a:pt x="0" y="1608035"/>
                </a:lnTo>
                <a:lnTo>
                  <a:pt x="0" y="0"/>
                </a:lnTo>
                <a:close/>
              </a:path>
            </a:pathLst>
          </a:custGeom>
        </p:spPr>
        <p:style>
          <a:lnRef idx="1">
            <a:schemeClr val="accent2">
              <a:tint val="40000"/>
              <a:alpha val="90000"/>
              <a:hueOff val="194310"/>
              <a:satOff val="19105"/>
              <a:lumOff val="1944"/>
              <a:alphaOff val="0"/>
            </a:schemeClr>
          </a:lnRef>
          <a:fillRef idx="1">
            <a:schemeClr val="accent2">
              <a:tint val="40000"/>
              <a:alpha val="90000"/>
              <a:hueOff val="194310"/>
              <a:satOff val="19105"/>
              <a:lumOff val="1944"/>
              <a:alphaOff val="0"/>
            </a:schemeClr>
          </a:fillRef>
          <a:effectRef idx="2">
            <a:schemeClr val="accent2">
              <a:tint val="40000"/>
              <a:alpha val="90000"/>
              <a:hueOff val="194310"/>
              <a:satOff val="19105"/>
              <a:lumOff val="1944"/>
              <a:alphaOff val="0"/>
            </a:schemeClr>
          </a:effectRef>
          <a:fontRef idx="minor">
            <a:schemeClr val="dk1">
              <a:hueOff val="0"/>
              <a:satOff val="0"/>
              <a:lumOff val="0"/>
              <a:alphaOff val="0"/>
            </a:schemeClr>
          </a:fontRef>
        </p:style>
        <p:txBody>
          <a:bodyPr spcFirstLastPara="0" vert="horz" wrap="square" lIns="385736"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See coding guides in section 5 of the SEY collection manual</a:t>
            </a:r>
          </a:p>
        </p:txBody>
      </p:sp>
      <p:sp>
        <p:nvSpPr>
          <p:cNvPr id="11" name="Freeform: Shape 10">
            <a:extLst>
              <a:ext uri="{FF2B5EF4-FFF2-40B4-BE49-F238E27FC236}">
                <a16:creationId xmlns:a16="http://schemas.microsoft.com/office/drawing/2014/main" id="{EB340CD8-52D7-09D1-201E-C452F3085842}"/>
              </a:ext>
            </a:extLst>
          </p:cNvPr>
          <p:cNvSpPr/>
          <p:nvPr/>
        </p:nvSpPr>
        <p:spPr>
          <a:xfrm>
            <a:off x="5533468" y="4115520"/>
            <a:ext cx="2410848" cy="1608035"/>
          </a:xfrm>
          <a:custGeom>
            <a:avLst/>
            <a:gdLst>
              <a:gd name="connsiteX0" fmla="*/ 0 w 2410848"/>
              <a:gd name="connsiteY0" fmla="*/ 0 h 1608035"/>
              <a:gd name="connsiteX1" fmla="*/ 2410848 w 2410848"/>
              <a:gd name="connsiteY1" fmla="*/ 0 h 1608035"/>
              <a:gd name="connsiteX2" fmla="*/ 2410848 w 2410848"/>
              <a:gd name="connsiteY2" fmla="*/ 1608035 h 1608035"/>
              <a:gd name="connsiteX3" fmla="*/ 0 w 2410848"/>
              <a:gd name="connsiteY3" fmla="*/ 1608035 h 1608035"/>
              <a:gd name="connsiteX4" fmla="*/ 0 w 2410848"/>
              <a:gd name="connsiteY4" fmla="*/ 0 h 160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48" h="1608035">
                <a:moveTo>
                  <a:pt x="0" y="0"/>
                </a:moveTo>
                <a:lnTo>
                  <a:pt x="2410848" y="0"/>
                </a:lnTo>
                <a:lnTo>
                  <a:pt x="2410848" y="1608035"/>
                </a:lnTo>
                <a:lnTo>
                  <a:pt x="0" y="1608035"/>
                </a:lnTo>
                <a:lnTo>
                  <a:pt x="0" y="0"/>
                </a:lnTo>
                <a:close/>
              </a:path>
            </a:pathLst>
          </a:custGeom>
        </p:spPr>
        <p:style>
          <a:lnRef idx="1">
            <a:schemeClr val="accent2">
              <a:tint val="40000"/>
              <a:alpha val="90000"/>
              <a:hueOff val="242888"/>
              <a:satOff val="23881"/>
              <a:lumOff val="2430"/>
              <a:alphaOff val="0"/>
            </a:schemeClr>
          </a:lnRef>
          <a:fillRef idx="1">
            <a:schemeClr val="accent2">
              <a:tint val="40000"/>
              <a:alpha val="90000"/>
              <a:hueOff val="242888"/>
              <a:satOff val="23881"/>
              <a:lumOff val="2430"/>
              <a:alphaOff val="0"/>
            </a:schemeClr>
          </a:fillRef>
          <a:effectRef idx="2">
            <a:schemeClr val="accent2">
              <a:tint val="40000"/>
              <a:alpha val="90000"/>
              <a:hueOff val="242888"/>
              <a:satOff val="23881"/>
              <a:lumOff val="2430"/>
              <a:alphaOff val="0"/>
            </a:schemeClr>
          </a:effectRef>
          <a:fontRef idx="minor">
            <a:schemeClr val="dk1">
              <a:hueOff val="0"/>
              <a:satOff val="0"/>
              <a:lumOff val="0"/>
              <a:alphaOff val="0"/>
            </a:schemeClr>
          </a:fontRef>
        </p:style>
        <p:txBody>
          <a:bodyPr spcFirstLastPara="0" vert="horz" wrap="square" lIns="385736" tIns="135128" rIns="135128" bIns="135128" numCol="1" spcCol="1270" anchor="ctr" anchorCtr="0">
            <a:noAutofit/>
          </a:bodyPr>
          <a:lstStyle/>
          <a:p>
            <a:pPr marL="0" lvl="0" indent="0" algn="l" defTabSz="844550">
              <a:lnSpc>
                <a:spcPct val="90000"/>
              </a:lnSpc>
              <a:spcBef>
                <a:spcPct val="0"/>
              </a:spcBef>
              <a:spcAft>
                <a:spcPct val="35000"/>
              </a:spcAft>
              <a:buNone/>
            </a:pPr>
            <a:r>
              <a:rPr lang="en-US" sz="1900" kern="1200" dirty="0"/>
              <a:t>Record expected in following year</a:t>
            </a:r>
          </a:p>
        </p:txBody>
      </p:sp>
      <p:sp>
        <p:nvSpPr>
          <p:cNvPr id="17" name="Freeform: Shape 16">
            <a:extLst>
              <a:ext uri="{FF2B5EF4-FFF2-40B4-BE49-F238E27FC236}">
                <a16:creationId xmlns:a16="http://schemas.microsoft.com/office/drawing/2014/main" id="{039D423B-B28A-065F-6731-088DD1F9F216}"/>
              </a:ext>
            </a:extLst>
          </p:cNvPr>
          <p:cNvSpPr/>
          <p:nvPr/>
        </p:nvSpPr>
        <p:spPr>
          <a:xfrm>
            <a:off x="8265763" y="256556"/>
            <a:ext cx="1607232" cy="1607232"/>
          </a:xfrm>
          <a:custGeom>
            <a:avLst/>
            <a:gdLst>
              <a:gd name="connsiteX0" fmla="*/ 0 w 1607232"/>
              <a:gd name="connsiteY0" fmla="*/ 803616 h 1607232"/>
              <a:gd name="connsiteX1" fmla="*/ 803616 w 1607232"/>
              <a:gd name="connsiteY1" fmla="*/ 0 h 1607232"/>
              <a:gd name="connsiteX2" fmla="*/ 1607232 w 1607232"/>
              <a:gd name="connsiteY2" fmla="*/ 803616 h 1607232"/>
              <a:gd name="connsiteX3" fmla="*/ 803616 w 1607232"/>
              <a:gd name="connsiteY3" fmla="*/ 1607232 h 1607232"/>
              <a:gd name="connsiteX4" fmla="*/ 0 w 1607232"/>
              <a:gd name="connsiteY4" fmla="*/ 803616 h 16072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07232" h="1607232">
                <a:moveTo>
                  <a:pt x="0" y="803616"/>
                </a:moveTo>
                <a:cubicBezTo>
                  <a:pt x="0" y="359791"/>
                  <a:pt x="359791" y="0"/>
                  <a:pt x="803616" y="0"/>
                </a:cubicBezTo>
                <a:cubicBezTo>
                  <a:pt x="1247441" y="0"/>
                  <a:pt x="1607232" y="359791"/>
                  <a:pt x="1607232" y="803616"/>
                </a:cubicBezTo>
                <a:cubicBezTo>
                  <a:pt x="1607232" y="1247441"/>
                  <a:pt x="1247441" y="1607232"/>
                  <a:pt x="803616" y="1607232"/>
                </a:cubicBezTo>
                <a:cubicBezTo>
                  <a:pt x="359791" y="1607232"/>
                  <a:pt x="0" y="1247441"/>
                  <a:pt x="0" y="803616"/>
                </a:cubicBezTo>
                <a:close/>
              </a:path>
            </a:pathLst>
          </a:custGeom>
        </p:spPr>
        <p:style>
          <a:lnRef idx="0">
            <a:schemeClr val="lt1">
              <a:hueOff val="0"/>
              <a:satOff val="0"/>
              <a:lumOff val="0"/>
              <a:alphaOff val="0"/>
            </a:schemeClr>
          </a:lnRef>
          <a:fillRef idx="3">
            <a:schemeClr val="accent2">
              <a:hueOff val="24785"/>
              <a:satOff val="45162"/>
              <a:lumOff val="13333"/>
              <a:alphaOff val="0"/>
            </a:schemeClr>
          </a:fillRef>
          <a:effectRef idx="3">
            <a:schemeClr val="accent2">
              <a:hueOff val="24785"/>
              <a:satOff val="45162"/>
              <a:lumOff val="13333"/>
              <a:alphaOff val="0"/>
            </a:schemeClr>
          </a:effectRef>
          <a:fontRef idx="minor">
            <a:schemeClr val="lt1"/>
          </a:fontRef>
        </p:style>
        <p:txBody>
          <a:bodyPr spcFirstLastPara="0" vert="horz" wrap="square" lIns="235374" tIns="235374" rIns="235374" bIns="235374" numCol="1" spcCol="1270" anchor="ctr" anchorCtr="0">
            <a:noAutofit/>
          </a:bodyPr>
          <a:lstStyle/>
          <a:p>
            <a:pPr marL="0" lvl="0" indent="0" algn="ctr" defTabSz="2889250">
              <a:lnSpc>
                <a:spcPct val="90000"/>
              </a:lnSpc>
              <a:spcBef>
                <a:spcPct val="0"/>
              </a:spcBef>
              <a:spcAft>
                <a:spcPct val="35000"/>
              </a:spcAft>
              <a:buNone/>
            </a:pPr>
            <a:r>
              <a:rPr lang="en-US" sz="6500" kern="1200" dirty="0"/>
              <a:t>3</a:t>
            </a:r>
          </a:p>
        </p:txBody>
      </p:sp>
      <p:sp>
        <p:nvSpPr>
          <p:cNvPr id="14" name="Freeform: Shape 13">
            <a:extLst>
              <a:ext uri="{FF2B5EF4-FFF2-40B4-BE49-F238E27FC236}">
                <a16:creationId xmlns:a16="http://schemas.microsoft.com/office/drawing/2014/main" id="{B9B956FF-8417-9D64-2834-296B12F02105}"/>
              </a:ext>
            </a:extLst>
          </p:cNvPr>
          <p:cNvSpPr/>
          <p:nvPr/>
        </p:nvSpPr>
        <p:spPr>
          <a:xfrm>
            <a:off x="9551549" y="899449"/>
            <a:ext cx="2410848" cy="1608035"/>
          </a:xfrm>
          <a:custGeom>
            <a:avLst/>
            <a:gdLst>
              <a:gd name="connsiteX0" fmla="*/ 0 w 2410848"/>
              <a:gd name="connsiteY0" fmla="*/ 0 h 1608035"/>
              <a:gd name="connsiteX1" fmla="*/ 2410848 w 2410848"/>
              <a:gd name="connsiteY1" fmla="*/ 0 h 1608035"/>
              <a:gd name="connsiteX2" fmla="*/ 2410848 w 2410848"/>
              <a:gd name="connsiteY2" fmla="*/ 1608035 h 1608035"/>
              <a:gd name="connsiteX3" fmla="*/ 0 w 2410848"/>
              <a:gd name="connsiteY3" fmla="*/ 1608035 h 1608035"/>
              <a:gd name="connsiteX4" fmla="*/ 0 w 2410848"/>
              <a:gd name="connsiteY4" fmla="*/ 0 h 160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48" h="1608035">
                <a:moveTo>
                  <a:pt x="0" y="0"/>
                </a:moveTo>
                <a:lnTo>
                  <a:pt x="2410848" y="0"/>
                </a:lnTo>
                <a:lnTo>
                  <a:pt x="2410848" y="1608035"/>
                </a:lnTo>
                <a:lnTo>
                  <a:pt x="0" y="1608035"/>
                </a:lnTo>
                <a:lnTo>
                  <a:pt x="0" y="0"/>
                </a:lnTo>
                <a:close/>
              </a:path>
            </a:pathLst>
          </a:custGeom>
        </p:spPr>
        <p:style>
          <a:lnRef idx="1">
            <a:schemeClr val="accent2">
              <a:tint val="40000"/>
              <a:alpha val="90000"/>
              <a:hueOff val="291465"/>
              <a:satOff val="28657"/>
              <a:lumOff val="2916"/>
              <a:alphaOff val="0"/>
            </a:schemeClr>
          </a:lnRef>
          <a:fillRef idx="1">
            <a:schemeClr val="accent2">
              <a:tint val="40000"/>
              <a:alpha val="90000"/>
              <a:hueOff val="291465"/>
              <a:satOff val="28657"/>
              <a:lumOff val="2916"/>
              <a:alphaOff val="0"/>
            </a:schemeClr>
          </a:fillRef>
          <a:effectRef idx="2">
            <a:schemeClr val="accent2">
              <a:tint val="40000"/>
              <a:alpha val="90000"/>
              <a:hueOff val="291465"/>
              <a:satOff val="28657"/>
              <a:lumOff val="2916"/>
              <a:alphaOff val="0"/>
            </a:schemeClr>
          </a:effectRef>
          <a:fontRef idx="minor">
            <a:schemeClr val="dk1">
              <a:hueOff val="0"/>
              <a:satOff val="0"/>
              <a:lumOff val="0"/>
              <a:alphaOff val="0"/>
            </a:schemeClr>
          </a:fontRef>
        </p:style>
        <p:txBody>
          <a:bodyPr spcFirstLastPara="0" vert="horz" wrap="square" lIns="385735" tIns="135128" rIns="135129" bIns="135128" numCol="1" spcCol="1270" anchor="ctr" anchorCtr="0">
            <a:noAutofit/>
          </a:bodyPr>
          <a:lstStyle/>
          <a:p>
            <a:pPr marL="0" lvl="0" indent="0" algn="l" defTabSz="844550">
              <a:lnSpc>
                <a:spcPct val="90000"/>
              </a:lnSpc>
              <a:spcBef>
                <a:spcPct val="0"/>
              </a:spcBef>
              <a:spcAft>
                <a:spcPct val="35000"/>
              </a:spcAft>
              <a:buNone/>
            </a:pPr>
            <a:r>
              <a:rPr lang="en-US" sz="1900" kern="1200" dirty="0"/>
              <a:t>SPED 18-21 Transition Services</a:t>
            </a:r>
          </a:p>
        </p:txBody>
      </p:sp>
      <p:sp>
        <p:nvSpPr>
          <p:cNvPr id="15" name="Freeform: Shape 14">
            <a:extLst>
              <a:ext uri="{FF2B5EF4-FFF2-40B4-BE49-F238E27FC236}">
                <a16:creationId xmlns:a16="http://schemas.microsoft.com/office/drawing/2014/main" id="{D9321163-121B-035D-A185-80C60575F107}"/>
              </a:ext>
            </a:extLst>
          </p:cNvPr>
          <p:cNvSpPr/>
          <p:nvPr/>
        </p:nvSpPr>
        <p:spPr>
          <a:xfrm>
            <a:off x="9551549" y="2507485"/>
            <a:ext cx="2410848" cy="1608035"/>
          </a:xfrm>
          <a:custGeom>
            <a:avLst/>
            <a:gdLst>
              <a:gd name="connsiteX0" fmla="*/ 0 w 2410848"/>
              <a:gd name="connsiteY0" fmla="*/ 0 h 1608035"/>
              <a:gd name="connsiteX1" fmla="*/ 2410848 w 2410848"/>
              <a:gd name="connsiteY1" fmla="*/ 0 h 1608035"/>
              <a:gd name="connsiteX2" fmla="*/ 2410848 w 2410848"/>
              <a:gd name="connsiteY2" fmla="*/ 1608035 h 1608035"/>
              <a:gd name="connsiteX3" fmla="*/ 0 w 2410848"/>
              <a:gd name="connsiteY3" fmla="*/ 1608035 h 1608035"/>
              <a:gd name="connsiteX4" fmla="*/ 0 w 2410848"/>
              <a:gd name="connsiteY4" fmla="*/ 0 h 160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48" h="1608035">
                <a:moveTo>
                  <a:pt x="0" y="0"/>
                </a:moveTo>
                <a:lnTo>
                  <a:pt x="2410848" y="0"/>
                </a:lnTo>
                <a:lnTo>
                  <a:pt x="2410848" y="1608035"/>
                </a:lnTo>
                <a:lnTo>
                  <a:pt x="0" y="1608035"/>
                </a:lnTo>
                <a:lnTo>
                  <a:pt x="0" y="0"/>
                </a:lnTo>
                <a:close/>
              </a:path>
            </a:pathLst>
          </a:custGeom>
        </p:spPr>
        <p:style>
          <a:lnRef idx="1">
            <a:schemeClr val="accent2">
              <a:tint val="40000"/>
              <a:alpha val="90000"/>
              <a:hueOff val="340043"/>
              <a:satOff val="33433"/>
              <a:lumOff val="3402"/>
              <a:alphaOff val="0"/>
            </a:schemeClr>
          </a:lnRef>
          <a:fillRef idx="1">
            <a:schemeClr val="accent2">
              <a:tint val="40000"/>
              <a:alpha val="90000"/>
              <a:hueOff val="340043"/>
              <a:satOff val="33433"/>
              <a:lumOff val="3402"/>
              <a:alphaOff val="0"/>
            </a:schemeClr>
          </a:fillRef>
          <a:effectRef idx="2">
            <a:schemeClr val="accent2">
              <a:tint val="40000"/>
              <a:alpha val="90000"/>
              <a:hueOff val="340043"/>
              <a:satOff val="33433"/>
              <a:lumOff val="3402"/>
              <a:alphaOff val="0"/>
            </a:schemeClr>
          </a:effectRef>
          <a:fontRef idx="minor">
            <a:schemeClr val="dk1">
              <a:hueOff val="0"/>
              <a:satOff val="0"/>
              <a:lumOff val="0"/>
              <a:alphaOff val="0"/>
            </a:schemeClr>
          </a:fontRef>
        </p:style>
        <p:txBody>
          <a:bodyPr spcFirstLastPara="0" vert="horz" wrap="square" lIns="385735" tIns="135128" rIns="135129" bIns="135128" numCol="1" spcCol="1270" anchor="ctr" anchorCtr="0">
            <a:noAutofit/>
          </a:bodyPr>
          <a:lstStyle/>
          <a:p>
            <a:pPr marL="0" lvl="0" indent="0" algn="l" defTabSz="844550">
              <a:lnSpc>
                <a:spcPct val="90000"/>
              </a:lnSpc>
              <a:spcBef>
                <a:spcPct val="0"/>
              </a:spcBef>
              <a:spcAft>
                <a:spcPct val="35000"/>
              </a:spcAft>
              <a:buNone/>
            </a:pPr>
            <a:r>
              <a:rPr lang="en-US" sz="1900" kern="1200" dirty="0"/>
              <a:t>See coding guides in section 5 of the SEY collection manual</a:t>
            </a:r>
          </a:p>
        </p:txBody>
      </p:sp>
      <p:sp>
        <p:nvSpPr>
          <p:cNvPr id="16" name="Freeform: Shape 15">
            <a:extLst>
              <a:ext uri="{FF2B5EF4-FFF2-40B4-BE49-F238E27FC236}">
                <a16:creationId xmlns:a16="http://schemas.microsoft.com/office/drawing/2014/main" id="{0440B620-21F7-47CA-D1DF-3386FA7941F4}"/>
              </a:ext>
            </a:extLst>
          </p:cNvPr>
          <p:cNvSpPr/>
          <p:nvPr/>
        </p:nvSpPr>
        <p:spPr>
          <a:xfrm>
            <a:off x="9551549" y="4115520"/>
            <a:ext cx="2410848" cy="1608035"/>
          </a:xfrm>
          <a:custGeom>
            <a:avLst/>
            <a:gdLst>
              <a:gd name="connsiteX0" fmla="*/ 0 w 2410848"/>
              <a:gd name="connsiteY0" fmla="*/ 0 h 1608035"/>
              <a:gd name="connsiteX1" fmla="*/ 2410848 w 2410848"/>
              <a:gd name="connsiteY1" fmla="*/ 0 h 1608035"/>
              <a:gd name="connsiteX2" fmla="*/ 2410848 w 2410848"/>
              <a:gd name="connsiteY2" fmla="*/ 1608035 h 1608035"/>
              <a:gd name="connsiteX3" fmla="*/ 0 w 2410848"/>
              <a:gd name="connsiteY3" fmla="*/ 1608035 h 1608035"/>
              <a:gd name="connsiteX4" fmla="*/ 0 w 2410848"/>
              <a:gd name="connsiteY4" fmla="*/ 0 h 16080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10848" h="1608035">
                <a:moveTo>
                  <a:pt x="0" y="0"/>
                </a:moveTo>
                <a:lnTo>
                  <a:pt x="2410848" y="0"/>
                </a:lnTo>
                <a:lnTo>
                  <a:pt x="2410848" y="1608035"/>
                </a:lnTo>
                <a:lnTo>
                  <a:pt x="0" y="1608035"/>
                </a:lnTo>
                <a:lnTo>
                  <a:pt x="0" y="0"/>
                </a:lnTo>
                <a:close/>
              </a:path>
            </a:pathLst>
          </a:custGeom>
        </p:spPr>
        <p:style>
          <a:lnRef idx="1">
            <a:schemeClr val="accent2">
              <a:tint val="40000"/>
              <a:alpha val="90000"/>
              <a:hueOff val="388620"/>
              <a:satOff val="38209"/>
              <a:lumOff val="3888"/>
              <a:alphaOff val="0"/>
            </a:schemeClr>
          </a:lnRef>
          <a:fillRef idx="1">
            <a:schemeClr val="accent2">
              <a:tint val="40000"/>
              <a:alpha val="90000"/>
              <a:hueOff val="388620"/>
              <a:satOff val="38209"/>
              <a:lumOff val="3888"/>
              <a:alphaOff val="0"/>
            </a:schemeClr>
          </a:fillRef>
          <a:effectRef idx="2">
            <a:schemeClr val="accent2">
              <a:tint val="40000"/>
              <a:alpha val="90000"/>
              <a:hueOff val="388620"/>
              <a:satOff val="38209"/>
              <a:lumOff val="3888"/>
              <a:alphaOff val="0"/>
            </a:schemeClr>
          </a:effectRef>
          <a:fontRef idx="minor">
            <a:schemeClr val="dk1">
              <a:hueOff val="0"/>
              <a:satOff val="0"/>
              <a:lumOff val="0"/>
              <a:alphaOff val="0"/>
            </a:schemeClr>
          </a:fontRef>
        </p:style>
        <p:txBody>
          <a:bodyPr spcFirstLastPara="0" vert="horz" wrap="square" lIns="385735" tIns="135128" rIns="135129" bIns="135128" numCol="1" spcCol="1270" anchor="ctr" anchorCtr="0">
            <a:noAutofit/>
          </a:bodyPr>
          <a:lstStyle/>
          <a:p>
            <a:pPr marL="0" lvl="0" indent="0" algn="l" defTabSz="844550">
              <a:lnSpc>
                <a:spcPct val="90000"/>
              </a:lnSpc>
              <a:spcBef>
                <a:spcPct val="0"/>
              </a:spcBef>
              <a:spcAft>
                <a:spcPct val="35000"/>
              </a:spcAft>
              <a:buNone/>
            </a:pPr>
            <a:r>
              <a:rPr lang="en-US" sz="1900" kern="1200" dirty="0"/>
              <a:t>Record required in following year</a:t>
            </a:r>
          </a:p>
        </p:txBody>
      </p:sp>
      <p:sp>
        <p:nvSpPr>
          <p:cNvPr id="3" name="Slide Number Placeholder 2"/>
          <p:cNvSpPr>
            <a:spLocks noGrp="1"/>
          </p:cNvSpPr>
          <p:nvPr>
            <p:ph type="sldNum" sz="quarter" idx="12"/>
          </p:nvPr>
        </p:nvSpPr>
        <p:spPr/>
        <p:txBody>
          <a:bodyPr/>
          <a:lstStyle/>
          <a:p>
            <a:fld id="{C479D5F6-EDCB-402A-AC08-4943A1820E8F}" type="slidenum">
              <a:rPr lang="en-US" smtClean="0"/>
              <a:pPr/>
              <a:t>112</a:t>
            </a:fld>
            <a:endParaRPr lang="en-US" dirty="0"/>
          </a:p>
        </p:txBody>
      </p:sp>
    </p:spTree>
    <p:extLst>
      <p:ext uri="{BB962C8B-B14F-4D97-AF65-F5344CB8AC3E}">
        <p14:creationId xmlns:p14="http://schemas.microsoft.com/office/powerpoint/2010/main" val="115315912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90682FB-01A9-981F-5AEC-9114D13C116C}"/>
              </a:ext>
            </a:extLst>
          </p:cNvPr>
          <p:cNvSpPr>
            <a:spLocks noGrp="1"/>
          </p:cNvSpPr>
          <p:nvPr>
            <p:ph type="ctrTitle"/>
          </p:nvPr>
        </p:nvSpPr>
        <p:spPr/>
        <p:txBody>
          <a:bodyPr/>
          <a:lstStyle/>
          <a:p>
            <a:r>
              <a:rPr lang="en-US" dirty="0"/>
              <a:t>Instances of Mobility</a:t>
            </a:r>
          </a:p>
        </p:txBody>
      </p:sp>
      <p:sp>
        <p:nvSpPr>
          <p:cNvPr id="4" name="Slide Number Placeholder 3">
            <a:extLst>
              <a:ext uri="{FF2B5EF4-FFF2-40B4-BE49-F238E27FC236}">
                <a16:creationId xmlns:a16="http://schemas.microsoft.com/office/drawing/2014/main" id="{DCDC0652-43DE-9FAC-BA99-15F4B79D2E86}"/>
              </a:ext>
            </a:extLst>
          </p:cNvPr>
          <p:cNvSpPr>
            <a:spLocks noGrp="1"/>
          </p:cNvSpPr>
          <p:nvPr>
            <p:ph type="sldNum" sz="quarter" idx="12"/>
          </p:nvPr>
        </p:nvSpPr>
        <p:spPr/>
        <p:txBody>
          <a:bodyPr/>
          <a:lstStyle/>
          <a:p>
            <a:fld id="{C479D5F6-EDCB-402A-AC08-4943A1820E8F}" type="slidenum">
              <a:rPr lang="en-US" smtClean="0"/>
              <a:pPr/>
              <a:t>113</a:t>
            </a:fld>
            <a:endParaRPr lang="en-US" dirty="0"/>
          </a:p>
        </p:txBody>
      </p:sp>
    </p:spTree>
    <p:extLst>
      <p:ext uri="{BB962C8B-B14F-4D97-AF65-F5344CB8AC3E}">
        <p14:creationId xmlns:p14="http://schemas.microsoft.com/office/powerpoint/2010/main" val="365863126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2FA4F5-B16A-0D3A-3695-F7B2CD65455A}"/>
              </a:ext>
            </a:extLst>
          </p:cNvPr>
          <p:cNvSpPr>
            <a:spLocks noGrp="1"/>
          </p:cNvSpPr>
          <p:nvPr>
            <p:ph type="title"/>
          </p:nvPr>
        </p:nvSpPr>
        <p:spPr/>
        <p:txBody>
          <a:bodyPr/>
          <a:lstStyle/>
          <a:p>
            <a:r>
              <a:rPr lang="en-US" dirty="0"/>
              <a:t>Mobility Calculation</a:t>
            </a:r>
          </a:p>
        </p:txBody>
      </p:sp>
      <p:sp>
        <p:nvSpPr>
          <p:cNvPr id="5" name="Content Placeholder 4">
            <a:extLst>
              <a:ext uri="{FF2B5EF4-FFF2-40B4-BE49-F238E27FC236}">
                <a16:creationId xmlns:a16="http://schemas.microsoft.com/office/drawing/2014/main" id="{E0376199-0A02-1519-4EBA-9B2F5D44A2DD}"/>
              </a:ext>
            </a:extLst>
          </p:cNvPr>
          <p:cNvSpPr>
            <a:spLocks noGrp="1"/>
          </p:cNvSpPr>
          <p:nvPr>
            <p:ph idx="1"/>
          </p:nvPr>
        </p:nvSpPr>
        <p:spPr/>
        <p:txBody>
          <a:bodyPr>
            <a:normAutofit lnSpcReduction="10000"/>
          </a:bodyPr>
          <a:lstStyle/>
          <a:p>
            <a:r>
              <a:rPr lang="en-US" u="sng" dirty="0"/>
              <a:t>Mobility Instance:</a:t>
            </a:r>
            <a:r>
              <a:rPr lang="en-US" dirty="0"/>
              <a:t> each time a student experiences an unanticipated movement within the academic year such as entering or leaving a school or district.</a:t>
            </a:r>
          </a:p>
          <a:p>
            <a:r>
              <a:rPr lang="en-US" dirty="0"/>
              <a:t>Mobility rates are based upon movement occurring after October 1</a:t>
            </a:r>
            <a:r>
              <a:rPr lang="en-US" baseline="30000" dirty="0"/>
              <a:t>st</a:t>
            </a:r>
            <a:r>
              <a:rPr lang="en-US" dirty="0"/>
              <a:t> </a:t>
            </a:r>
          </a:p>
          <a:p>
            <a:pPr lvl="1"/>
            <a:r>
              <a:rPr lang="en-US" dirty="0"/>
              <a:t>Entry/exit from a school (school instance of mobility)</a:t>
            </a:r>
          </a:p>
          <a:p>
            <a:pPr lvl="1"/>
            <a:r>
              <a:rPr lang="en-US" dirty="0"/>
              <a:t>Entry/exit from a LEA (district instance of mobility)</a:t>
            </a:r>
          </a:p>
          <a:p>
            <a:pPr lvl="1"/>
            <a:r>
              <a:rPr lang="en-US" dirty="0"/>
              <a:t>Oct. 1</a:t>
            </a:r>
            <a:r>
              <a:rPr lang="en-US" baseline="30000" dirty="0"/>
              <a:t>st</a:t>
            </a:r>
            <a:r>
              <a:rPr lang="en-US" dirty="0"/>
              <a:t> date means the one-day records at the beginning of the year to show summer transfers out of a school/LEA do not negatively impact mobility rates</a:t>
            </a:r>
          </a:p>
          <a:p>
            <a:r>
              <a:rPr lang="en-US" dirty="0"/>
              <a:t>Students must have a gap in attendance of 10 days or more for a move to be considered mobile</a:t>
            </a:r>
          </a:p>
          <a:p>
            <a:pPr lvl="1"/>
            <a:r>
              <a:rPr lang="en-US" dirty="0"/>
              <a:t>Allows students to have enrollment ‘status’ changes that require multiple enrollment records at the same school code without impacting mobility (e.g., postsecondary program enrollment, home based education, etc.)</a:t>
            </a:r>
          </a:p>
          <a:p>
            <a:pPr lvl="2"/>
            <a:endParaRPr lang="en-US" dirty="0"/>
          </a:p>
          <a:p>
            <a:pPr lvl="2"/>
            <a:endParaRPr lang="en-US" dirty="0"/>
          </a:p>
        </p:txBody>
      </p:sp>
      <p:sp>
        <p:nvSpPr>
          <p:cNvPr id="3" name="Slide Number Placeholder 2">
            <a:extLst>
              <a:ext uri="{FF2B5EF4-FFF2-40B4-BE49-F238E27FC236}">
                <a16:creationId xmlns:a16="http://schemas.microsoft.com/office/drawing/2014/main" id="{C02B53AA-7319-3CE9-42D9-A6C51C7A3543}"/>
              </a:ext>
            </a:extLst>
          </p:cNvPr>
          <p:cNvSpPr>
            <a:spLocks noGrp="1"/>
          </p:cNvSpPr>
          <p:nvPr>
            <p:ph type="sldNum" sz="quarter" idx="12"/>
          </p:nvPr>
        </p:nvSpPr>
        <p:spPr/>
        <p:txBody>
          <a:bodyPr/>
          <a:lstStyle/>
          <a:p>
            <a:fld id="{C479D5F6-EDCB-402A-AC08-4943A1820E8F}" type="slidenum">
              <a:rPr lang="en-US" smtClean="0"/>
              <a:pPr/>
              <a:t>114</a:t>
            </a:fld>
            <a:endParaRPr lang="en-US" dirty="0"/>
          </a:p>
        </p:txBody>
      </p:sp>
    </p:spTree>
    <p:extLst>
      <p:ext uri="{BB962C8B-B14F-4D97-AF65-F5344CB8AC3E}">
        <p14:creationId xmlns:p14="http://schemas.microsoft.com/office/powerpoint/2010/main" val="206158802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1451CF-79ED-35FB-2243-956BDB07ADF3}"/>
              </a:ext>
            </a:extLst>
          </p:cNvPr>
          <p:cNvSpPr>
            <a:spLocks noGrp="1"/>
          </p:cNvSpPr>
          <p:nvPr>
            <p:ph type="title"/>
          </p:nvPr>
        </p:nvSpPr>
        <p:spPr/>
        <p:txBody>
          <a:bodyPr/>
          <a:lstStyle/>
          <a:p>
            <a:r>
              <a:rPr lang="en-US" dirty="0"/>
              <a:t>Instances of Mobility:</a:t>
            </a:r>
            <a:br>
              <a:rPr lang="en-US" dirty="0"/>
            </a:br>
            <a:r>
              <a:rPr lang="en-US" dirty="0"/>
              <a:t>Reporting extended absences</a:t>
            </a:r>
          </a:p>
        </p:txBody>
      </p:sp>
      <p:sp>
        <p:nvSpPr>
          <p:cNvPr id="8" name="Content Placeholder 7">
            <a:extLst>
              <a:ext uri="{FF2B5EF4-FFF2-40B4-BE49-F238E27FC236}">
                <a16:creationId xmlns:a16="http://schemas.microsoft.com/office/drawing/2014/main" id="{3DA46A52-856C-C685-3696-74093285DAC8}"/>
              </a:ext>
            </a:extLst>
          </p:cNvPr>
          <p:cNvSpPr>
            <a:spLocks noGrp="1"/>
          </p:cNvSpPr>
          <p:nvPr>
            <p:ph sz="half" idx="1"/>
          </p:nvPr>
        </p:nvSpPr>
        <p:spPr>
          <a:xfrm>
            <a:off x="838200" y="1554480"/>
            <a:ext cx="10515600" cy="3246120"/>
          </a:xfrm>
        </p:spPr>
        <p:txBody>
          <a:bodyPr>
            <a:normAutofit fontScale="85000" lnSpcReduction="20000"/>
          </a:bodyPr>
          <a:lstStyle/>
          <a:p>
            <a:r>
              <a:rPr lang="en-US" dirty="0"/>
              <a:t>Per state board rule, districts should indicate an instance of mobility for a student after ten consecutive days of absence as part of the Student End of Year (SEY) collection. </a:t>
            </a:r>
          </a:p>
          <a:p>
            <a:r>
              <a:rPr lang="en-US" dirty="0"/>
              <a:t>Used to calculate mobility rates</a:t>
            </a:r>
          </a:p>
          <a:p>
            <a:r>
              <a:rPr lang="en-US" dirty="0"/>
              <a:t>Also has implications for Attendance collection</a:t>
            </a:r>
          </a:p>
          <a:p>
            <a:pPr lvl="1"/>
            <a:r>
              <a:rPr lang="en-US" dirty="0"/>
              <a:t>Impacts total days possible, attended, excused, and unexcused</a:t>
            </a:r>
          </a:p>
          <a:p>
            <a:pPr lvl="1"/>
            <a:r>
              <a:rPr lang="en-US" dirty="0"/>
              <a:t>Time frame between enrollment records (instance of mobility) not part of attendance data, impacting chronic absenteeism rate</a:t>
            </a:r>
          </a:p>
          <a:p>
            <a:r>
              <a:rPr lang="en-US" dirty="0"/>
              <a:t>Requires multiple enrollment records</a:t>
            </a:r>
          </a:p>
          <a:p>
            <a:pPr lvl="1"/>
            <a:r>
              <a:rPr lang="en-US" dirty="0"/>
              <a:t>School Exit/Entry 25 used if student’s absence is 10+ days to 6 weeks</a:t>
            </a:r>
          </a:p>
          <a:p>
            <a:pPr lvl="1"/>
            <a:r>
              <a:rPr lang="en-US" dirty="0"/>
              <a:t>School Exit/Entry 45 used if student’s absence is 6+ weeks</a:t>
            </a:r>
          </a:p>
          <a:p>
            <a:pPr lvl="1"/>
            <a:r>
              <a:rPr lang="en-US" dirty="0"/>
              <a:t>School exit date indicates last date of attendance</a:t>
            </a:r>
          </a:p>
          <a:p>
            <a:pPr lvl="1"/>
            <a:r>
              <a:rPr lang="en-US" dirty="0"/>
              <a:t>School entry date indicates date student began attending district again</a:t>
            </a:r>
          </a:p>
          <a:p>
            <a:endParaRPr lang="en-US" dirty="0"/>
          </a:p>
          <a:p>
            <a:endParaRPr lang="en-US" dirty="0"/>
          </a:p>
        </p:txBody>
      </p:sp>
      <p:graphicFrame>
        <p:nvGraphicFramePr>
          <p:cNvPr id="12" name="Content Placeholder 11">
            <a:extLst>
              <a:ext uri="{FF2B5EF4-FFF2-40B4-BE49-F238E27FC236}">
                <a16:creationId xmlns:a16="http://schemas.microsoft.com/office/drawing/2014/main" id="{29D7388A-2E31-D47E-099B-DB2655926BF2}"/>
              </a:ext>
            </a:extLst>
          </p:cNvPr>
          <p:cNvGraphicFramePr>
            <a:graphicFrameLocks noGrp="1"/>
          </p:cNvGraphicFramePr>
          <p:nvPr>
            <p:ph sz="half" idx="2"/>
            <p:extLst>
              <p:ext uri="{D42A27DB-BD31-4B8C-83A1-F6EECF244321}">
                <p14:modId xmlns:p14="http://schemas.microsoft.com/office/powerpoint/2010/main" val="845464038"/>
              </p:ext>
            </p:extLst>
          </p:nvPr>
        </p:nvGraphicFramePr>
        <p:xfrm>
          <a:off x="838200" y="4800600"/>
          <a:ext cx="10515600" cy="1005840"/>
        </p:xfrm>
        <a:graphic>
          <a:graphicData uri="http://schemas.openxmlformats.org/drawingml/2006/table">
            <a:tbl>
              <a:tblPr firstRow="1">
                <a:tableStyleId>{8EC20E35-A176-4012-BC5E-935CFFF8708E}</a:tableStyleId>
              </a:tblPr>
              <a:tblGrid>
                <a:gridCol w="1962150">
                  <a:extLst>
                    <a:ext uri="{9D8B030D-6E8A-4147-A177-3AD203B41FA5}">
                      <a16:colId xmlns:a16="http://schemas.microsoft.com/office/drawing/2014/main" val="2247330107"/>
                    </a:ext>
                  </a:extLst>
                </a:gridCol>
                <a:gridCol w="1710690">
                  <a:extLst>
                    <a:ext uri="{9D8B030D-6E8A-4147-A177-3AD203B41FA5}">
                      <a16:colId xmlns:a16="http://schemas.microsoft.com/office/drawing/2014/main" val="50054745"/>
                    </a:ext>
                  </a:extLst>
                </a:gridCol>
                <a:gridCol w="1710690">
                  <a:extLst>
                    <a:ext uri="{9D8B030D-6E8A-4147-A177-3AD203B41FA5}">
                      <a16:colId xmlns:a16="http://schemas.microsoft.com/office/drawing/2014/main" val="890128693"/>
                    </a:ext>
                  </a:extLst>
                </a:gridCol>
                <a:gridCol w="1710690">
                  <a:extLst>
                    <a:ext uri="{9D8B030D-6E8A-4147-A177-3AD203B41FA5}">
                      <a16:colId xmlns:a16="http://schemas.microsoft.com/office/drawing/2014/main" val="2596589661"/>
                    </a:ext>
                  </a:extLst>
                </a:gridCol>
                <a:gridCol w="1710690">
                  <a:extLst>
                    <a:ext uri="{9D8B030D-6E8A-4147-A177-3AD203B41FA5}">
                      <a16:colId xmlns:a16="http://schemas.microsoft.com/office/drawing/2014/main" val="1489037020"/>
                    </a:ext>
                  </a:extLst>
                </a:gridCol>
                <a:gridCol w="1710690">
                  <a:extLst>
                    <a:ext uri="{9D8B030D-6E8A-4147-A177-3AD203B41FA5}">
                      <a16:colId xmlns:a16="http://schemas.microsoft.com/office/drawing/2014/main" val="3574377007"/>
                    </a:ext>
                  </a:extLst>
                </a:gridCol>
              </a:tblGrid>
              <a:tr h="232492">
                <a:tc>
                  <a:txBody>
                    <a:bodyPr/>
                    <a:lstStyle/>
                    <a:p>
                      <a:r>
                        <a:rPr lang="en-US" sz="1600" dirty="0"/>
                        <a:t>Record</a:t>
                      </a:r>
                    </a:p>
                  </a:txBody>
                  <a:tcPr/>
                </a:tc>
                <a:tc>
                  <a:txBody>
                    <a:bodyPr/>
                    <a:lstStyle/>
                    <a:p>
                      <a:pPr algn="ctr"/>
                      <a:r>
                        <a:rPr lang="en-US" sz="1600" dirty="0"/>
                        <a:t>School Code</a:t>
                      </a:r>
                    </a:p>
                  </a:txBody>
                  <a:tcPr/>
                </a:tc>
                <a:tc>
                  <a:txBody>
                    <a:bodyPr/>
                    <a:lstStyle/>
                    <a:p>
                      <a:pPr algn="ctr"/>
                      <a:r>
                        <a:rPr lang="en-US" sz="1600" dirty="0"/>
                        <a:t>School Entry Date</a:t>
                      </a:r>
                    </a:p>
                  </a:txBody>
                  <a:tcPr/>
                </a:tc>
                <a:tc>
                  <a:txBody>
                    <a:bodyPr/>
                    <a:lstStyle/>
                    <a:p>
                      <a:pPr algn="ctr"/>
                      <a:r>
                        <a:rPr lang="en-US" sz="1600" dirty="0"/>
                        <a:t>School Entry Type</a:t>
                      </a:r>
                    </a:p>
                  </a:txBody>
                  <a:tcPr/>
                </a:tc>
                <a:tc>
                  <a:txBody>
                    <a:bodyPr/>
                    <a:lstStyle/>
                    <a:p>
                      <a:pPr algn="ctr"/>
                      <a:r>
                        <a:rPr lang="en-US" sz="1600" dirty="0"/>
                        <a:t>School Exit Date</a:t>
                      </a:r>
                    </a:p>
                  </a:txBody>
                  <a:tcPr/>
                </a:tc>
                <a:tc>
                  <a:txBody>
                    <a:bodyPr/>
                    <a:lstStyle/>
                    <a:p>
                      <a:pPr algn="ctr"/>
                      <a:r>
                        <a:rPr lang="en-US" sz="1600" dirty="0"/>
                        <a:t>School Exit Type</a:t>
                      </a:r>
                    </a:p>
                  </a:txBody>
                  <a:tcPr/>
                </a:tc>
                <a:extLst>
                  <a:ext uri="{0D108BD9-81ED-4DB2-BD59-A6C34878D82A}">
                    <a16:rowId xmlns:a16="http://schemas.microsoft.com/office/drawing/2014/main" val="2296325322"/>
                  </a:ext>
                </a:extLst>
              </a:tr>
              <a:tr h="232492">
                <a:tc>
                  <a:txBody>
                    <a:bodyPr/>
                    <a:lstStyle/>
                    <a:p>
                      <a:r>
                        <a:rPr lang="en-US" sz="1600" dirty="0"/>
                        <a:t>#1: Mobility instance</a:t>
                      </a:r>
                    </a:p>
                  </a:txBody>
                  <a:tcPr/>
                </a:tc>
                <a:tc>
                  <a:txBody>
                    <a:bodyPr/>
                    <a:lstStyle/>
                    <a:p>
                      <a:pPr algn="ctr"/>
                      <a:r>
                        <a:rPr lang="en-US" sz="1600" dirty="0"/>
                        <a:t>1234</a:t>
                      </a:r>
                    </a:p>
                  </a:txBody>
                  <a:tcPr/>
                </a:tc>
                <a:tc>
                  <a:txBody>
                    <a:bodyPr/>
                    <a:lstStyle/>
                    <a:p>
                      <a:pPr algn="ctr"/>
                      <a:r>
                        <a:rPr lang="en-US" sz="1600" dirty="0"/>
                        <a:t>08152023</a:t>
                      </a:r>
                    </a:p>
                  </a:txBody>
                  <a:tcPr/>
                </a:tc>
                <a:tc>
                  <a:txBody>
                    <a:bodyPr/>
                    <a:lstStyle/>
                    <a:p>
                      <a:pPr algn="ctr"/>
                      <a:r>
                        <a:rPr lang="en-US" sz="1600" dirty="0"/>
                        <a:t>02</a:t>
                      </a:r>
                    </a:p>
                  </a:txBody>
                  <a:tcPr/>
                </a:tc>
                <a:tc>
                  <a:txBody>
                    <a:bodyPr/>
                    <a:lstStyle/>
                    <a:p>
                      <a:pPr algn="ctr"/>
                      <a:r>
                        <a:rPr lang="en-US" sz="1600" dirty="0"/>
                        <a:t>02012024</a:t>
                      </a:r>
                    </a:p>
                  </a:txBody>
                  <a:tcPr/>
                </a:tc>
                <a:tc>
                  <a:txBody>
                    <a:bodyPr/>
                    <a:lstStyle/>
                    <a:p>
                      <a:pPr algn="ctr"/>
                      <a:r>
                        <a:rPr lang="en-US" sz="1600" dirty="0"/>
                        <a:t>25</a:t>
                      </a:r>
                    </a:p>
                  </a:txBody>
                  <a:tcPr/>
                </a:tc>
                <a:extLst>
                  <a:ext uri="{0D108BD9-81ED-4DB2-BD59-A6C34878D82A}">
                    <a16:rowId xmlns:a16="http://schemas.microsoft.com/office/drawing/2014/main" val="185754518"/>
                  </a:ext>
                </a:extLst>
              </a:tr>
              <a:tr h="232492">
                <a:tc>
                  <a:txBody>
                    <a:bodyPr/>
                    <a:lstStyle/>
                    <a:p>
                      <a:r>
                        <a:rPr lang="en-US" sz="1600" dirty="0"/>
                        <a:t>#2: Return to school</a:t>
                      </a:r>
                    </a:p>
                  </a:txBody>
                  <a:tcPr/>
                </a:tc>
                <a:tc>
                  <a:txBody>
                    <a:bodyPr/>
                    <a:lstStyle/>
                    <a:p>
                      <a:pPr algn="ctr"/>
                      <a:r>
                        <a:rPr lang="en-US" sz="1600" dirty="0"/>
                        <a:t>1234</a:t>
                      </a:r>
                    </a:p>
                  </a:txBody>
                  <a:tcPr/>
                </a:tc>
                <a:tc>
                  <a:txBody>
                    <a:bodyPr/>
                    <a:lstStyle/>
                    <a:p>
                      <a:pPr algn="ctr"/>
                      <a:r>
                        <a:rPr lang="en-US" sz="1600" dirty="0"/>
                        <a:t>04012024</a:t>
                      </a:r>
                    </a:p>
                  </a:txBody>
                  <a:tcPr/>
                </a:tc>
                <a:tc>
                  <a:txBody>
                    <a:bodyPr/>
                    <a:lstStyle/>
                    <a:p>
                      <a:pPr algn="ctr"/>
                      <a:r>
                        <a:rPr lang="en-US" sz="1600" dirty="0"/>
                        <a:t>25</a:t>
                      </a:r>
                    </a:p>
                  </a:txBody>
                  <a:tcPr/>
                </a:tc>
                <a:tc>
                  <a:txBody>
                    <a:bodyPr/>
                    <a:lstStyle/>
                    <a:p>
                      <a:pPr algn="ctr"/>
                      <a:r>
                        <a:rPr lang="en-US" sz="1600" dirty="0"/>
                        <a:t>00000000</a:t>
                      </a:r>
                    </a:p>
                  </a:txBody>
                  <a:tcPr/>
                </a:tc>
                <a:tc>
                  <a:txBody>
                    <a:bodyPr/>
                    <a:lstStyle/>
                    <a:p>
                      <a:pPr algn="ctr"/>
                      <a:r>
                        <a:rPr lang="en-US" sz="1600" dirty="0"/>
                        <a:t>00</a:t>
                      </a:r>
                    </a:p>
                  </a:txBody>
                  <a:tcPr/>
                </a:tc>
                <a:extLst>
                  <a:ext uri="{0D108BD9-81ED-4DB2-BD59-A6C34878D82A}">
                    <a16:rowId xmlns:a16="http://schemas.microsoft.com/office/drawing/2014/main" val="3371201397"/>
                  </a:ext>
                </a:extLst>
              </a:tr>
            </a:tbl>
          </a:graphicData>
        </a:graphic>
      </p:graphicFrame>
      <p:sp>
        <p:nvSpPr>
          <p:cNvPr id="5" name="Slide Number Placeholder 4">
            <a:extLst>
              <a:ext uri="{FF2B5EF4-FFF2-40B4-BE49-F238E27FC236}">
                <a16:creationId xmlns:a16="http://schemas.microsoft.com/office/drawing/2014/main" id="{9C56107E-FFF8-3D78-7816-3E961A597922}"/>
              </a:ext>
            </a:extLst>
          </p:cNvPr>
          <p:cNvSpPr>
            <a:spLocks noGrp="1"/>
          </p:cNvSpPr>
          <p:nvPr>
            <p:ph type="sldNum" sz="quarter" idx="12"/>
          </p:nvPr>
        </p:nvSpPr>
        <p:spPr/>
        <p:txBody>
          <a:bodyPr/>
          <a:lstStyle/>
          <a:p>
            <a:fld id="{C479D5F6-EDCB-402A-AC08-4943A1820E8F}" type="slidenum">
              <a:rPr lang="en-US" smtClean="0"/>
              <a:pPr/>
              <a:t>115</a:t>
            </a:fld>
            <a:endParaRPr lang="en-US" dirty="0"/>
          </a:p>
        </p:txBody>
      </p:sp>
    </p:spTree>
    <p:extLst>
      <p:ext uri="{BB962C8B-B14F-4D97-AF65-F5344CB8AC3E}">
        <p14:creationId xmlns:p14="http://schemas.microsoft.com/office/powerpoint/2010/main" val="31604014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B6320-A2BB-A79D-B171-5B011B12E68C}"/>
              </a:ext>
            </a:extLst>
          </p:cNvPr>
          <p:cNvSpPr>
            <a:spLocks noGrp="1"/>
          </p:cNvSpPr>
          <p:nvPr>
            <p:ph type="ctrTitle"/>
          </p:nvPr>
        </p:nvSpPr>
        <p:spPr/>
        <p:txBody>
          <a:bodyPr/>
          <a:lstStyle/>
          <a:p>
            <a:r>
              <a:rPr lang="en-US" dirty="0"/>
              <a:t>Anticipated Year of Graduation (AYG)</a:t>
            </a:r>
          </a:p>
        </p:txBody>
      </p:sp>
      <p:sp>
        <p:nvSpPr>
          <p:cNvPr id="3" name="Slide Number Placeholder 2">
            <a:extLst>
              <a:ext uri="{FF2B5EF4-FFF2-40B4-BE49-F238E27FC236}">
                <a16:creationId xmlns:a16="http://schemas.microsoft.com/office/drawing/2014/main" id="{307A6D51-04B0-6FF5-A1B3-22FCE6F1589B}"/>
              </a:ext>
            </a:extLst>
          </p:cNvPr>
          <p:cNvSpPr>
            <a:spLocks noGrp="1"/>
          </p:cNvSpPr>
          <p:nvPr>
            <p:ph type="sldNum" sz="quarter" idx="12"/>
          </p:nvPr>
        </p:nvSpPr>
        <p:spPr/>
        <p:txBody>
          <a:bodyPr/>
          <a:lstStyle/>
          <a:p>
            <a:fld id="{C479D5F6-EDCB-402A-AC08-4943A1820E8F}" type="slidenum">
              <a:rPr lang="en-US" smtClean="0"/>
              <a:pPr/>
              <a:t>116</a:t>
            </a:fld>
            <a:endParaRPr lang="en-US" dirty="0"/>
          </a:p>
        </p:txBody>
      </p:sp>
    </p:spTree>
    <p:extLst>
      <p:ext uri="{BB962C8B-B14F-4D97-AF65-F5344CB8AC3E}">
        <p14:creationId xmlns:p14="http://schemas.microsoft.com/office/powerpoint/2010/main" val="2284637494"/>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B73EDA8-43DC-999E-62EB-C3B0BF691317}"/>
              </a:ext>
            </a:extLst>
          </p:cNvPr>
          <p:cNvSpPr>
            <a:spLocks noGrp="1"/>
          </p:cNvSpPr>
          <p:nvPr>
            <p:ph type="title"/>
          </p:nvPr>
        </p:nvSpPr>
        <p:spPr/>
        <p:txBody>
          <a:bodyPr/>
          <a:lstStyle/>
          <a:p>
            <a:r>
              <a:rPr lang="en-US" dirty="0"/>
              <a:t>AYG Assignment Logic</a:t>
            </a:r>
          </a:p>
        </p:txBody>
      </p:sp>
      <p:sp>
        <p:nvSpPr>
          <p:cNvPr id="6" name="Content Placeholder 5">
            <a:extLst>
              <a:ext uri="{FF2B5EF4-FFF2-40B4-BE49-F238E27FC236}">
                <a16:creationId xmlns:a16="http://schemas.microsoft.com/office/drawing/2014/main" id="{8AB9A3D4-6998-D26F-D670-63EA6E66A336}"/>
              </a:ext>
            </a:extLst>
          </p:cNvPr>
          <p:cNvSpPr>
            <a:spLocks noGrp="1"/>
          </p:cNvSpPr>
          <p:nvPr>
            <p:ph idx="1"/>
          </p:nvPr>
        </p:nvSpPr>
        <p:spPr/>
        <p:txBody>
          <a:bodyPr>
            <a:normAutofit lnSpcReduction="10000"/>
          </a:bodyPr>
          <a:lstStyle/>
          <a:p>
            <a:pPr marL="342900" indent="-342900">
              <a:buFont typeface="Arial" panose="020B0604020202020204" pitchFamily="34" charset="0"/>
              <a:buChar char="•"/>
            </a:pPr>
            <a:r>
              <a:rPr lang="en-US" dirty="0"/>
              <a:t>Assigned in the school year a student is first reported as entering high school in Colorado through the Student End of Year collection (grades 9-12)</a:t>
            </a:r>
          </a:p>
          <a:p>
            <a:pPr marL="1028700" lvl="1" indent="-342900"/>
            <a:r>
              <a:rPr lang="en-US" dirty="0"/>
              <a:t>AYG is automatically assigned during the SEY collection process</a:t>
            </a:r>
          </a:p>
          <a:p>
            <a:pPr marL="1028700" lvl="1" indent="-342900"/>
            <a:r>
              <a:rPr lang="en-US" dirty="0"/>
              <a:t>Once assigned, AYG does not change</a:t>
            </a:r>
          </a:p>
          <a:p>
            <a:pPr marL="1028700" lvl="1" indent="-342900"/>
            <a:r>
              <a:rPr lang="en-US" dirty="0"/>
              <a:t>Based upon the student’s highest grade level as of October 1</a:t>
            </a:r>
            <a:r>
              <a:rPr lang="en-US" baseline="30000" dirty="0"/>
              <a:t>st</a:t>
            </a:r>
          </a:p>
          <a:p>
            <a:pPr marL="342900" indent="-342900">
              <a:buFont typeface="Arial" panose="020B0604020202020204" pitchFamily="34" charset="0"/>
              <a:buChar char="•"/>
            </a:pPr>
            <a:r>
              <a:rPr lang="en-US" dirty="0"/>
              <a:t>If reported in multiple districts, will base AYG on the highest grade level as of 10/1</a:t>
            </a:r>
          </a:p>
          <a:p>
            <a:pPr marL="800100" lvl="1" indent="-342900"/>
            <a:r>
              <a:rPr lang="en-US" dirty="0"/>
              <a:t>EXAMPLE:</a:t>
            </a:r>
          </a:p>
          <a:p>
            <a:pPr marL="1257300" lvl="2" indent="-342900"/>
            <a:r>
              <a:rPr lang="en-US" dirty="0"/>
              <a:t>District A reports 10th grade with an exit date on/after October 1st</a:t>
            </a:r>
          </a:p>
          <a:p>
            <a:pPr marL="1257300" lvl="2" indent="-342900"/>
            <a:r>
              <a:rPr lang="en-US" dirty="0"/>
              <a:t>District B reports 9th grade with an exit date on/after October 1</a:t>
            </a:r>
            <a:r>
              <a:rPr lang="en-US" baseline="30000" dirty="0"/>
              <a:t>st</a:t>
            </a:r>
            <a:r>
              <a:rPr lang="en-US" dirty="0"/>
              <a:t>				</a:t>
            </a:r>
          </a:p>
          <a:p>
            <a:pPr marL="1257300" lvl="2" indent="-342900"/>
            <a:r>
              <a:rPr lang="en-US" dirty="0"/>
              <a:t>Student’s AYG will be calculated based on the 10th grade record in District A</a:t>
            </a:r>
          </a:p>
          <a:p>
            <a:pPr marL="800100" lvl="1" indent="-342900"/>
            <a:r>
              <a:rPr lang="en-US" dirty="0"/>
              <a:t>Post-Cross Phase includes mechanics to reconcile AYG across districts</a:t>
            </a:r>
          </a:p>
          <a:p>
            <a:pPr marL="342900" indent="-342900">
              <a:buFont typeface="Arial" panose="020B0604020202020204" pitchFamily="34" charset="0"/>
              <a:buChar char="•"/>
            </a:pPr>
            <a:r>
              <a:rPr lang="en-US" dirty="0"/>
              <a:t>The following data fields are all set in the year that a student’s AYG is assigned</a:t>
            </a:r>
          </a:p>
          <a:p>
            <a:pPr marL="800100" lvl="1" indent="-342900"/>
            <a:r>
              <a:rPr lang="en-US" dirty="0"/>
              <a:t>Starting Year for Graduation Cohort</a:t>
            </a:r>
          </a:p>
          <a:p>
            <a:pPr marL="800100" lvl="1" indent="-342900"/>
            <a:r>
              <a:rPr lang="en-US" dirty="0"/>
              <a:t>Starting Grade for Graduation Cohort</a:t>
            </a:r>
          </a:p>
          <a:p>
            <a:pPr marL="800100" lvl="1" indent="-342900"/>
            <a:r>
              <a:rPr lang="en-US" dirty="0"/>
              <a:t>Starting District for Graduation Cohort</a:t>
            </a:r>
          </a:p>
          <a:p>
            <a:pPr marL="800100" lvl="1" indent="-342900"/>
            <a:r>
              <a:rPr lang="en-US" dirty="0"/>
              <a:t>Anticipated Year of Graduation</a:t>
            </a:r>
          </a:p>
          <a:p>
            <a:endParaRPr lang="en-US" dirty="0"/>
          </a:p>
        </p:txBody>
      </p:sp>
      <p:graphicFrame>
        <p:nvGraphicFramePr>
          <p:cNvPr id="9" name="Table 5">
            <a:extLst>
              <a:ext uri="{FF2B5EF4-FFF2-40B4-BE49-F238E27FC236}">
                <a16:creationId xmlns:a16="http://schemas.microsoft.com/office/drawing/2014/main" id="{BF02839D-E90B-F219-CA2E-BFFDA8EE34E1}"/>
              </a:ext>
            </a:extLst>
          </p:cNvPr>
          <p:cNvGraphicFramePr>
            <a:graphicFrameLocks noGrp="1"/>
          </p:cNvGraphicFramePr>
          <p:nvPr>
            <p:extLst>
              <p:ext uri="{D42A27DB-BD31-4B8C-83A1-F6EECF244321}">
                <p14:modId xmlns:p14="http://schemas.microsoft.com/office/powerpoint/2010/main" val="2262156577"/>
              </p:ext>
            </p:extLst>
          </p:nvPr>
        </p:nvGraphicFramePr>
        <p:xfrm>
          <a:off x="5807216" y="4369622"/>
          <a:ext cx="5531224" cy="1524000"/>
        </p:xfrm>
        <a:graphic>
          <a:graphicData uri="http://schemas.openxmlformats.org/drawingml/2006/table">
            <a:tbl>
              <a:tblPr firstRow="1" bandRow="1">
                <a:tableStyleId>{8EC20E35-A176-4012-BC5E-935CFFF8708E}</a:tableStyleId>
              </a:tblPr>
              <a:tblGrid>
                <a:gridCol w="1066800">
                  <a:extLst>
                    <a:ext uri="{9D8B030D-6E8A-4147-A177-3AD203B41FA5}">
                      <a16:colId xmlns:a16="http://schemas.microsoft.com/office/drawing/2014/main" val="1779909705"/>
                    </a:ext>
                  </a:extLst>
                </a:gridCol>
                <a:gridCol w="1456249">
                  <a:extLst>
                    <a:ext uri="{9D8B030D-6E8A-4147-A177-3AD203B41FA5}">
                      <a16:colId xmlns:a16="http://schemas.microsoft.com/office/drawing/2014/main" val="801796458"/>
                    </a:ext>
                  </a:extLst>
                </a:gridCol>
                <a:gridCol w="3008175">
                  <a:extLst>
                    <a:ext uri="{9D8B030D-6E8A-4147-A177-3AD203B41FA5}">
                      <a16:colId xmlns:a16="http://schemas.microsoft.com/office/drawing/2014/main" val="2652893328"/>
                    </a:ext>
                  </a:extLst>
                </a:gridCol>
              </a:tblGrid>
              <a:tr h="224512">
                <a:tc>
                  <a:txBody>
                    <a:bodyPr/>
                    <a:lstStyle/>
                    <a:p>
                      <a:r>
                        <a:rPr lang="en-US" sz="1400" dirty="0"/>
                        <a:t>Grade Level</a:t>
                      </a:r>
                    </a:p>
                  </a:txBody>
                  <a:tcPr/>
                </a:tc>
                <a:tc>
                  <a:txBody>
                    <a:bodyPr/>
                    <a:lstStyle/>
                    <a:p>
                      <a:r>
                        <a:rPr lang="en-US" sz="1400" dirty="0"/>
                        <a:t>AYG Calculation</a:t>
                      </a:r>
                    </a:p>
                  </a:txBody>
                  <a:tcPr/>
                </a:tc>
                <a:tc>
                  <a:txBody>
                    <a:bodyPr/>
                    <a:lstStyle/>
                    <a:p>
                      <a:r>
                        <a:rPr lang="en-US" sz="1400" dirty="0"/>
                        <a:t>Example (Current Year 2023-2024)</a:t>
                      </a:r>
                    </a:p>
                  </a:txBody>
                  <a:tcPr/>
                </a:tc>
                <a:extLst>
                  <a:ext uri="{0D108BD9-81ED-4DB2-BD59-A6C34878D82A}">
                    <a16:rowId xmlns:a16="http://schemas.microsoft.com/office/drawing/2014/main" val="3040769806"/>
                  </a:ext>
                </a:extLst>
              </a:tr>
              <a:tr h="224512">
                <a:tc>
                  <a:txBody>
                    <a:bodyPr/>
                    <a:lstStyle/>
                    <a:p>
                      <a:r>
                        <a:rPr lang="en-US" sz="1400" dirty="0"/>
                        <a:t>9</a:t>
                      </a:r>
                      <a:r>
                        <a:rPr lang="en-US" sz="1400" baseline="30000" dirty="0"/>
                        <a:t>th</a:t>
                      </a:r>
                      <a:endParaRPr lang="en-US" sz="1400" dirty="0"/>
                    </a:p>
                  </a:txBody>
                  <a:tcPr/>
                </a:tc>
                <a:tc>
                  <a:txBody>
                    <a:bodyPr/>
                    <a:lstStyle/>
                    <a:p>
                      <a:r>
                        <a:rPr lang="en-US" sz="1400" dirty="0"/>
                        <a:t>Current Year + 3</a:t>
                      </a:r>
                    </a:p>
                  </a:txBody>
                  <a:tcPr/>
                </a:tc>
                <a:tc>
                  <a:txBody>
                    <a:bodyPr/>
                    <a:lstStyle/>
                    <a:p>
                      <a:r>
                        <a:rPr lang="en-US" sz="1400" dirty="0"/>
                        <a:t>AYG 2027</a:t>
                      </a:r>
                    </a:p>
                  </a:txBody>
                  <a:tcPr/>
                </a:tc>
                <a:extLst>
                  <a:ext uri="{0D108BD9-81ED-4DB2-BD59-A6C34878D82A}">
                    <a16:rowId xmlns:a16="http://schemas.microsoft.com/office/drawing/2014/main" val="4160276788"/>
                  </a:ext>
                </a:extLst>
              </a:tr>
              <a:tr h="224512">
                <a:tc>
                  <a:txBody>
                    <a:bodyPr/>
                    <a:lstStyle/>
                    <a:p>
                      <a:r>
                        <a:rPr lang="en-US" sz="1400" dirty="0"/>
                        <a:t>10</a:t>
                      </a:r>
                      <a:r>
                        <a:rPr lang="en-US" sz="1400" baseline="30000" dirty="0"/>
                        <a:t>th</a:t>
                      </a:r>
                      <a:r>
                        <a:rPr lang="en-US" sz="1400" dirty="0"/>
                        <a:t> </a:t>
                      </a:r>
                    </a:p>
                  </a:txBody>
                  <a:tcPr/>
                </a:tc>
                <a:tc>
                  <a:txBody>
                    <a:bodyPr/>
                    <a:lstStyle/>
                    <a:p>
                      <a:r>
                        <a:rPr lang="en-US" sz="1400" dirty="0"/>
                        <a:t>Current Year + 2</a:t>
                      </a:r>
                    </a:p>
                  </a:txBody>
                  <a:tcPr/>
                </a:tc>
                <a:tc>
                  <a:txBody>
                    <a:bodyPr/>
                    <a:lstStyle/>
                    <a:p>
                      <a:r>
                        <a:rPr lang="en-US" sz="1400" dirty="0"/>
                        <a:t>AYG 2026</a:t>
                      </a:r>
                    </a:p>
                  </a:txBody>
                  <a:tcPr/>
                </a:tc>
                <a:extLst>
                  <a:ext uri="{0D108BD9-81ED-4DB2-BD59-A6C34878D82A}">
                    <a16:rowId xmlns:a16="http://schemas.microsoft.com/office/drawing/2014/main" val="234376870"/>
                  </a:ext>
                </a:extLst>
              </a:tr>
              <a:tr h="224512">
                <a:tc>
                  <a:txBody>
                    <a:bodyPr/>
                    <a:lstStyle/>
                    <a:p>
                      <a:r>
                        <a:rPr lang="en-US" sz="1400" dirty="0"/>
                        <a:t>11</a:t>
                      </a:r>
                      <a:r>
                        <a:rPr lang="en-US" sz="1400" baseline="30000" dirty="0"/>
                        <a:t>th</a:t>
                      </a:r>
                      <a:r>
                        <a:rPr lang="en-US" sz="1400" dirty="0"/>
                        <a:t> </a:t>
                      </a:r>
                    </a:p>
                  </a:txBody>
                  <a:tcPr/>
                </a:tc>
                <a:tc>
                  <a:txBody>
                    <a:bodyPr/>
                    <a:lstStyle/>
                    <a:p>
                      <a:r>
                        <a:rPr lang="en-US" sz="1400" dirty="0"/>
                        <a:t>Current Year + 1</a:t>
                      </a:r>
                    </a:p>
                  </a:txBody>
                  <a:tcPr/>
                </a:tc>
                <a:tc>
                  <a:txBody>
                    <a:bodyPr/>
                    <a:lstStyle/>
                    <a:p>
                      <a:r>
                        <a:rPr lang="en-US" sz="1400" dirty="0"/>
                        <a:t>AYG 2025</a:t>
                      </a:r>
                    </a:p>
                  </a:txBody>
                  <a:tcPr/>
                </a:tc>
                <a:extLst>
                  <a:ext uri="{0D108BD9-81ED-4DB2-BD59-A6C34878D82A}">
                    <a16:rowId xmlns:a16="http://schemas.microsoft.com/office/drawing/2014/main" val="793686546"/>
                  </a:ext>
                </a:extLst>
              </a:tr>
              <a:tr h="224512">
                <a:tc>
                  <a:txBody>
                    <a:bodyPr/>
                    <a:lstStyle/>
                    <a:p>
                      <a:r>
                        <a:rPr lang="en-US" sz="1400" dirty="0"/>
                        <a:t>12</a:t>
                      </a:r>
                      <a:r>
                        <a:rPr lang="en-US" sz="1400" baseline="30000" dirty="0"/>
                        <a:t>th</a:t>
                      </a:r>
                      <a:r>
                        <a:rPr lang="en-US" sz="1400" dirty="0"/>
                        <a:t> </a:t>
                      </a:r>
                    </a:p>
                  </a:txBody>
                  <a:tcPr/>
                </a:tc>
                <a:tc>
                  <a:txBody>
                    <a:bodyPr/>
                    <a:lstStyle/>
                    <a:p>
                      <a:r>
                        <a:rPr lang="en-US" sz="1400" dirty="0"/>
                        <a:t>Current Year</a:t>
                      </a:r>
                    </a:p>
                  </a:txBody>
                  <a:tcPr/>
                </a:tc>
                <a:tc>
                  <a:txBody>
                    <a:bodyPr/>
                    <a:lstStyle/>
                    <a:p>
                      <a:r>
                        <a:rPr lang="en-US" sz="1400" dirty="0"/>
                        <a:t>AYG 2024</a:t>
                      </a:r>
                    </a:p>
                  </a:txBody>
                  <a:tcPr/>
                </a:tc>
                <a:extLst>
                  <a:ext uri="{0D108BD9-81ED-4DB2-BD59-A6C34878D82A}">
                    <a16:rowId xmlns:a16="http://schemas.microsoft.com/office/drawing/2014/main" val="3824351268"/>
                  </a:ext>
                </a:extLst>
              </a:tr>
            </a:tbl>
          </a:graphicData>
        </a:graphic>
      </p:graphicFrame>
      <p:sp>
        <p:nvSpPr>
          <p:cNvPr id="3" name="Slide Number Placeholder 2">
            <a:extLst>
              <a:ext uri="{FF2B5EF4-FFF2-40B4-BE49-F238E27FC236}">
                <a16:creationId xmlns:a16="http://schemas.microsoft.com/office/drawing/2014/main" id="{2E3A7AB0-DA86-4FD0-4B99-E119E894812D}"/>
              </a:ext>
            </a:extLst>
          </p:cNvPr>
          <p:cNvSpPr>
            <a:spLocks noGrp="1"/>
          </p:cNvSpPr>
          <p:nvPr>
            <p:ph type="sldNum" sz="quarter" idx="12"/>
          </p:nvPr>
        </p:nvSpPr>
        <p:spPr/>
        <p:txBody>
          <a:bodyPr/>
          <a:lstStyle/>
          <a:p>
            <a:fld id="{C479D5F6-EDCB-402A-AC08-4943A1820E8F}" type="slidenum">
              <a:rPr lang="en-US" smtClean="0"/>
              <a:pPr/>
              <a:t>117</a:t>
            </a:fld>
            <a:endParaRPr lang="en-US" dirty="0"/>
          </a:p>
        </p:txBody>
      </p:sp>
    </p:spTree>
    <p:extLst>
      <p:ext uri="{BB962C8B-B14F-4D97-AF65-F5344CB8AC3E}">
        <p14:creationId xmlns:p14="http://schemas.microsoft.com/office/powerpoint/2010/main" val="63374315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035F0E4-73CF-ED28-4D66-C5884036975B}"/>
              </a:ext>
            </a:extLst>
          </p:cNvPr>
          <p:cNvSpPr>
            <a:spLocks noGrp="1"/>
          </p:cNvSpPr>
          <p:nvPr>
            <p:ph type="title"/>
          </p:nvPr>
        </p:nvSpPr>
        <p:spPr/>
        <p:txBody>
          <a:bodyPr/>
          <a:lstStyle/>
          <a:p>
            <a:r>
              <a:rPr lang="en-US" dirty="0"/>
              <a:t>AYG represented </a:t>
            </a:r>
            <a:r>
              <a:rPr lang="en-US"/>
              <a:t>in a High </a:t>
            </a:r>
            <a:r>
              <a:rPr lang="en-US" dirty="0"/>
              <a:t>School Population</a:t>
            </a:r>
          </a:p>
        </p:txBody>
      </p:sp>
      <p:grpSp>
        <p:nvGrpSpPr>
          <p:cNvPr id="7" name="Group 6" descr="Visual representation of AYG across grade levels in a high school">
            <a:extLst>
              <a:ext uri="{FF2B5EF4-FFF2-40B4-BE49-F238E27FC236}">
                <a16:creationId xmlns:a16="http://schemas.microsoft.com/office/drawing/2014/main" id="{534A019F-FF6F-0634-EAD0-E01D3F482B72}"/>
              </a:ext>
            </a:extLst>
          </p:cNvPr>
          <p:cNvGrpSpPr/>
          <p:nvPr/>
        </p:nvGrpSpPr>
        <p:grpSpPr>
          <a:xfrm>
            <a:off x="298845" y="65854"/>
            <a:ext cx="11665238" cy="2838482"/>
            <a:chOff x="298845" y="65854"/>
            <a:chExt cx="11665238" cy="2838482"/>
          </a:xfrm>
        </p:grpSpPr>
        <p:pic>
          <p:nvPicPr>
            <p:cNvPr id="9" name="Picture 8" descr="Chart&#10;&#10;Description automatically generated with medium confidence">
              <a:extLst>
                <a:ext uri="{FF2B5EF4-FFF2-40B4-BE49-F238E27FC236}">
                  <a16:creationId xmlns:a16="http://schemas.microsoft.com/office/drawing/2014/main" id="{C1E5084D-3196-1549-A278-F72D8B5BD2D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845" y="65854"/>
              <a:ext cx="2811255" cy="2838482"/>
            </a:xfrm>
            <a:prstGeom prst="rect">
              <a:avLst/>
            </a:prstGeom>
          </p:spPr>
        </p:pic>
        <p:pic>
          <p:nvPicPr>
            <p:cNvPr id="12" name="Picture 11" descr="Chart&#10;&#10;Description automatically generated">
              <a:extLst>
                <a:ext uri="{FF2B5EF4-FFF2-40B4-BE49-F238E27FC236}">
                  <a16:creationId xmlns:a16="http://schemas.microsoft.com/office/drawing/2014/main" id="{BC1B56E3-3937-D28A-08C9-730A61DFE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3515" y="65854"/>
              <a:ext cx="2811255" cy="2838482"/>
            </a:xfrm>
            <a:prstGeom prst="rect">
              <a:avLst/>
            </a:prstGeom>
          </p:spPr>
        </p:pic>
        <p:pic>
          <p:nvPicPr>
            <p:cNvPr id="14" name="Picture 13" descr="Chart&#10;&#10;Description automatically generated">
              <a:extLst>
                <a:ext uri="{FF2B5EF4-FFF2-40B4-BE49-F238E27FC236}">
                  <a16:creationId xmlns:a16="http://schemas.microsoft.com/office/drawing/2014/main" id="{3FB9A409-832E-31F5-01AD-2BC29675D9B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2828" y="65854"/>
              <a:ext cx="2811255" cy="2838482"/>
            </a:xfrm>
            <a:prstGeom prst="rect">
              <a:avLst/>
            </a:prstGeom>
          </p:spPr>
        </p:pic>
        <p:pic>
          <p:nvPicPr>
            <p:cNvPr id="16" name="Picture 2">
              <a:extLst>
                <a:ext uri="{FF2B5EF4-FFF2-40B4-BE49-F238E27FC236}">
                  <a16:creationId xmlns:a16="http://schemas.microsoft.com/office/drawing/2014/main" id="{5F571898-3E7B-197B-2318-5E29F88337F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58158" y="90042"/>
              <a:ext cx="2787299" cy="2814294"/>
            </a:xfrm>
            <a:prstGeom prst="rect">
              <a:avLst/>
            </a:prstGeom>
            <a:noFill/>
            <a:extLst>
              <a:ext uri="{909E8E84-426E-40DD-AFC4-6F175D3DCCD1}">
                <a14:hiddenFill xmlns:a14="http://schemas.microsoft.com/office/drawing/2010/main">
                  <a:solidFill>
                    <a:srgbClr val="FFFFFF"/>
                  </a:solidFill>
                </a14:hiddenFill>
              </a:ext>
            </a:extLst>
          </p:spPr>
        </p:pic>
      </p:grpSp>
      <p:pic>
        <p:nvPicPr>
          <p:cNvPr id="5" name="Picture 4" descr="Example AYG cohort list that could exist in one high school">
            <a:extLst>
              <a:ext uri="{FF2B5EF4-FFF2-40B4-BE49-F238E27FC236}">
                <a16:creationId xmlns:a16="http://schemas.microsoft.com/office/drawing/2014/main" id="{B1B94021-79B6-A4B4-F2D8-877C052D15F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3371" y="3180994"/>
            <a:ext cx="1402202" cy="3177815"/>
          </a:xfrm>
          <a:prstGeom prst="rect">
            <a:avLst/>
          </a:prstGeom>
        </p:spPr>
      </p:pic>
      <p:sp>
        <p:nvSpPr>
          <p:cNvPr id="6" name="Content Placeholder 5">
            <a:extLst>
              <a:ext uri="{FF2B5EF4-FFF2-40B4-BE49-F238E27FC236}">
                <a16:creationId xmlns:a16="http://schemas.microsoft.com/office/drawing/2014/main" id="{8784F8EB-BCE9-E418-8AC3-FBF8E98E0CB9}"/>
              </a:ext>
            </a:extLst>
          </p:cNvPr>
          <p:cNvSpPr>
            <a:spLocks noGrp="1"/>
          </p:cNvSpPr>
          <p:nvPr>
            <p:ph idx="1"/>
          </p:nvPr>
        </p:nvSpPr>
        <p:spPr>
          <a:xfrm>
            <a:off x="2603242" y="3788229"/>
            <a:ext cx="7987004" cy="1963346"/>
          </a:xfrm>
        </p:spPr>
        <p:txBody>
          <a:bodyPr>
            <a:normAutofit/>
          </a:bodyPr>
          <a:lstStyle/>
          <a:p>
            <a:pPr marL="285750" indent="-285750">
              <a:buFont typeface="Arial" panose="020B0604020202020204" pitchFamily="34" charset="0"/>
              <a:buChar char="•"/>
            </a:pPr>
            <a:r>
              <a:rPr lang="en-US" sz="1800" dirty="0"/>
              <a:t>Once a student is assigned an AYG, that AYG remains constant. </a:t>
            </a:r>
          </a:p>
          <a:p>
            <a:pPr marL="285750" indent="-285750">
              <a:buFont typeface="Arial" panose="020B0604020202020204" pitchFamily="34" charset="0"/>
              <a:buChar char="•"/>
            </a:pPr>
            <a:r>
              <a:rPr lang="en-US" sz="1800" dirty="0"/>
              <a:t>Students who experience grade reassignments (acceleration or retention) remain in their original AYG cohort.</a:t>
            </a:r>
          </a:p>
        </p:txBody>
      </p:sp>
      <p:sp>
        <p:nvSpPr>
          <p:cNvPr id="2" name="Slide Number Placeholder 1">
            <a:extLst>
              <a:ext uri="{FF2B5EF4-FFF2-40B4-BE49-F238E27FC236}">
                <a16:creationId xmlns:a16="http://schemas.microsoft.com/office/drawing/2014/main" id="{9BA55E82-D919-B129-7A5B-F654B9849780}"/>
              </a:ext>
            </a:extLst>
          </p:cNvPr>
          <p:cNvSpPr>
            <a:spLocks noGrp="1"/>
          </p:cNvSpPr>
          <p:nvPr>
            <p:ph type="sldNum" sz="quarter" idx="12"/>
          </p:nvPr>
        </p:nvSpPr>
        <p:spPr/>
        <p:txBody>
          <a:bodyPr/>
          <a:lstStyle/>
          <a:p>
            <a:fld id="{C479D5F6-EDCB-402A-AC08-4943A1820E8F}" type="slidenum">
              <a:rPr lang="en-US" smtClean="0"/>
              <a:pPr/>
              <a:t>118</a:t>
            </a:fld>
            <a:endParaRPr lang="en-US" dirty="0"/>
          </a:p>
        </p:txBody>
      </p:sp>
    </p:spTree>
    <p:extLst>
      <p:ext uri="{BB962C8B-B14F-4D97-AF65-F5344CB8AC3E}">
        <p14:creationId xmlns:p14="http://schemas.microsoft.com/office/powerpoint/2010/main" val="299657480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333468A-D84D-10F4-ED7C-E5320D257233}"/>
              </a:ext>
            </a:extLst>
          </p:cNvPr>
          <p:cNvSpPr>
            <a:spLocks noGrp="1"/>
          </p:cNvSpPr>
          <p:nvPr>
            <p:ph type="title"/>
          </p:nvPr>
        </p:nvSpPr>
        <p:spPr/>
        <p:txBody>
          <a:bodyPr/>
          <a:lstStyle/>
          <a:p>
            <a:r>
              <a:rPr lang="en-US" dirty="0"/>
              <a:t>AYG Q&amp;A</a:t>
            </a:r>
          </a:p>
        </p:txBody>
      </p:sp>
      <p:sp>
        <p:nvSpPr>
          <p:cNvPr id="6" name="Content Placeholder 5">
            <a:extLst>
              <a:ext uri="{FF2B5EF4-FFF2-40B4-BE49-F238E27FC236}">
                <a16:creationId xmlns:a16="http://schemas.microsoft.com/office/drawing/2014/main" id="{B38752E1-16E6-47C1-DA71-7C8261AFB8C7}"/>
              </a:ext>
            </a:extLst>
          </p:cNvPr>
          <p:cNvSpPr>
            <a:spLocks noGrp="1"/>
          </p:cNvSpPr>
          <p:nvPr>
            <p:ph idx="1"/>
          </p:nvPr>
        </p:nvSpPr>
        <p:spPr/>
        <p:txBody>
          <a:bodyPr>
            <a:normAutofit fontScale="92500" lnSpcReduction="10000"/>
          </a:bodyPr>
          <a:lstStyle/>
          <a:p>
            <a:r>
              <a:rPr lang="en-US" b="1" dirty="0"/>
              <a:t>Q: </a:t>
            </a:r>
            <a:r>
              <a:rPr lang="en-US" dirty="0"/>
              <a:t>A student is transferring into the LEA from out of state or out of country whose age does not align with their number of transferrable high school credits. What grade level should they be placed in?</a:t>
            </a:r>
          </a:p>
          <a:p>
            <a:r>
              <a:rPr lang="en-US" b="1" dirty="0"/>
              <a:t>A: </a:t>
            </a:r>
            <a:r>
              <a:rPr lang="en-US" dirty="0"/>
              <a:t>LEAs determine appropriate grade level based upon their local policies. LEAs are encouraged to consider the following:</a:t>
            </a:r>
          </a:p>
          <a:p>
            <a:pPr lvl="1"/>
            <a:r>
              <a:rPr lang="en-US" dirty="0"/>
              <a:t>Student’s current transfer credits and instructional needs</a:t>
            </a:r>
          </a:p>
          <a:p>
            <a:pPr lvl="1"/>
            <a:r>
              <a:rPr lang="en-US" dirty="0"/>
              <a:t>If placed in ___ grade, can they reach 12</a:t>
            </a:r>
            <a:r>
              <a:rPr lang="en-US" baseline="30000" dirty="0"/>
              <a:t>th</a:t>
            </a:r>
            <a:r>
              <a:rPr lang="en-US" dirty="0"/>
              <a:t> grade before they reach the maximum age for educational services?</a:t>
            </a:r>
          </a:p>
          <a:p>
            <a:pPr lvl="1"/>
            <a:r>
              <a:rPr lang="en-US" dirty="0"/>
              <a:t>AYG is based upon the first record for a student in a CO high school. </a:t>
            </a:r>
          </a:p>
          <a:p>
            <a:pPr lvl="2"/>
            <a:r>
              <a:rPr lang="en-US" dirty="0"/>
              <a:t>The grade level of that record will determine the AYG.</a:t>
            </a:r>
          </a:p>
          <a:p>
            <a:pPr lvl="2"/>
            <a:r>
              <a:rPr lang="en-US" dirty="0"/>
              <a:t>Once set, AYG does not change.</a:t>
            </a:r>
          </a:p>
          <a:p>
            <a:pPr lvl="1"/>
            <a:r>
              <a:rPr lang="en-US" dirty="0"/>
              <a:t>Some postsecondary programs have restrictions related to AYG (ASCENT, PTECH, TREP)</a:t>
            </a:r>
          </a:p>
          <a:p>
            <a:r>
              <a:rPr lang="en-US" b="1" dirty="0"/>
              <a:t>Q: </a:t>
            </a:r>
            <a:r>
              <a:rPr lang="en-US" dirty="0"/>
              <a:t>What is the AYG Reconciliation Process?</a:t>
            </a:r>
          </a:p>
          <a:p>
            <a:r>
              <a:rPr lang="en-US" b="1" dirty="0"/>
              <a:t>A: </a:t>
            </a:r>
            <a:r>
              <a:rPr lang="en-US" dirty="0"/>
              <a:t>In the reporting year a student first enters a CO high school, a process is run during the Post-Cross phase to reconcile the student’s AYG if they have multiple enrollment records (in an LEA or across CO) at different grade levels. Student’s AYG is set based upon the highest grade level as of Oct. 1</a:t>
            </a:r>
            <a:r>
              <a:rPr lang="en-US" baseline="30000" dirty="0"/>
              <a:t>st</a:t>
            </a:r>
            <a:r>
              <a:rPr lang="en-US" dirty="0"/>
              <a:t>.</a:t>
            </a:r>
          </a:p>
        </p:txBody>
      </p:sp>
      <p:sp>
        <p:nvSpPr>
          <p:cNvPr id="2" name="Slide Number Placeholder 1">
            <a:extLst>
              <a:ext uri="{FF2B5EF4-FFF2-40B4-BE49-F238E27FC236}">
                <a16:creationId xmlns:a16="http://schemas.microsoft.com/office/drawing/2014/main" id="{E7624B97-84D4-2B03-5605-6E95156140FF}"/>
              </a:ext>
            </a:extLst>
          </p:cNvPr>
          <p:cNvSpPr>
            <a:spLocks noGrp="1"/>
          </p:cNvSpPr>
          <p:nvPr>
            <p:ph type="sldNum" sz="quarter" idx="12"/>
          </p:nvPr>
        </p:nvSpPr>
        <p:spPr/>
        <p:txBody>
          <a:bodyPr/>
          <a:lstStyle/>
          <a:p>
            <a:fld id="{C479D5F6-EDCB-402A-AC08-4943A1820E8F}" type="slidenum">
              <a:rPr lang="en-US" smtClean="0"/>
              <a:pPr/>
              <a:t>119</a:t>
            </a:fld>
            <a:endParaRPr lang="en-US" dirty="0"/>
          </a:p>
        </p:txBody>
      </p:sp>
    </p:spTree>
    <p:extLst>
      <p:ext uri="{BB962C8B-B14F-4D97-AF65-F5344CB8AC3E}">
        <p14:creationId xmlns:p14="http://schemas.microsoft.com/office/powerpoint/2010/main" val="453547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EBB7-09B7-752B-32E3-5400FBEA06F3}"/>
              </a:ext>
            </a:extLst>
          </p:cNvPr>
          <p:cNvSpPr>
            <a:spLocks noGrp="1"/>
          </p:cNvSpPr>
          <p:nvPr>
            <p:ph type="ctrTitle"/>
          </p:nvPr>
        </p:nvSpPr>
        <p:spPr/>
        <p:txBody>
          <a:bodyPr/>
          <a:lstStyle/>
          <a:p>
            <a:r>
              <a:rPr lang="en-US" dirty="0"/>
              <a:t>SEY Collection Cycle &amp; Timeline</a:t>
            </a:r>
          </a:p>
        </p:txBody>
      </p:sp>
      <p:sp>
        <p:nvSpPr>
          <p:cNvPr id="4" name="Slide Number Placeholder 3">
            <a:extLst>
              <a:ext uri="{FF2B5EF4-FFF2-40B4-BE49-F238E27FC236}">
                <a16:creationId xmlns:a16="http://schemas.microsoft.com/office/drawing/2014/main" id="{638C9309-6708-E6B9-9FD8-1B4814F27B39}"/>
              </a:ext>
            </a:extLst>
          </p:cNvPr>
          <p:cNvSpPr>
            <a:spLocks noGrp="1"/>
          </p:cNvSpPr>
          <p:nvPr>
            <p:ph type="sldNum" sz="quarter" idx="12"/>
          </p:nvPr>
        </p:nvSpPr>
        <p:spPr/>
        <p:txBody>
          <a:bodyPr/>
          <a:lstStyle/>
          <a:p>
            <a:fld id="{C479D5F6-EDCB-402A-AC08-4943A1820E8F}" type="slidenum">
              <a:rPr lang="en-US" smtClean="0"/>
              <a:pPr/>
              <a:t>12</a:t>
            </a:fld>
            <a:endParaRPr lang="en-US" dirty="0"/>
          </a:p>
        </p:txBody>
      </p:sp>
    </p:spTree>
    <p:extLst>
      <p:ext uri="{BB962C8B-B14F-4D97-AF65-F5344CB8AC3E}">
        <p14:creationId xmlns:p14="http://schemas.microsoft.com/office/powerpoint/2010/main" val="331132383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22A979-8DBF-1C02-F267-2033875B9D3F}"/>
              </a:ext>
            </a:extLst>
          </p:cNvPr>
          <p:cNvSpPr>
            <a:spLocks noGrp="1"/>
          </p:cNvSpPr>
          <p:nvPr>
            <p:ph type="ctrTitle"/>
          </p:nvPr>
        </p:nvSpPr>
        <p:spPr/>
        <p:txBody>
          <a:bodyPr/>
          <a:lstStyle/>
          <a:p>
            <a:r>
              <a:rPr lang="en-US" dirty="0"/>
              <a:t>English Learner Coding/Exceptions</a:t>
            </a:r>
          </a:p>
        </p:txBody>
      </p:sp>
      <p:sp>
        <p:nvSpPr>
          <p:cNvPr id="3" name="Slide Number Placeholder 2">
            <a:extLst>
              <a:ext uri="{FF2B5EF4-FFF2-40B4-BE49-F238E27FC236}">
                <a16:creationId xmlns:a16="http://schemas.microsoft.com/office/drawing/2014/main" id="{B66DFD6D-1119-0AD1-66F9-EF07CBDB3635}"/>
              </a:ext>
            </a:extLst>
          </p:cNvPr>
          <p:cNvSpPr>
            <a:spLocks noGrp="1"/>
          </p:cNvSpPr>
          <p:nvPr>
            <p:ph type="sldNum" sz="quarter" idx="12"/>
          </p:nvPr>
        </p:nvSpPr>
        <p:spPr/>
        <p:txBody>
          <a:bodyPr/>
          <a:lstStyle/>
          <a:p>
            <a:fld id="{C479D5F6-EDCB-402A-AC08-4943A1820E8F}" type="slidenum">
              <a:rPr lang="en-US" smtClean="0"/>
              <a:pPr/>
              <a:t>120</a:t>
            </a:fld>
            <a:endParaRPr lang="en-US" dirty="0"/>
          </a:p>
        </p:txBody>
      </p:sp>
    </p:spTree>
    <p:extLst>
      <p:ext uri="{BB962C8B-B14F-4D97-AF65-F5344CB8AC3E}">
        <p14:creationId xmlns:p14="http://schemas.microsoft.com/office/powerpoint/2010/main" val="370922176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0B02F-D2E0-2D43-E4FD-A4572F6B02D6}"/>
              </a:ext>
            </a:extLst>
          </p:cNvPr>
          <p:cNvSpPr>
            <a:spLocks noGrp="1"/>
          </p:cNvSpPr>
          <p:nvPr>
            <p:ph type="title"/>
          </p:nvPr>
        </p:nvSpPr>
        <p:spPr>
          <a:xfrm>
            <a:off x="6099057" y="5893622"/>
            <a:ext cx="4416540" cy="898524"/>
          </a:xfrm>
        </p:spPr>
        <p:txBody>
          <a:bodyPr>
            <a:normAutofit/>
          </a:bodyPr>
          <a:lstStyle/>
          <a:p>
            <a:r>
              <a:rPr lang="en-US">
                <a:latin typeface="Museo Slab 500"/>
              </a:rPr>
              <a:t>Language Proficiency</a:t>
            </a:r>
            <a:br>
              <a:rPr lang="en-US"/>
            </a:br>
            <a:r>
              <a:rPr lang="en-US">
                <a:latin typeface="Museo Slab 500"/>
              </a:rPr>
              <a:t>Annual Coding Cycle</a:t>
            </a:r>
            <a:endParaRPr lang="en-US"/>
          </a:p>
        </p:txBody>
      </p:sp>
      <p:sp>
        <p:nvSpPr>
          <p:cNvPr id="8" name="Flowchart: Off-page Connector 7">
            <a:extLst>
              <a:ext uri="{FF2B5EF4-FFF2-40B4-BE49-F238E27FC236}">
                <a16:creationId xmlns:a16="http://schemas.microsoft.com/office/drawing/2014/main" id="{1B5CCE0F-B45B-10DF-9D12-A7C136A7B565}"/>
              </a:ext>
            </a:extLst>
          </p:cNvPr>
          <p:cNvSpPr/>
          <p:nvPr/>
        </p:nvSpPr>
        <p:spPr>
          <a:xfrm>
            <a:off x="228600" y="301528"/>
            <a:ext cx="2816189" cy="5301830"/>
          </a:xfrm>
          <a:prstGeom prst="flowChartOffpageConnector">
            <a:avLst/>
          </a:prstGeom>
          <a:solidFill>
            <a:schemeClr val="bg1"/>
          </a:solidFill>
          <a:ln w="57150">
            <a:solidFill>
              <a:schemeClr val="tx2"/>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600" dirty="0">
                <a:latin typeface="Trebuchet MS" panose="020B0603020202020204" pitchFamily="34" charset="0"/>
              </a:rPr>
              <a:t>Reminder: Districts should maintain copies of Screener &amp; WIDA ACCESS scores</a:t>
            </a:r>
          </a:p>
          <a:p>
            <a:pPr algn="ctr"/>
            <a:endParaRPr lang="en-US" sz="1600" dirty="0">
              <a:latin typeface="Trebuchet MS" panose="020B0603020202020204" pitchFamily="34" charset="0"/>
            </a:endParaRPr>
          </a:p>
          <a:p>
            <a:pPr algn="ctr"/>
            <a:r>
              <a:rPr lang="en-US" sz="1600" dirty="0">
                <a:latin typeface="Trebuchet MS" panose="020B0603020202020204" pitchFamily="34" charset="0"/>
                <a:hlinkClick r:id="rId3"/>
              </a:rPr>
              <a:t>Site: CDE ELL Funding Factor Count &amp; Audit Resource Guide</a:t>
            </a:r>
            <a:endParaRPr lang="en-US" sz="1600" dirty="0">
              <a:latin typeface="Trebuchet MS" panose="020B0603020202020204" pitchFamily="34" charset="0"/>
            </a:endParaRPr>
          </a:p>
          <a:p>
            <a:pPr algn="ctr"/>
            <a:endParaRPr lang="en-US" sz="1600" dirty="0">
              <a:latin typeface="Trebuchet MS" panose="020B0603020202020204" pitchFamily="34" charset="0"/>
              <a:hlinkClick r:id="rId4"/>
            </a:endParaRPr>
          </a:p>
          <a:p>
            <a:pPr algn="ctr"/>
            <a:r>
              <a:rPr lang="en-US" sz="1600" dirty="0">
                <a:latin typeface="Trebuchet MS" panose="020B0603020202020204" pitchFamily="34" charset="0"/>
                <a:hlinkClick r:id="rId4"/>
              </a:rPr>
              <a:t>Site: CDE Standardized Procedures for English Learner Redesignation</a:t>
            </a:r>
            <a:endParaRPr lang="en-US" sz="1600" dirty="0">
              <a:latin typeface="Trebuchet MS" panose="020B0603020202020204" pitchFamily="34" charset="0"/>
              <a:cs typeface="Calibri"/>
            </a:endParaRPr>
          </a:p>
          <a:p>
            <a:pPr algn="ctr"/>
            <a:endParaRPr lang="en-US" sz="1600" dirty="0">
              <a:latin typeface="Trebuchet MS" panose="020B0603020202020204" pitchFamily="34" charset="0"/>
              <a:cs typeface="Calibri"/>
            </a:endParaRPr>
          </a:p>
          <a:p>
            <a:pPr algn="ctr"/>
            <a:r>
              <a:rPr lang="en-US" sz="1600" dirty="0">
                <a:latin typeface="Trebuchet MS" panose="020B0603020202020204" pitchFamily="34" charset="0"/>
                <a:cs typeface="Calibri" panose="020F0502020204030204"/>
                <a:hlinkClick r:id="rId5"/>
              </a:rPr>
              <a:t>Site: Student Interchange File Layout and Definitions-Student Demographic</a:t>
            </a:r>
            <a:endParaRPr lang="en-US" sz="1600" dirty="0">
              <a:latin typeface="Trebuchet MS" panose="020B0603020202020204" pitchFamily="34" charset="0"/>
              <a:cs typeface="Calibri"/>
            </a:endParaRPr>
          </a:p>
        </p:txBody>
      </p:sp>
      <p:sp>
        <p:nvSpPr>
          <p:cNvPr id="10" name="Freeform: Shape 9">
            <a:extLst>
              <a:ext uri="{FF2B5EF4-FFF2-40B4-BE49-F238E27FC236}">
                <a16:creationId xmlns:a16="http://schemas.microsoft.com/office/drawing/2014/main" id="{9954B70B-23B5-2F1E-8C6F-A6C6C50BC6A2}"/>
              </a:ext>
            </a:extLst>
          </p:cNvPr>
          <p:cNvSpPr/>
          <p:nvPr/>
        </p:nvSpPr>
        <p:spPr>
          <a:xfrm>
            <a:off x="3580571" y="520643"/>
            <a:ext cx="4898069" cy="5089864"/>
          </a:xfrm>
          <a:custGeom>
            <a:avLst/>
            <a:gdLst>
              <a:gd name="connsiteX0" fmla="*/ 0 w 4898069"/>
              <a:gd name="connsiteY0" fmla="*/ 2544932 h 5089864"/>
              <a:gd name="connsiteX1" fmla="*/ 2449035 w 4898069"/>
              <a:gd name="connsiteY1" fmla="*/ 0 h 5089864"/>
              <a:gd name="connsiteX2" fmla="*/ 2449035 w 4898069"/>
              <a:gd name="connsiteY2" fmla="*/ 2544932 h 5089864"/>
              <a:gd name="connsiteX3" fmla="*/ 0 w 4898069"/>
              <a:gd name="connsiteY3" fmla="*/ 2544932 h 5089864"/>
            </a:gdLst>
            <a:ahLst/>
            <a:cxnLst>
              <a:cxn ang="0">
                <a:pos x="connsiteX0" y="connsiteY0"/>
              </a:cxn>
              <a:cxn ang="0">
                <a:pos x="connsiteX1" y="connsiteY1"/>
              </a:cxn>
              <a:cxn ang="0">
                <a:pos x="connsiteX2" y="connsiteY2"/>
              </a:cxn>
              <a:cxn ang="0">
                <a:pos x="connsiteX3" y="connsiteY3"/>
              </a:cxn>
            </a:cxnLst>
            <a:rect l="l" t="t" r="r" b="b"/>
            <a:pathLst>
              <a:path w="4898069" h="5089864">
                <a:moveTo>
                  <a:pt x="0" y="2544932"/>
                </a:moveTo>
                <a:cubicBezTo>
                  <a:pt x="0" y="1139405"/>
                  <a:pt x="1096470" y="0"/>
                  <a:pt x="2449035" y="0"/>
                </a:cubicBezTo>
                <a:lnTo>
                  <a:pt x="2449035" y="2544932"/>
                </a:lnTo>
                <a:lnTo>
                  <a:pt x="0" y="2544932"/>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13250" tIns="1077795" rIns="2622919" bIns="2664136"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Trebuchet MS" panose="020B0603020202020204" pitchFamily="34" charset="0"/>
              </a:rPr>
              <a:t> October</a:t>
            </a:r>
          </a:p>
          <a:p>
            <a:pPr marL="114300" lvl="1" indent="-114300" algn="l" defTabSz="622300">
              <a:lnSpc>
                <a:spcPct val="90000"/>
              </a:lnSpc>
              <a:spcBef>
                <a:spcPct val="0"/>
              </a:spcBef>
              <a:spcAft>
                <a:spcPct val="15000"/>
              </a:spcAft>
              <a:buChar char="•"/>
            </a:pPr>
            <a:r>
              <a:rPr lang="en-US" sz="1400" kern="1200">
                <a:latin typeface="Trebuchet MS" panose="020B0603020202020204" pitchFamily="34" charset="0"/>
              </a:rPr>
              <a:t>Student moves along progression based on WIDA ACCESS scores and BOE</a:t>
            </a:r>
            <a:endParaRPr lang="en-US" sz="1400" b="1" kern="1200">
              <a:latin typeface="Trebuchet MS" panose="020B0603020202020204" pitchFamily="34" charset="0"/>
            </a:endParaRPr>
          </a:p>
        </p:txBody>
      </p:sp>
      <p:sp>
        <p:nvSpPr>
          <p:cNvPr id="6" name="Freeform: Shape 5">
            <a:extLst>
              <a:ext uri="{FF2B5EF4-FFF2-40B4-BE49-F238E27FC236}">
                <a16:creationId xmlns:a16="http://schemas.microsoft.com/office/drawing/2014/main" id="{7B7CFC31-698B-D5ED-A736-624623E4A51D}"/>
              </a:ext>
            </a:extLst>
          </p:cNvPr>
          <p:cNvSpPr/>
          <p:nvPr/>
        </p:nvSpPr>
        <p:spPr>
          <a:xfrm>
            <a:off x="3608530" y="483063"/>
            <a:ext cx="5190667" cy="5190667"/>
          </a:xfrm>
          <a:custGeom>
            <a:avLst/>
            <a:gdLst>
              <a:gd name="connsiteX0" fmla="*/ 2595333 w 5190667"/>
              <a:gd name="connsiteY0" fmla="*/ 0 h 5190667"/>
              <a:gd name="connsiteX1" fmla="*/ 5190667 w 5190667"/>
              <a:gd name="connsiteY1" fmla="*/ 2595334 h 5190667"/>
              <a:gd name="connsiteX2" fmla="*/ 2595334 w 5190667"/>
              <a:gd name="connsiteY2" fmla="*/ 2595334 h 5190667"/>
              <a:gd name="connsiteX3" fmla="*/ 2595333 w 5190667"/>
              <a:gd name="connsiteY3" fmla="*/ 0 h 5190667"/>
            </a:gdLst>
            <a:ahLst/>
            <a:cxnLst>
              <a:cxn ang="0">
                <a:pos x="connsiteX0" y="connsiteY0"/>
              </a:cxn>
              <a:cxn ang="0">
                <a:pos x="connsiteX1" y="connsiteY1"/>
              </a:cxn>
              <a:cxn ang="0">
                <a:pos x="connsiteX2" y="connsiteY2"/>
              </a:cxn>
              <a:cxn ang="0">
                <a:pos x="connsiteX3" y="connsiteY3"/>
              </a:cxn>
            </a:cxnLst>
            <a:rect l="l" t="t" r="r" b="b"/>
            <a:pathLst>
              <a:path w="5190667" h="5190667">
                <a:moveTo>
                  <a:pt x="2595333" y="0"/>
                </a:moveTo>
                <a:cubicBezTo>
                  <a:pt x="4028696" y="0"/>
                  <a:pt x="5190667" y="1161971"/>
                  <a:pt x="5190667" y="2595334"/>
                </a:cubicBezTo>
                <a:lnTo>
                  <a:pt x="2595334" y="2595334"/>
                </a:lnTo>
                <a:cubicBezTo>
                  <a:pt x="2595334" y="1730223"/>
                  <a:pt x="2595333" y="865111"/>
                  <a:pt x="2595333" y="0"/>
                </a:cubicBez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8239" tIns="1098687" rIns="542545" bIns="2716446" numCol="1" spcCol="1270" anchor="t" anchorCtr="0">
            <a:noAutofit/>
          </a:bodyPr>
          <a:lstStyle/>
          <a:p>
            <a:pPr marL="0" lvl="0" indent="0" algn="l" defTabSz="800100">
              <a:lnSpc>
                <a:spcPct val="90000"/>
              </a:lnSpc>
              <a:spcBef>
                <a:spcPct val="0"/>
              </a:spcBef>
              <a:spcAft>
                <a:spcPct val="35000"/>
              </a:spcAft>
              <a:buNone/>
            </a:pPr>
            <a:r>
              <a:rPr lang="en-US" sz="1800" b="1" kern="1200">
                <a:latin typeface="Trebuchet MS" panose="020B0603020202020204" pitchFamily="34" charset="0"/>
              </a:rPr>
              <a:t>WIDA ACCESS administered</a:t>
            </a:r>
          </a:p>
          <a:p>
            <a:pPr marL="114300" lvl="1" indent="-114300" algn="l" defTabSz="533400">
              <a:lnSpc>
                <a:spcPct val="90000"/>
              </a:lnSpc>
              <a:spcBef>
                <a:spcPct val="0"/>
              </a:spcBef>
              <a:spcAft>
                <a:spcPct val="15000"/>
              </a:spcAft>
              <a:buChar char="•"/>
            </a:pPr>
            <a:r>
              <a:rPr lang="en-US" sz="1200" b="0" kern="1200">
                <a:latin typeface="Trebuchet MS" panose="020B0603020202020204" pitchFamily="34" charset="0"/>
              </a:rPr>
              <a:t>NEP/LEP students only</a:t>
            </a:r>
          </a:p>
          <a:p>
            <a:pPr marL="114300" lvl="1" indent="-114300" algn="l" defTabSz="533400">
              <a:lnSpc>
                <a:spcPct val="90000"/>
              </a:lnSpc>
              <a:spcBef>
                <a:spcPct val="0"/>
              </a:spcBef>
              <a:spcAft>
                <a:spcPct val="15000"/>
              </a:spcAft>
              <a:buChar char="•"/>
            </a:pPr>
            <a:r>
              <a:rPr lang="en-US" sz="1200" b="0" kern="1200">
                <a:latin typeface="Trebuchet MS" panose="020B0603020202020204" pitchFamily="34" charset="0"/>
              </a:rPr>
              <a:t>Parent opt-out students take WIDA ACCESS</a:t>
            </a:r>
          </a:p>
        </p:txBody>
      </p:sp>
      <p:sp>
        <p:nvSpPr>
          <p:cNvPr id="7" name="Freeform: Shape 6">
            <a:extLst>
              <a:ext uri="{FF2B5EF4-FFF2-40B4-BE49-F238E27FC236}">
                <a16:creationId xmlns:a16="http://schemas.microsoft.com/office/drawing/2014/main" id="{D1E0D500-608A-BEFB-2242-DE6AF3E6FED1}"/>
              </a:ext>
            </a:extLst>
          </p:cNvPr>
          <p:cNvSpPr/>
          <p:nvPr/>
        </p:nvSpPr>
        <p:spPr>
          <a:xfrm>
            <a:off x="3608530" y="657321"/>
            <a:ext cx="5190667" cy="5190667"/>
          </a:xfrm>
          <a:custGeom>
            <a:avLst/>
            <a:gdLst>
              <a:gd name="connsiteX0" fmla="*/ 5190667 w 5190667"/>
              <a:gd name="connsiteY0" fmla="*/ 2595334 h 5190667"/>
              <a:gd name="connsiteX1" fmla="*/ 2595333 w 5190667"/>
              <a:gd name="connsiteY1" fmla="*/ 5190668 h 5190667"/>
              <a:gd name="connsiteX2" fmla="*/ 2595334 w 5190667"/>
              <a:gd name="connsiteY2" fmla="*/ 2595334 h 5190667"/>
              <a:gd name="connsiteX3" fmla="*/ 5190667 w 5190667"/>
              <a:gd name="connsiteY3" fmla="*/ 2595334 h 5190667"/>
            </a:gdLst>
            <a:ahLst/>
            <a:cxnLst>
              <a:cxn ang="0">
                <a:pos x="connsiteX0" y="connsiteY0"/>
              </a:cxn>
              <a:cxn ang="0">
                <a:pos x="connsiteX1" y="connsiteY1"/>
              </a:cxn>
              <a:cxn ang="0">
                <a:pos x="connsiteX2" y="connsiteY2"/>
              </a:cxn>
              <a:cxn ang="0">
                <a:pos x="connsiteX3" y="connsiteY3"/>
              </a:cxn>
            </a:cxnLst>
            <a:rect l="l" t="t" r="r" b="b"/>
            <a:pathLst>
              <a:path w="5190667" h="5190667">
                <a:moveTo>
                  <a:pt x="5190667" y="2595334"/>
                </a:moveTo>
                <a:cubicBezTo>
                  <a:pt x="5190667" y="4028697"/>
                  <a:pt x="4028696" y="5190668"/>
                  <a:pt x="2595333" y="5190668"/>
                </a:cubicBezTo>
                <a:cubicBezTo>
                  <a:pt x="2595333" y="4325557"/>
                  <a:pt x="2595334" y="3460445"/>
                  <a:pt x="2595334" y="2595334"/>
                </a:cubicBezTo>
                <a:lnTo>
                  <a:pt x="5190667" y="2595334"/>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2778239" tIns="2716445" rIns="542545" bIns="1098688" numCol="1" spcCol="1270" anchor="t" anchorCtr="0">
            <a:noAutofit/>
          </a:bodyPr>
          <a:lstStyle/>
          <a:p>
            <a:pPr marL="0" lvl="0" indent="0" algn="l" defTabSz="800100">
              <a:lnSpc>
                <a:spcPct val="90000"/>
              </a:lnSpc>
              <a:spcBef>
                <a:spcPct val="0"/>
              </a:spcBef>
              <a:spcAft>
                <a:spcPct val="35000"/>
              </a:spcAft>
              <a:buNone/>
            </a:pPr>
            <a:r>
              <a:rPr lang="en-US" sz="1800" b="1" kern="1200">
                <a:latin typeface="Trebuchet MS" panose="020B0603020202020204" pitchFamily="34" charset="0"/>
              </a:rPr>
              <a:t>End of Year</a:t>
            </a:r>
          </a:p>
          <a:p>
            <a:pPr marL="114300" lvl="1" indent="-114300" algn="l" defTabSz="622300">
              <a:lnSpc>
                <a:spcPct val="90000"/>
              </a:lnSpc>
              <a:spcBef>
                <a:spcPct val="0"/>
              </a:spcBef>
              <a:spcAft>
                <a:spcPct val="15000"/>
              </a:spcAft>
              <a:buChar char="•"/>
            </a:pPr>
            <a:r>
              <a:rPr lang="en-US" sz="1400" kern="1200">
                <a:latin typeface="Trebuchet MS" panose="020B0603020202020204" pitchFamily="34" charset="0"/>
              </a:rPr>
              <a:t>Coding remains same as October</a:t>
            </a:r>
          </a:p>
        </p:txBody>
      </p:sp>
      <p:sp>
        <p:nvSpPr>
          <p:cNvPr id="19" name="Rectangle: Rounded Corners 18">
            <a:extLst>
              <a:ext uri="{FF2B5EF4-FFF2-40B4-BE49-F238E27FC236}">
                <a16:creationId xmlns:a16="http://schemas.microsoft.com/office/drawing/2014/main" id="{50E0DFC9-CEA8-1918-69B8-39A250B87818}"/>
              </a:ext>
            </a:extLst>
          </p:cNvPr>
          <p:cNvSpPr/>
          <p:nvPr/>
        </p:nvSpPr>
        <p:spPr>
          <a:xfrm>
            <a:off x="9042192" y="3357997"/>
            <a:ext cx="3026569" cy="1641834"/>
          </a:xfrm>
          <a:prstGeom prst="roundRect">
            <a:avLst/>
          </a:prstGeom>
          <a:ln w="38100">
            <a:solidFill>
              <a:schemeClr val="tx2"/>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b="1" u="sng" dirty="0">
                <a:latin typeface="Trebuchet MS" panose="020B0603020202020204" pitchFamily="34" charset="0"/>
              </a:rPr>
              <a:t>Student End of Year </a:t>
            </a:r>
          </a:p>
          <a:p>
            <a:pPr marL="285750" indent="-285750">
              <a:buFont typeface="Arial" panose="020B0604020202020204" pitchFamily="34" charset="0"/>
              <a:buChar char="•"/>
            </a:pPr>
            <a:r>
              <a:rPr lang="en-US" dirty="0">
                <a:latin typeface="Trebuchet MS" panose="020B0603020202020204" pitchFamily="34" charset="0"/>
              </a:rPr>
              <a:t>Is the summation of the current school year</a:t>
            </a:r>
          </a:p>
          <a:p>
            <a:pPr marL="285750" indent="-285750">
              <a:buFont typeface="Arial" panose="020B0604020202020204" pitchFamily="34" charset="0"/>
              <a:buChar char="•"/>
            </a:pPr>
            <a:r>
              <a:rPr lang="en-US" b="1" u="sng" dirty="0">
                <a:latin typeface="Trebuchet MS" panose="020B0603020202020204" pitchFamily="34" charset="0"/>
              </a:rPr>
              <a:t>Is not</a:t>
            </a:r>
            <a:r>
              <a:rPr lang="en-US" dirty="0">
                <a:latin typeface="Trebuchet MS" panose="020B0603020202020204" pitchFamily="34" charset="0"/>
              </a:rPr>
              <a:t> the status of the student for next year </a:t>
            </a:r>
          </a:p>
        </p:txBody>
      </p:sp>
      <p:sp>
        <p:nvSpPr>
          <p:cNvPr id="9" name="Freeform: Shape 8">
            <a:extLst>
              <a:ext uri="{FF2B5EF4-FFF2-40B4-BE49-F238E27FC236}">
                <a16:creationId xmlns:a16="http://schemas.microsoft.com/office/drawing/2014/main" id="{4B0AA6E2-749D-55B0-1055-3E91145ED110}"/>
              </a:ext>
            </a:extLst>
          </p:cNvPr>
          <p:cNvSpPr/>
          <p:nvPr/>
        </p:nvSpPr>
        <p:spPr>
          <a:xfrm>
            <a:off x="3508836" y="721192"/>
            <a:ext cx="5041539" cy="5062925"/>
          </a:xfrm>
          <a:custGeom>
            <a:avLst/>
            <a:gdLst>
              <a:gd name="connsiteX0" fmla="*/ 2520770 w 5041539"/>
              <a:gd name="connsiteY0" fmla="*/ 5062925 h 5062925"/>
              <a:gd name="connsiteX1" fmla="*/ 0 w 5041539"/>
              <a:gd name="connsiteY1" fmla="*/ 2531462 h 5062925"/>
              <a:gd name="connsiteX2" fmla="*/ 2520770 w 5041539"/>
              <a:gd name="connsiteY2" fmla="*/ 2531463 h 5062925"/>
              <a:gd name="connsiteX3" fmla="*/ 2520770 w 5041539"/>
              <a:gd name="connsiteY3" fmla="*/ 5062925 h 5062925"/>
            </a:gdLst>
            <a:ahLst/>
            <a:cxnLst>
              <a:cxn ang="0">
                <a:pos x="connsiteX0" y="connsiteY0"/>
              </a:cxn>
              <a:cxn ang="0">
                <a:pos x="connsiteX1" y="connsiteY1"/>
              </a:cxn>
              <a:cxn ang="0">
                <a:pos x="connsiteX2" y="connsiteY2"/>
              </a:cxn>
              <a:cxn ang="0">
                <a:pos x="connsiteX3" y="connsiteY3"/>
              </a:cxn>
            </a:cxnLst>
            <a:rect l="l" t="t" r="r" b="b"/>
            <a:pathLst>
              <a:path w="5041539" h="5062925">
                <a:moveTo>
                  <a:pt x="2520770" y="5062925"/>
                </a:moveTo>
                <a:cubicBezTo>
                  <a:pt x="1128587" y="5062925"/>
                  <a:pt x="0" y="3929550"/>
                  <a:pt x="0" y="2531462"/>
                </a:cubicBezTo>
                <a:lnTo>
                  <a:pt x="2520770" y="2531463"/>
                </a:lnTo>
                <a:lnTo>
                  <a:pt x="2520770" y="5062925"/>
                </a:lnTo>
                <a:close/>
              </a:path>
            </a:pathLst>
          </a:custGeom>
        </p:spPr>
        <p:style>
          <a:lnRef idx="2">
            <a:schemeClr val="accent2">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txBody>
          <a:bodyPr spcFirstLastPara="0" vert="horz" wrap="square" lIns="527614" tIns="2650157" rIns="2699077" bIns="1072211" numCol="1" spcCol="1270" anchor="t" anchorCtr="0">
            <a:noAutofit/>
          </a:bodyPr>
          <a:lstStyle/>
          <a:p>
            <a:pPr marL="0" lvl="0" indent="0" algn="l" defTabSz="800100">
              <a:lnSpc>
                <a:spcPct val="90000"/>
              </a:lnSpc>
              <a:spcBef>
                <a:spcPct val="0"/>
              </a:spcBef>
              <a:spcAft>
                <a:spcPct val="35000"/>
              </a:spcAft>
              <a:buNone/>
            </a:pPr>
            <a:r>
              <a:rPr lang="en-US" sz="1800" b="1" kern="1200" dirty="0">
                <a:latin typeface="Trebuchet MS" panose="020B0603020202020204" pitchFamily="34" charset="0"/>
              </a:rPr>
              <a:t>Summer</a:t>
            </a: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Review WIDA ACCESS Scores and BOE</a:t>
            </a:r>
          </a:p>
          <a:p>
            <a:pPr marL="114300" lvl="1" indent="-114300" algn="l" defTabSz="533400">
              <a:lnSpc>
                <a:spcPct val="90000"/>
              </a:lnSpc>
              <a:spcBef>
                <a:spcPct val="0"/>
              </a:spcBef>
              <a:spcAft>
                <a:spcPct val="15000"/>
              </a:spcAft>
              <a:buChar char="•"/>
            </a:pPr>
            <a:r>
              <a:rPr lang="en-US" sz="1200" kern="1200" dirty="0">
                <a:latin typeface="Trebuchet MS" panose="020B0603020202020204" pitchFamily="34" charset="0"/>
              </a:rPr>
              <a:t>Plan for next year, follow Colorado’s Standardized Procedures when making EL redesignation decisions</a:t>
            </a:r>
          </a:p>
        </p:txBody>
      </p:sp>
      <p:sp>
        <p:nvSpPr>
          <p:cNvPr id="11" name="Arrow: Circular 10">
            <a:extLst>
              <a:ext uri="{FF2B5EF4-FFF2-40B4-BE49-F238E27FC236}">
                <a16:creationId xmlns:a16="http://schemas.microsoft.com/office/drawing/2014/main" id="{A4BC6C00-02D4-13D1-BD7C-704A7C8A5B7F}"/>
              </a:ext>
              <a:ext uri="{C183D7F6-B498-43B3-948B-1728B52AA6E4}">
                <adec:decorative xmlns:adec="http://schemas.microsoft.com/office/drawing/2017/decorative" val="1"/>
              </a:ext>
            </a:extLst>
          </p:cNvPr>
          <p:cNvSpPr/>
          <p:nvPr/>
        </p:nvSpPr>
        <p:spPr>
          <a:xfrm>
            <a:off x="3287203" y="161736"/>
            <a:ext cx="5833321" cy="5833321"/>
          </a:xfrm>
          <a:prstGeom prst="circularArrow">
            <a:avLst>
              <a:gd name="adj1" fmla="val 5085"/>
              <a:gd name="adj2" fmla="val 327528"/>
              <a:gd name="adj3" fmla="val 21272472"/>
              <a:gd name="adj4" fmla="val 162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2" name="Arrow: Circular 11">
            <a:extLst>
              <a:ext uri="{FF2B5EF4-FFF2-40B4-BE49-F238E27FC236}">
                <a16:creationId xmlns:a16="http://schemas.microsoft.com/office/drawing/2014/main" id="{7C7CA51B-6ED6-A231-E5CC-507B01599681}"/>
              </a:ext>
              <a:ext uri="{C183D7F6-B498-43B3-948B-1728B52AA6E4}">
                <adec:decorative xmlns:adec="http://schemas.microsoft.com/office/drawing/2017/decorative" val="1"/>
              </a:ext>
            </a:extLst>
          </p:cNvPr>
          <p:cNvSpPr/>
          <p:nvPr/>
        </p:nvSpPr>
        <p:spPr>
          <a:xfrm>
            <a:off x="3287203" y="335994"/>
            <a:ext cx="5833321" cy="5833321"/>
          </a:xfrm>
          <a:prstGeom prst="circularArrow">
            <a:avLst>
              <a:gd name="adj1" fmla="val 5085"/>
              <a:gd name="adj2" fmla="val 327528"/>
              <a:gd name="adj3" fmla="val 5072472"/>
              <a:gd name="adj4" fmla="val 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Arrow: Circular 12">
            <a:extLst>
              <a:ext uri="{FF2B5EF4-FFF2-40B4-BE49-F238E27FC236}">
                <a16:creationId xmlns:a16="http://schemas.microsoft.com/office/drawing/2014/main" id="{F18A5FD0-0188-3E80-7F0B-E7C0C8882B89}"/>
              </a:ext>
              <a:ext uri="{C183D7F6-B498-43B3-948B-1728B52AA6E4}">
                <adec:decorative xmlns:adec="http://schemas.microsoft.com/office/drawing/2017/decorative" val="1"/>
              </a:ext>
            </a:extLst>
          </p:cNvPr>
          <p:cNvSpPr/>
          <p:nvPr/>
        </p:nvSpPr>
        <p:spPr>
          <a:xfrm>
            <a:off x="3113447" y="336426"/>
            <a:ext cx="5833321" cy="5833321"/>
          </a:xfrm>
          <a:prstGeom prst="circularArrow">
            <a:avLst>
              <a:gd name="adj1" fmla="val 5085"/>
              <a:gd name="adj2" fmla="val 327528"/>
              <a:gd name="adj3" fmla="val 10472472"/>
              <a:gd name="adj4" fmla="val 54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4" name="Arrow: Circular 13">
            <a:extLst>
              <a:ext uri="{FF2B5EF4-FFF2-40B4-BE49-F238E27FC236}">
                <a16:creationId xmlns:a16="http://schemas.microsoft.com/office/drawing/2014/main" id="{4A6E6A51-DE87-96E8-1A63-A21D0DBBC010}"/>
              </a:ext>
              <a:ext uri="{C183D7F6-B498-43B3-948B-1728B52AA6E4}">
                <adec:decorative xmlns:adec="http://schemas.microsoft.com/office/drawing/2017/decorative" val="1"/>
              </a:ext>
            </a:extLst>
          </p:cNvPr>
          <p:cNvSpPr/>
          <p:nvPr/>
        </p:nvSpPr>
        <p:spPr>
          <a:xfrm>
            <a:off x="3109177" y="153749"/>
            <a:ext cx="5833321" cy="5833321"/>
          </a:xfrm>
          <a:prstGeom prst="circularArrow">
            <a:avLst>
              <a:gd name="adj1" fmla="val 5085"/>
              <a:gd name="adj2" fmla="val 327528"/>
              <a:gd name="adj3" fmla="val 15872472"/>
              <a:gd name="adj4" fmla="val 10800000"/>
              <a:gd name="adj5" fmla="val 5932"/>
            </a:avLst>
          </a:prstGeom>
        </p:spPr>
        <p:style>
          <a:lnRef idx="0">
            <a:schemeClr val="accent2">
              <a:tint val="60000"/>
              <a:hueOff val="0"/>
              <a:satOff val="0"/>
              <a:lumOff val="0"/>
              <a:alphaOff val="0"/>
            </a:schemeClr>
          </a:lnRef>
          <a:fillRef idx="1">
            <a:schemeClr val="accent2">
              <a:tint val="60000"/>
              <a:hueOff val="0"/>
              <a:satOff val="0"/>
              <a:lumOff val="0"/>
              <a:alphaOff val="0"/>
            </a:schemeClr>
          </a:fillRef>
          <a:effectRef idx="0">
            <a:schemeClr val="accent2">
              <a:tint val="6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 name="Slide Number Placeholder 3">
            <a:extLst>
              <a:ext uri="{FF2B5EF4-FFF2-40B4-BE49-F238E27FC236}">
                <a16:creationId xmlns:a16="http://schemas.microsoft.com/office/drawing/2014/main" id="{DC8F70A4-056B-9406-5306-343E829051E4}"/>
              </a:ext>
            </a:extLst>
          </p:cNvPr>
          <p:cNvSpPr>
            <a:spLocks noGrp="1"/>
          </p:cNvSpPr>
          <p:nvPr>
            <p:ph type="sldNum" sz="quarter" idx="12"/>
          </p:nvPr>
        </p:nvSpPr>
        <p:spPr/>
        <p:txBody>
          <a:bodyPr/>
          <a:lstStyle/>
          <a:p>
            <a:fld id="{C479D5F6-EDCB-402A-AC08-4943A1820E8F}" type="slidenum">
              <a:rPr lang="en-US" smtClean="0"/>
              <a:pPr/>
              <a:t>121</a:t>
            </a:fld>
            <a:endParaRPr lang="en-US"/>
          </a:p>
        </p:txBody>
      </p:sp>
    </p:spTree>
    <p:extLst>
      <p:ext uri="{BB962C8B-B14F-4D97-AF65-F5344CB8AC3E}">
        <p14:creationId xmlns:p14="http://schemas.microsoft.com/office/powerpoint/2010/main" val="1361709896"/>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4785B715-8D9A-2D59-F054-90A0D24032A0}"/>
              </a:ext>
              <a:ext uri="{C183D7F6-B498-43B3-948B-1728B52AA6E4}">
                <adec:decorative xmlns:adec="http://schemas.microsoft.com/office/drawing/2017/decorative" val="1"/>
              </a:ext>
            </a:extLst>
          </p:cNvPr>
          <p:cNvGrpSpPr/>
          <p:nvPr/>
        </p:nvGrpSpPr>
        <p:grpSpPr>
          <a:xfrm>
            <a:off x="167223" y="343168"/>
            <a:ext cx="4293722" cy="3123838"/>
            <a:chOff x="391668" y="1214988"/>
            <a:chExt cx="3204209" cy="4013707"/>
          </a:xfrm>
        </p:grpSpPr>
        <p:sp>
          <p:nvSpPr>
            <p:cNvPr id="9" name="object 2">
              <a:extLst>
                <a:ext uri="{FF2B5EF4-FFF2-40B4-BE49-F238E27FC236}">
                  <a16:creationId xmlns:a16="http://schemas.microsoft.com/office/drawing/2014/main" id="{9E847109-7386-CD49-652E-61875350C2C8}"/>
                </a:ext>
              </a:extLst>
            </p:cNvPr>
            <p:cNvSpPr/>
            <p:nvPr/>
          </p:nvSpPr>
          <p:spPr>
            <a:xfrm>
              <a:off x="391668" y="4169516"/>
              <a:ext cx="3204209" cy="1059179"/>
            </a:xfrm>
            <a:prstGeom prst="rect">
              <a:avLst/>
            </a:prstGeom>
            <a:blipFill>
              <a:blip r:embed="rId3" cstate="print"/>
              <a:stretch>
                <a:fillRect/>
              </a:stretch>
            </a:blipFill>
          </p:spPr>
          <p:txBody>
            <a:bodyPr wrap="square" lIns="0" tIns="0" rIns="0" bIns="0" rtlCol="0"/>
            <a:lstStyle/>
            <a:p>
              <a:endParaRPr/>
            </a:p>
          </p:txBody>
        </p:sp>
        <p:sp>
          <p:nvSpPr>
            <p:cNvPr id="10" name="object 3">
              <a:extLst>
                <a:ext uri="{FF2B5EF4-FFF2-40B4-BE49-F238E27FC236}">
                  <a16:creationId xmlns:a16="http://schemas.microsoft.com/office/drawing/2014/main" id="{BB4A8CFC-D6C5-67B5-1C5A-1AF1DD5B4F69}"/>
                </a:ext>
              </a:extLst>
            </p:cNvPr>
            <p:cNvSpPr/>
            <p:nvPr/>
          </p:nvSpPr>
          <p:spPr>
            <a:xfrm>
              <a:off x="468630" y="1214988"/>
              <a:ext cx="1617980" cy="3937000"/>
            </a:xfrm>
            <a:custGeom>
              <a:avLst/>
              <a:gdLst/>
              <a:ahLst/>
              <a:cxnLst/>
              <a:rect l="l" t="t" r="r" b="b"/>
              <a:pathLst>
                <a:path w="1617980" h="3937000">
                  <a:moveTo>
                    <a:pt x="0" y="0"/>
                  </a:moveTo>
                  <a:lnTo>
                    <a:pt x="1617726" y="0"/>
                  </a:lnTo>
                  <a:lnTo>
                    <a:pt x="1617726" y="3936491"/>
                  </a:lnTo>
                  <a:lnTo>
                    <a:pt x="0" y="3936491"/>
                  </a:lnTo>
                  <a:lnTo>
                    <a:pt x="0" y="0"/>
                  </a:lnTo>
                  <a:close/>
                </a:path>
              </a:pathLst>
            </a:custGeom>
            <a:solidFill>
              <a:srgbClr val="A6A6A6">
                <a:alpha val="50195"/>
              </a:srgbClr>
            </a:solidFill>
          </p:spPr>
          <p:txBody>
            <a:bodyPr wrap="square" lIns="0" tIns="0" rIns="0" bIns="0" rtlCol="0"/>
            <a:lstStyle/>
            <a:p>
              <a:endParaRPr/>
            </a:p>
          </p:txBody>
        </p:sp>
      </p:grpSp>
      <p:sp>
        <p:nvSpPr>
          <p:cNvPr id="2" name="Title 1">
            <a:extLst>
              <a:ext uri="{FF2B5EF4-FFF2-40B4-BE49-F238E27FC236}">
                <a16:creationId xmlns:a16="http://schemas.microsoft.com/office/drawing/2014/main" id="{BAA5D8DC-A3FC-570D-058D-3DEE58652901}"/>
              </a:ext>
            </a:extLst>
          </p:cNvPr>
          <p:cNvSpPr>
            <a:spLocks noGrp="1"/>
          </p:cNvSpPr>
          <p:nvPr>
            <p:ph type="title"/>
          </p:nvPr>
        </p:nvSpPr>
        <p:spPr/>
        <p:txBody>
          <a:bodyPr>
            <a:normAutofit fontScale="90000"/>
          </a:bodyPr>
          <a:lstStyle/>
          <a:p>
            <a:r>
              <a:rPr lang="en-US" dirty="0"/>
              <a:t>English Learner</a:t>
            </a:r>
            <a:br>
              <a:rPr lang="en-US" dirty="0"/>
            </a:br>
            <a:r>
              <a:rPr lang="en-US" dirty="0"/>
              <a:t>State Language Proficiency Progression</a:t>
            </a:r>
          </a:p>
        </p:txBody>
      </p:sp>
      <p:sp>
        <p:nvSpPr>
          <p:cNvPr id="13" name="Arrow: Right 12">
            <a:extLst>
              <a:ext uri="{FF2B5EF4-FFF2-40B4-BE49-F238E27FC236}">
                <a16:creationId xmlns:a16="http://schemas.microsoft.com/office/drawing/2014/main" id="{AB1AA46D-5492-8BDC-64DF-4EFD967BF038}"/>
              </a:ext>
              <a:ext uri="{C183D7F6-B498-43B3-948B-1728B52AA6E4}">
                <adec:decorative xmlns:adec="http://schemas.microsoft.com/office/drawing/2017/decorative" val="1"/>
              </a:ext>
            </a:extLst>
          </p:cNvPr>
          <p:cNvSpPr/>
          <p:nvPr/>
        </p:nvSpPr>
        <p:spPr>
          <a:xfrm rot="16200000">
            <a:off x="1142798" y="2697602"/>
            <a:ext cx="790250" cy="592107"/>
          </a:xfrm>
          <a:prstGeom prst="rightArrow">
            <a:avLst/>
          </a:prstGeom>
          <a:solidFill>
            <a:schemeClr val="tx2"/>
          </a:solidFill>
          <a:ln>
            <a:solidFill>
              <a:schemeClr val="tx2">
                <a:lumMod val="20000"/>
                <a:lumOff val="80000"/>
              </a:schemeClr>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bject 4">
            <a:extLst>
              <a:ext uri="{FF2B5EF4-FFF2-40B4-BE49-F238E27FC236}">
                <a16:creationId xmlns:a16="http://schemas.microsoft.com/office/drawing/2014/main" id="{3067FEAC-5680-BC2A-4ED3-AF0D309A12F9}"/>
              </a:ext>
              <a:ext uri="{C183D7F6-B498-43B3-948B-1728B52AA6E4}">
                <adec:decorative xmlns:adec="http://schemas.microsoft.com/office/drawing/2017/decorative" val="0"/>
              </a:ext>
            </a:extLst>
          </p:cNvPr>
          <p:cNvSpPr txBox="1"/>
          <p:nvPr/>
        </p:nvSpPr>
        <p:spPr>
          <a:xfrm>
            <a:off x="411526" y="622317"/>
            <a:ext cx="364074" cy="2647732"/>
          </a:xfrm>
          <a:prstGeom prst="rect">
            <a:avLst/>
          </a:prstGeom>
        </p:spPr>
        <p:txBody>
          <a:bodyPr vert="vert270" wrap="square" lIns="0" tIns="0" rIns="0" bIns="0" rtlCol="0">
            <a:spAutoFit/>
          </a:bodyPr>
          <a:lstStyle/>
          <a:p>
            <a:pPr marL="12700" algn="ctr">
              <a:lnSpc>
                <a:spcPts val="2760"/>
              </a:lnSpc>
            </a:pPr>
            <a:r>
              <a:rPr sz="2800" dirty="0">
                <a:latin typeface="Calibri"/>
                <a:cs typeface="Calibri"/>
              </a:rPr>
              <a:t>S</a:t>
            </a:r>
            <a:r>
              <a:rPr sz="2800" spc="-5" dirty="0">
                <a:latin typeface="Calibri"/>
                <a:cs typeface="Calibri"/>
              </a:rPr>
              <a:t>C</a:t>
            </a:r>
            <a:r>
              <a:rPr sz="2800" dirty="0">
                <a:latin typeface="Calibri"/>
                <a:cs typeface="Calibri"/>
              </a:rPr>
              <a:t>R</a:t>
            </a:r>
            <a:r>
              <a:rPr sz="2800" spc="-5" dirty="0">
                <a:latin typeface="Calibri"/>
                <a:cs typeface="Calibri"/>
              </a:rPr>
              <a:t>EENE</a:t>
            </a:r>
            <a:r>
              <a:rPr sz="2800" dirty="0">
                <a:latin typeface="Calibri"/>
                <a:cs typeface="Calibri"/>
              </a:rPr>
              <a:t>R</a:t>
            </a:r>
            <a:r>
              <a:rPr sz="2800" spc="-15" dirty="0">
                <a:latin typeface="Calibri"/>
                <a:cs typeface="Calibri"/>
              </a:rPr>
              <a:t> </a:t>
            </a:r>
            <a:r>
              <a:rPr sz="2800" dirty="0">
                <a:latin typeface="Calibri"/>
                <a:cs typeface="Calibri"/>
              </a:rPr>
              <a:t>&amp;</a:t>
            </a:r>
            <a:r>
              <a:rPr sz="2800" spc="5" dirty="0">
                <a:latin typeface="Calibri"/>
                <a:cs typeface="Calibri"/>
              </a:rPr>
              <a:t> </a:t>
            </a:r>
            <a:r>
              <a:rPr sz="2800" dirty="0">
                <a:latin typeface="Calibri"/>
                <a:cs typeface="Calibri"/>
              </a:rPr>
              <a:t>BOE</a:t>
            </a:r>
          </a:p>
        </p:txBody>
      </p:sp>
      <p:sp>
        <p:nvSpPr>
          <p:cNvPr id="12" name="Freeform: Shape 11">
            <a:extLst>
              <a:ext uri="{FF2B5EF4-FFF2-40B4-BE49-F238E27FC236}">
                <a16:creationId xmlns:a16="http://schemas.microsoft.com/office/drawing/2014/main" id="{2BADEB5D-53DD-8749-AD5E-9866A199E99B}"/>
              </a:ext>
            </a:extLst>
          </p:cNvPr>
          <p:cNvSpPr/>
          <p:nvPr/>
        </p:nvSpPr>
        <p:spPr>
          <a:xfrm>
            <a:off x="979968"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NEP (1)/ LEP (2)</a:t>
            </a:r>
          </a:p>
        </p:txBody>
      </p:sp>
      <p:sp>
        <p:nvSpPr>
          <p:cNvPr id="6" name="Arrow: Curved Down 5">
            <a:extLst>
              <a:ext uri="{FF2B5EF4-FFF2-40B4-BE49-F238E27FC236}">
                <a16:creationId xmlns:a16="http://schemas.microsoft.com/office/drawing/2014/main" id="{4A53D053-31EC-6E62-22E5-41D08FDAC984}"/>
              </a:ext>
              <a:ext uri="{C183D7F6-B498-43B3-948B-1728B52AA6E4}">
                <adec:decorative xmlns:adec="http://schemas.microsoft.com/office/drawing/2017/decorative" val="1"/>
              </a:ext>
            </a:extLst>
          </p:cNvPr>
          <p:cNvSpPr/>
          <p:nvPr/>
        </p:nvSpPr>
        <p:spPr>
          <a:xfrm>
            <a:off x="1580429" y="817260"/>
            <a:ext cx="2062715" cy="405446"/>
          </a:xfrm>
          <a:prstGeom prst="curvedDownArrow">
            <a:avLst>
              <a:gd name="adj1" fmla="val 25000"/>
              <a:gd name="adj2" fmla="val 79078"/>
              <a:gd name="adj3" fmla="val 25000"/>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TextBox 2">
            <a:extLst>
              <a:ext uri="{FF2B5EF4-FFF2-40B4-BE49-F238E27FC236}">
                <a16:creationId xmlns:a16="http://schemas.microsoft.com/office/drawing/2014/main" id="{574F7057-37DC-CE6E-A190-3441E6C6481A}"/>
              </a:ext>
            </a:extLst>
          </p:cNvPr>
          <p:cNvSpPr txBox="1"/>
          <p:nvPr/>
        </p:nvSpPr>
        <p:spPr>
          <a:xfrm>
            <a:off x="2438489" y="109374"/>
            <a:ext cx="5852787" cy="707886"/>
          </a:xfrm>
          <a:prstGeom prst="rect">
            <a:avLst/>
          </a:prstGeom>
          <a:noFill/>
        </p:spPr>
        <p:txBody>
          <a:bodyPr wrap="square" rtlCol="0">
            <a:spAutoFit/>
          </a:bodyPr>
          <a:lstStyle/>
          <a:p>
            <a:r>
              <a:rPr lang="en-US" sz="2000" b="1" dirty="0">
                <a:solidFill>
                  <a:srgbClr val="C00000"/>
                </a:solidFill>
              </a:rPr>
              <a:t>Redesignation: </a:t>
            </a:r>
          </a:p>
          <a:p>
            <a:r>
              <a:rPr lang="en-US" sz="2000" b="1" dirty="0">
                <a:solidFill>
                  <a:srgbClr val="C00000"/>
                </a:solidFill>
              </a:rPr>
              <a:t>Annual ELP Assessment Scores &amp; BOE</a:t>
            </a:r>
          </a:p>
        </p:txBody>
      </p:sp>
      <p:sp>
        <p:nvSpPr>
          <p:cNvPr id="15" name="Freeform: Shape 14">
            <a:extLst>
              <a:ext uri="{FF2B5EF4-FFF2-40B4-BE49-F238E27FC236}">
                <a16:creationId xmlns:a16="http://schemas.microsoft.com/office/drawing/2014/main" id="{E82BB7C9-084B-E181-EF3E-2E902A87F6EA}"/>
              </a:ext>
              <a:ext uri="{C183D7F6-B498-43B3-948B-1728B52AA6E4}">
                <adec:decorative xmlns:adec="http://schemas.microsoft.com/office/drawing/2017/decorative" val="1"/>
              </a:ext>
            </a:extLst>
          </p:cNvPr>
          <p:cNvSpPr/>
          <p:nvPr/>
        </p:nvSpPr>
        <p:spPr>
          <a:xfrm>
            <a:off x="2449010"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6" name="Freeform: Shape 15">
            <a:extLst>
              <a:ext uri="{FF2B5EF4-FFF2-40B4-BE49-F238E27FC236}">
                <a16:creationId xmlns:a16="http://schemas.microsoft.com/office/drawing/2014/main" id="{9015CF8C-E89F-E71D-EDB0-67C504B955B9}"/>
              </a:ext>
            </a:extLst>
          </p:cNvPr>
          <p:cNvSpPr/>
          <p:nvPr/>
        </p:nvSpPr>
        <p:spPr>
          <a:xfrm>
            <a:off x="2849658"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FEP Monitor Year 1</a:t>
            </a:r>
          </a:p>
          <a:p>
            <a:pPr marL="0" lvl="0" indent="0" algn="ctr" defTabSz="800100">
              <a:lnSpc>
                <a:spcPct val="90000"/>
              </a:lnSpc>
              <a:spcBef>
                <a:spcPct val="0"/>
              </a:spcBef>
              <a:spcAft>
                <a:spcPct val="35000"/>
              </a:spcAft>
              <a:buNone/>
            </a:pPr>
            <a:r>
              <a:rPr lang="en-US" sz="1800" kern="1200" dirty="0">
                <a:solidFill>
                  <a:schemeClr val="tx1"/>
                </a:solidFill>
              </a:rPr>
              <a:t>(6)</a:t>
            </a:r>
          </a:p>
        </p:txBody>
      </p:sp>
      <p:sp>
        <p:nvSpPr>
          <p:cNvPr id="17" name="Freeform: Shape 16">
            <a:extLst>
              <a:ext uri="{FF2B5EF4-FFF2-40B4-BE49-F238E27FC236}">
                <a16:creationId xmlns:a16="http://schemas.microsoft.com/office/drawing/2014/main" id="{C3720F6D-2458-D8B8-32BA-7A31ED60620A}"/>
              </a:ext>
              <a:ext uri="{C183D7F6-B498-43B3-948B-1728B52AA6E4}">
                <adec:decorative xmlns:adec="http://schemas.microsoft.com/office/drawing/2017/decorative" val="1"/>
              </a:ext>
            </a:extLst>
          </p:cNvPr>
          <p:cNvSpPr/>
          <p:nvPr/>
        </p:nvSpPr>
        <p:spPr>
          <a:xfrm>
            <a:off x="4318701"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18" name="Freeform: Shape 17">
            <a:extLst>
              <a:ext uri="{FF2B5EF4-FFF2-40B4-BE49-F238E27FC236}">
                <a16:creationId xmlns:a16="http://schemas.microsoft.com/office/drawing/2014/main" id="{4C1BBE0B-D311-43F4-4F4E-2FD2FE88BA24}"/>
              </a:ext>
            </a:extLst>
          </p:cNvPr>
          <p:cNvSpPr/>
          <p:nvPr/>
        </p:nvSpPr>
        <p:spPr>
          <a:xfrm>
            <a:off x="4719349"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FEP Monitor Year 2</a:t>
            </a:r>
          </a:p>
          <a:p>
            <a:pPr marL="0" lvl="0" indent="0" algn="ctr" defTabSz="800100">
              <a:lnSpc>
                <a:spcPct val="90000"/>
              </a:lnSpc>
              <a:spcBef>
                <a:spcPct val="0"/>
              </a:spcBef>
              <a:spcAft>
                <a:spcPct val="35000"/>
              </a:spcAft>
              <a:buNone/>
            </a:pPr>
            <a:r>
              <a:rPr lang="en-US" sz="1800" kern="1200" dirty="0">
                <a:solidFill>
                  <a:schemeClr val="tx1"/>
                </a:solidFill>
              </a:rPr>
              <a:t>(7)</a:t>
            </a:r>
          </a:p>
        </p:txBody>
      </p:sp>
      <p:sp>
        <p:nvSpPr>
          <p:cNvPr id="19" name="Freeform: Shape 18">
            <a:extLst>
              <a:ext uri="{FF2B5EF4-FFF2-40B4-BE49-F238E27FC236}">
                <a16:creationId xmlns:a16="http://schemas.microsoft.com/office/drawing/2014/main" id="{B9C74758-0D9F-047D-741B-0803DDAE3C7C}"/>
              </a:ext>
              <a:ext uri="{C183D7F6-B498-43B3-948B-1728B52AA6E4}">
                <adec:decorative xmlns:adec="http://schemas.microsoft.com/office/drawing/2017/decorative" val="1"/>
              </a:ext>
            </a:extLst>
          </p:cNvPr>
          <p:cNvSpPr/>
          <p:nvPr/>
        </p:nvSpPr>
        <p:spPr>
          <a:xfrm>
            <a:off x="6188392"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0" name="Freeform: Shape 19">
            <a:extLst>
              <a:ext uri="{FF2B5EF4-FFF2-40B4-BE49-F238E27FC236}">
                <a16:creationId xmlns:a16="http://schemas.microsoft.com/office/drawing/2014/main" id="{0D966418-1D56-BCBE-AB57-C49A7E10153A}"/>
              </a:ext>
            </a:extLst>
          </p:cNvPr>
          <p:cNvSpPr/>
          <p:nvPr/>
        </p:nvSpPr>
        <p:spPr>
          <a:xfrm>
            <a:off x="6589040"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FEP Exited Year 1</a:t>
            </a:r>
          </a:p>
          <a:p>
            <a:pPr marL="0" lvl="0" indent="0" algn="ctr" defTabSz="800100">
              <a:lnSpc>
                <a:spcPct val="90000"/>
              </a:lnSpc>
              <a:spcBef>
                <a:spcPct val="0"/>
              </a:spcBef>
              <a:spcAft>
                <a:spcPct val="35000"/>
              </a:spcAft>
              <a:buNone/>
            </a:pPr>
            <a:r>
              <a:rPr lang="en-US" sz="1800" kern="1200" dirty="0">
                <a:solidFill>
                  <a:schemeClr val="tx1"/>
                </a:solidFill>
              </a:rPr>
              <a:t>(8)</a:t>
            </a:r>
          </a:p>
        </p:txBody>
      </p:sp>
      <p:sp>
        <p:nvSpPr>
          <p:cNvPr id="21" name="Freeform: Shape 20">
            <a:extLst>
              <a:ext uri="{FF2B5EF4-FFF2-40B4-BE49-F238E27FC236}">
                <a16:creationId xmlns:a16="http://schemas.microsoft.com/office/drawing/2014/main" id="{8FA79B36-F30D-EC09-41E4-7AAADD042269}"/>
              </a:ext>
              <a:ext uri="{C183D7F6-B498-43B3-948B-1728B52AA6E4}">
                <adec:decorative xmlns:adec="http://schemas.microsoft.com/office/drawing/2017/decorative" val="1"/>
              </a:ext>
            </a:extLst>
          </p:cNvPr>
          <p:cNvSpPr/>
          <p:nvPr/>
        </p:nvSpPr>
        <p:spPr>
          <a:xfrm>
            <a:off x="8058083"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2" name="Freeform: Shape 21">
            <a:extLst>
              <a:ext uri="{FF2B5EF4-FFF2-40B4-BE49-F238E27FC236}">
                <a16:creationId xmlns:a16="http://schemas.microsoft.com/office/drawing/2014/main" id="{10BA2A6E-F5C9-1F7B-EEB9-7B8BC694914A}"/>
              </a:ext>
            </a:extLst>
          </p:cNvPr>
          <p:cNvSpPr/>
          <p:nvPr/>
        </p:nvSpPr>
        <p:spPr>
          <a:xfrm>
            <a:off x="8458731"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4"/>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FEP Exited Year 2</a:t>
            </a:r>
          </a:p>
          <a:p>
            <a:pPr marL="0" lvl="0" indent="0" algn="ctr" defTabSz="800100">
              <a:lnSpc>
                <a:spcPct val="90000"/>
              </a:lnSpc>
              <a:spcBef>
                <a:spcPct val="0"/>
              </a:spcBef>
              <a:spcAft>
                <a:spcPct val="35000"/>
              </a:spcAft>
              <a:buNone/>
            </a:pPr>
            <a:r>
              <a:rPr lang="en-US" sz="1800" kern="1200" dirty="0">
                <a:solidFill>
                  <a:schemeClr val="tx1"/>
                </a:solidFill>
              </a:rPr>
              <a:t>(9)</a:t>
            </a:r>
          </a:p>
        </p:txBody>
      </p:sp>
      <p:sp>
        <p:nvSpPr>
          <p:cNvPr id="23" name="Freeform: Shape 22">
            <a:extLst>
              <a:ext uri="{FF2B5EF4-FFF2-40B4-BE49-F238E27FC236}">
                <a16:creationId xmlns:a16="http://schemas.microsoft.com/office/drawing/2014/main" id="{67B5C124-8818-6872-9139-8662D82BFC58}"/>
              </a:ext>
              <a:ext uri="{C183D7F6-B498-43B3-948B-1728B52AA6E4}">
                <adec:decorative xmlns:adec="http://schemas.microsoft.com/office/drawing/2017/decorative" val="1"/>
              </a:ext>
            </a:extLst>
          </p:cNvPr>
          <p:cNvSpPr/>
          <p:nvPr/>
        </p:nvSpPr>
        <p:spPr>
          <a:xfrm>
            <a:off x="9927774" y="1720482"/>
            <a:ext cx="283124" cy="331202"/>
          </a:xfrm>
          <a:custGeom>
            <a:avLst/>
            <a:gdLst>
              <a:gd name="connsiteX0" fmla="*/ 0 w 283124"/>
              <a:gd name="connsiteY0" fmla="*/ 66240 h 331202"/>
              <a:gd name="connsiteX1" fmla="*/ 141562 w 283124"/>
              <a:gd name="connsiteY1" fmla="*/ 66240 h 331202"/>
              <a:gd name="connsiteX2" fmla="*/ 141562 w 283124"/>
              <a:gd name="connsiteY2" fmla="*/ 0 h 331202"/>
              <a:gd name="connsiteX3" fmla="*/ 283124 w 283124"/>
              <a:gd name="connsiteY3" fmla="*/ 165601 h 331202"/>
              <a:gd name="connsiteX4" fmla="*/ 141562 w 283124"/>
              <a:gd name="connsiteY4" fmla="*/ 331202 h 331202"/>
              <a:gd name="connsiteX5" fmla="*/ 141562 w 283124"/>
              <a:gd name="connsiteY5" fmla="*/ 264962 h 331202"/>
              <a:gd name="connsiteX6" fmla="*/ 0 w 283124"/>
              <a:gd name="connsiteY6" fmla="*/ 264962 h 331202"/>
              <a:gd name="connsiteX7" fmla="*/ 0 w 283124"/>
              <a:gd name="connsiteY7" fmla="*/ 66240 h 331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3124" h="331202">
                <a:moveTo>
                  <a:pt x="0" y="66240"/>
                </a:moveTo>
                <a:lnTo>
                  <a:pt x="141562" y="66240"/>
                </a:lnTo>
                <a:lnTo>
                  <a:pt x="141562" y="0"/>
                </a:lnTo>
                <a:lnTo>
                  <a:pt x="283124" y="165601"/>
                </a:lnTo>
                <a:lnTo>
                  <a:pt x="141562" y="331202"/>
                </a:lnTo>
                <a:lnTo>
                  <a:pt x="141562" y="264962"/>
                </a:lnTo>
                <a:lnTo>
                  <a:pt x="0" y="264962"/>
                </a:lnTo>
                <a:lnTo>
                  <a:pt x="0" y="66240"/>
                </a:lnTo>
                <a:close/>
              </a:path>
            </a:pathLst>
          </a:custGeom>
          <a:scene3d>
            <a:camera prst="orthographicFront"/>
            <a:lightRig rig="flat" dir="t"/>
          </a:scene3d>
          <a:sp3d z="-80000" prstMaterial="plastic">
            <a:bevelT w="50800" h="50800"/>
            <a:bevelB w="25400" h="25400" prst="angle"/>
          </a:sp3d>
        </p:spPr>
        <p:style>
          <a:lnRef idx="0">
            <a:schemeClr val="accent1">
              <a:tint val="60000"/>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lt1"/>
          </a:fontRef>
        </p:style>
        <p:txBody>
          <a:bodyPr spcFirstLastPara="0" vert="horz" wrap="square" lIns="0" tIns="66240" rIns="84937" bIns="66240" numCol="1" spcCol="1270" anchor="ctr" anchorCtr="0">
            <a:noAutofit/>
          </a:bodyPr>
          <a:lstStyle/>
          <a:p>
            <a:pPr marL="0" lvl="0" indent="0" algn="ctr" defTabSz="622300">
              <a:lnSpc>
                <a:spcPct val="90000"/>
              </a:lnSpc>
              <a:spcBef>
                <a:spcPct val="0"/>
              </a:spcBef>
              <a:spcAft>
                <a:spcPct val="35000"/>
              </a:spcAft>
              <a:buNone/>
            </a:pPr>
            <a:endParaRPr lang="en-US" sz="1400" kern="1200"/>
          </a:p>
        </p:txBody>
      </p:sp>
      <p:sp>
        <p:nvSpPr>
          <p:cNvPr id="24" name="Freeform: Shape 23">
            <a:extLst>
              <a:ext uri="{FF2B5EF4-FFF2-40B4-BE49-F238E27FC236}">
                <a16:creationId xmlns:a16="http://schemas.microsoft.com/office/drawing/2014/main" id="{4E24C8C2-606B-D225-752B-9DFBD9D4C4AB}"/>
              </a:ext>
            </a:extLst>
          </p:cNvPr>
          <p:cNvSpPr/>
          <p:nvPr/>
        </p:nvSpPr>
        <p:spPr>
          <a:xfrm>
            <a:off x="10328422" y="1222510"/>
            <a:ext cx="1335493" cy="1327146"/>
          </a:xfrm>
          <a:custGeom>
            <a:avLst/>
            <a:gdLst>
              <a:gd name="connsiteX0" fmla="*/ 0 w 1335493"/>
              <a:gd name="connsiteY0" fmla="*/ 132715 h 1327146"/>
              <a:gd name="connsiteX1" fmla="*/ 132715 w 1335493"/>
              <a:gd name="connsiteY1" fmla="*/ 0 h 1327146"/>
              <a:gd name="connsiteX2" fmla="*/ 1202778 w 1335493"/>
              <a:gd name="connsiteY2" fmla="*/ 0 h 1327146"/>
              <a:gd name="connsiteX3" fmla="*/ 1335493 w 1335493"/>
              <a:gd name="connsiteY3" fmla="*/ 132715 h 1327146"/>
              <a:gd name="connsiteX4" fmla="*/ 1335493 w 1335493"/>
              <a:gd name="connsiteY4" fmla="*/ 1194431 h 1327146"/>
              <a:gd name="connsiteX5" fmla="*/ 1202778 w 1335493"/>
              <a:gd name="connsiteY5" fmla="*/ 1327146 h 1327146"/>
              <a:gd name="connsiteX6" fmla="*/ 132715 w 1335493"/>
              <a:gd name="connsiteY6" fmla="*/ 1327146 h 1327146"/>
              <a:gd name="connsiteX7" fmla="*/ 0 w 1335493"/>
              <a:gd name="connsiteY7" fmla="*/ 1194431 h 1327146"/>
              <a:gd name="connsiteX8" fmla="*/ 0 w 1335493"/>
              <a:gd name="connsiteY8" fmla="*/ 132715 h 1327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35493" h="1327146">
                <a:moveTo>
                  <a:pt x="0" y="132715"/>
                </a:moveTo>
                <a:cubicBezTo>
                  <a:pt x="0" y="59419"/>
                  <a:pt x="59419" y="0"/>
                  <a:pt x="132715" y="0"/>
                </a:cubicBezTo>
                <a:lnTo>
                  <a:pt x="1202778" y="0"/>
                </a:lnTo>
                <a:cubicBezTo>
                  <a:pt x="1276074" y="0"/>
                  <a:pt x="1335493" y="59419"/>
                  <a:pt x="1335493" y="132715"/>
                </a:cubicBezTo>
                <a:lnTo>
                  <a:pt x="1335493" y="1194431"/>
                </a:lnTo>
                <a:cubicBezTo>
                  <a:pt x="1335493" y="1267727"/>
                  <a:pt x="1276074" y="1327146"/>
                  <a:pt x="1202778" y="1327146"/>
                </a:cubicBezTo>
                <a:lnTo>
                  <a:pt x="132715" y="1327146"/>
                </a:lnTo>
                <a:cubicBezTo>
                  <a:pt x="59419" y="1327146"/>
                  <a:pt x="0" y="1267727"/>
                  <a:pt x="0" y="1194431"/>
                </a:cubicBezTo>
                <a:lnTo>
                  <a:pt x="0" y="132715"/>
                </a:lnTo>
                <a:close/>
              </a:path>
            </a:pathLst>
          </a:custGeom>
          <a:solidFill>
            <a:schemeClr val="accent6"/>
          </a:solidFill>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rgbClr r="0" g="0" b="0"/>
          </a:fillRef>
          <a:effectRef idx="2">
            <a:schemeClr val="accent1">
              <a:hueOff val="0"/>
              <a:satOff val="0"/>
              <a:lumOff val="0"/>
              <a:alphaOff val="0"/>
            </a:schemeClr>
          </a:effectRef>
          <a:fontRef idx="minor">
            <a:schemeClr val="lt1"/>
          </a:fontRef>
        </p:style>
        <p:txBody>
          <a:bodyPr spcFirstLastPara="0" vert="horz" wrap="square" lIns="107451" tIns="107451" rIns="107451" bIns="107451" numCol="1" spcCol="1270" anchor="ctr" anchorCtr="0">
            <a:noAutofit/>
          </a:bodyPr>
          <a:lstStyle/>
          <a:p>
            <a:pPr marL="0" lvl="0" indent="0" algn="ctr" defTabSz="800100">
              <a:lnSpc>
                <a:spcPct val="90000"/>
              </a:lnSpc>
              <a:spcBef>
                <a:spcPct val="0"/>
              </a:spcBef>
              <a:spcAft>
                <a:spcPct val="35000"/>
              </a:spcAft>
              <a:buNone/>
            </a:pPr>
            <a:r>
              <a:rPr lang="en-US" sz="1800" kern="1200" dirty="0">
                <a:solidFill>
                  <a:schemeClr val="tx1"/>
                </a:solidFill>
              </a:rPr>
              <a:t>FELL</a:t>
            </a:r>
          </a:p>
          <a:p>
            <a:pPr marL="0" lvl="0" indent="0" algn="ctr" defTabSz="800100">
              <a:lnSpc>
                <a:spcPct val="90000"/>
              </a:lnSpc>
              <a:spcBef>
                <a:spcPct val="0"/>
              </a:spcBef>
              <a:spcAft>
                <a:spcPct val="35000"/>
              </a:spcAft>
              <a:buNone/>
            </a:pPr>
            <a:r>
              <a:rPr lang="en-US" sz="1800" kern="1200" dirty="0">
                <a:solidFill>
                  <a:schemeClr val="tx1"/>
                </a:solidFill>
              </a:rPr>
              <a:t>(5)</a:t>
            </a:r>
          </a:p>
        </p:txBody>
      </p:sp>
      <p:sp>
        <p:nvSpPr>
          <p:cNvPr id="14" name="object 26">
            <a:extLst>
              <a:ext uri="{FF2B5EF4-FFF2-40B4-BE49-F238E27FC236}">
                <a16:creationId xmlns:a16="http://schemas.microsoft.com/office/drawing/2014/main" id="{2E725D15-36F2-F7C8-38F3-F2226EC769A9}"/>
              </a:ext>
            </a:extLst>
          </p:cNvPr>
          <p:cNvSpPr txBox="1"/>
          <p:nvPr/>
        </p:nvSpPr>
        <p:spPr>
          <a:xfrm>
            <a:off x="270354" y="3348179"/>
            <a:ext cx="11754423" cy="2769989"/>
          </a:xfrm>
          <a:prstGeom prst="rect">
            <a:avLst/>
          </a:prstGeom>
        </p:spPr>
        <p:txBody>
          <a:bodyPr vert="horz" wrap="square" lIns="0" tIns="0" rIns="0" bIns="0" rtlCol="0" anchor="t">
            <a:spAutoFit/>
          </a:bodyPr>
          <a:lstStyle/>
          <a:p>
            <a:pPr marL="229870" marR="5080" indent="-217170"/>
            <a:endParaRPr lang="en-US" dirty="0">
              <a:latin typeface="Trebuchet MS" panose="020B0603020202020204" pitchFamily="34" charset="0"/>
              <a:cs typeface="Calibri"/>
            </a:endParaRPr>
          </a:p>
          <a:p>
            <a:pPr marL="298450" marR="5080" indent="-285750">
              <a:buFont typeface="Arial" panose="020B0604020202020204" pitchFamily="34" charset="0"/>
              <a:buChar char="•"/>
            </a:pPr>
            <a:r>
              <a:rPr dirty="0">
                <a:latin typeface="Trebuchet MS" panose="020B0603020202020204" pitchFamily="34" charset="0"/>
                <a:cs typeface="Calibri"/>
              </a:rPr>
              <a:t>All </a:t>
            </a:r>
            <a:r>
              <a:rPr spc="-5" dirty="0">
                <a:latin typeface="Trebuchet MS" panose="020B0603020202020204" pitchFamily="34" charset="0"/>
                <a:cs typeface="Calibri"/>
              </a:rPr>
              <a:t>identified NEPs </a:t>
            </a:r>
            <a:r>
              <a:rPr dirty="0">
                <a:latin typeface="Trebuchet MS" panose="020B0603020202020204" pitchFamily="34" charset="0"/>
                <a:cs typeface="Calibri"/>
              </a:rPr>
              <a:t>&amp; </a:t>
            </a:r>
            <a:r>
              <a:rPr spc="-5" dirty="0">
                <a:latin typeface="Trebuchet MS" panose="020B0603020202020204" pitchFamily="34" charset="0"/>
                <a:cs typeface="Calibri"/>
              </a:rPr>
              <a:t>LEPs</a:t>
            </a:r>
            <a:r>
              <a:rPr lang="en-US" spc="-5" dirty="0">
                <a:latin typeface="Trebuchet MS" panose="020B0603020202020204" pitchFamily="34" charset="0"/>
                <a:cs typeface="Calibri"/>
              </a:rPr>
              <a:t> must take the</a:t>
            </a:r>
            <a:r>
              <a:rPr lang="en-US" spc="-25" dirty="0">
                <a:latin typeface="Trebuchet MS" panose="020B0603020202020204" pitchFamily="34" charset="0"/>
                <a:cs typeface="Calibri"/>
              </a:rPr>
              <a:t> </a:t>
            </a:r>
            <a:r>
              <a:rPr spc="-5" dirty="0">
                <a:latin typeface="Trebuchet MS" panose="020B0603020202020204" pitchFamily="34" charset="0"/>
                <a:cs typeface="Calibri"/>
              </a:rPr>
              <a:t>annual ELP assessment, </a:t>
            </a:r>
            <a:r>
              <a:rPr spc="-15" dirty="0">
                <a:latin typeface="Trebuchet MS" panose="020B0603020202020204" pitchFamily="34" charset="0"/>
                <a:cs typeface="Calibri"/>
              </a:rPr>
              <a:t>ACCESS/</a:t>
            </a:r>
            <a:r>
              <a:rPr lang="en-US" spc="-15" dirty="0">
                <a:latin typeface="Trebuchet MS" panose="020B0603020202020204" pitchFamily="34" charset="0"/>
                <a:cs typeface="Calibri"/>
              </a:rPr>
              <a:t>Alternate ACCESS  </a:t>
            </a:r>
          </a:p>
          <a:p>
            <a:pPr marL="755650" marR="5080" lvl="1" indent="-285750">
              <a:buFont typeface="Arial" panose="020B0604020202020204" pitchFamily="34" charset="0"/>
              <a:buChar char="•"/>
            </a:pPr>
            <a:r>
              <a:rPr lang="en-US" spc="-15" dirty="0">
                <a:latin typeface="Trebuchet MS" panose="020B0603020202020204" pitchFamily="34" charset="0"/>
                <a:cs typeface="Calibri"/>
              </a:rPr>
              <a:t>Language Proficiency Code = ‘1’ or ‘2’</a:t>
            </a:r>
          </a:p>
          <a:p>
            <a:pPr marL="298450" marR="5080" indent="-285750">
              <a:buFont typeface="Arial" panose="020B0604020202020204" pitchFamily="34" charset="0"/>
              <a:buChar char="•"/>
            </a:pPr>
            <a:r>
              <a:rPr lang="en-US" spc="-15" dirty="0">
                <a:latin typeface="Trebuchet MS" panose="020B0603020202020204" pitchFamily="34" charset="0"/>
                <a:cs typeface="Calibri"/>
              </a:rPr>
              <a:t>Students entering a district without known EL history but who have a language background other than English</a:t>
            </a:r>
          </a:p>
          <a:p>
            <a:pPr marL="755650" marR="5080" lvl="1" indent="-285750">
              <a:buFont typeface="Arial" panose="020B0604020202020204" pitchFamily="34" charset="0"/>
              <a:buChar char="•"/>
            </a:pPr>
            <a:r>
              <a:rPr lang="en-US" spc="-15" dirty="0">
                <a:latin typeface="Trebuchet MS" panose="020B0603020202020204" pitchFamily="34" charset="0"/>
                <a:cs typeface="Calibri"/>
              </a:rPr>
              <a:t>Screened and found to be an English Learner </a:t>
            </a:r>
            <a:r>
              <a:rPr lang="en-US" spc="-15" dirty="0">
                <a:latin typeface="Trebuchet MS" panose="020B0603020202020204" pitchFamily="34" charset="0"/>
                <a:cs typeface="Calibri"/>
                <a:sym typeface="Wingdings" panose="05000000000000000000" pitchFamily="2" charset="2"/>
              </a:rPr>
              <a:t> Indicate NEP or LEP as applicable</a:t>
            </a:r>
          </a:p>
          <a:p>
            <a:pPr marL="755650" marR="5080" lvl="1" indent="-285750">
              <a:buFont typeface="Arial" panose="020B0604020202020204" pitchFamily="34" charset="0"/>
              <a:buChar char="•"/>
            </a:pPr>
            <a:r>
              <a:rPr lang="en-US" spc="-15" dirty="0">
                <a:latin typeface="Trebuchet MS" panose="020B0603020202020204" pitchFamily="34" charset="0"/>
                <a:cs typeface="Calibri"/>
              </a:rPr>
              <a:t>Screened and found to be English Proficient </a:t>
            </a:r>
            <a:r>
              <a:rPr lang="en-US" spc="-15" dirty="0">
                <a:latin typeface="Trebuchet MS" panose="020B0603020202020204" pitchFamily="34" charset="0"/>
                <a:cs typeface="Calibri"/>
                <a:sym typeface="Wingdings" panose="05000000000000000000" pitchFamily="2" charset="2"/>
              </a:rPr>
              <a:t> Indicate PHLOTE (4) </a:t>
            </a:r>
          </a:p>
          <a:p>
            <a:pPr marL="298450" marR="5080" indent="-285750">
              <a:buFont typeface="Arial" panose="020B0604020202020204" pitchFamily="34" charset="0"/>
              <a:buChar char="•"/>
            </a:pPr>
            <a:r>
              <a:rPr lang="en-US" spc="-15" dirty="0">
                <a:latin typeface="Trebuchet MS" panose="020B0603020202020204" pitchFamily="34" charset="0"/>
                <a:cs typeface="Calibri"/>
              </a:rPr>
              <a:t>Students entering a district with known EL history:</a:t>
            </a:r>
          </a:p>
          <a:p>
            <a:pPr marL="755650" marR="5080" lvl="1" indent="-285750">
              <a:buFont typeface="Arial" panose="020B0604020202020204" pitchFamily="34" charset="0"/>
              <a:buChar char="•"/>
            </a:pPr>
            <a:r>
              <a:rPr lang="en-US" spc="-15" dirty="0">
                <a:latin typeface="Trebuchet MS" panose="020B0603020202020204" pitchFamily="34" charset="0"/>
                <a:cs typeface="Calibri"/>
              </a:rPr>
              <a:t>Screened and found to be an English Learner </a:t>
            </a:r>
            <a:r>
              <a:rPr lang="en-US" spc="-15" dirty="0">
                <a:latin typeface="Trebuchet MS" panose="020B0603020202020204" pitchFamily="34" charset="0"/>
                <a:cs typeface="Calibri"/>
                <a:sym typeface="Wingdings" panose="05000000000000000000" pitchFamily="2" charset="2"/>
              </a:rPr>
              <a:t> Indicate NEP or LEP as applicable</a:t>
            </a:r>
          </a:p>
          <a:p>
            <a:pPr marL="755650" marR="5080" lvl="1" indent="-285750">
              <a:buFont typeface="Arial" panose="020B0604020202020204" pitchFamily="34" charset="0"/>
              <a:buChar char="•"/>
            </a:pPr>
            <a:r>
              <a:rPr lang="en-US" spc="-15" dirty="0">
                <a:latin typeface="Trebuchet MS" panose="020B0603020202020204" pitchFamily="34" charset="0"/>
                <a:cs typeface="Calibri"/>
                <a:sym typeface="Wingdings" panose="05000000000000000000" pitchFamily="2" charset="2"/>
              </a:rPr>
              <a:t>Screened and found to be English Proficient  Indicate the applicable step on the state language proficiency progression. </a:t>
            </a:r>
            <a:endParaRPr lang="en-US" spc="-15" dirty="0">
              <a:latin typeface="Trebuchet MS" panose="020B0603020202020204" pitchFamily="34" charset="0"/>
              <a:cs typeface="Calibri"/>
            </a:endParaRPr>
          </a:p>
        </p:txBody>
      </p:sp>
      <p:sp>
        <p:nvSpPr>
          <p:cNvPr id="4" name="Slide Number Placeholder 3">
            <a:extLst>
              <a:ext uri="{FF2B5EF4-FFF2-40B4-BE49-F238E27FC236}">
                <a16:creationId xmlns:a16="http://schemas.microsoft.com/office/drawing/2014/main" id="{667E0959-E484-E7C7-47D3-520C891C0AC3}"/>
              </a:ext>
            </a:extLst>
          </p:cNvPr>
          <p:cNvSpPr>
            <a:spLocks noGrp="1"/>
          </p:cNvSpPr>
          <p:nvPr>
            <p:ph type="sldNum" sz="quarter" idx="12"/>
          </p:nvPr>
        </p:nvSpPr>
        <p:spPr/>
        <p:txBody>
          <a:bodyPr/>
          <a:lstStyle/>
          <a:p>
            <a:fld id="{C479D5F6-EDCB-402A-AC08-4943A1820E8F}" type="slidenum">
              <a:rPr lang="en-US" smtClean="0"/>
              <a:pPr/>
              <a:t>122</a:t>
            </a:fld>
            <a:endParaRPr lang="en-US"/>
          </a:p>
        </p:txBody>
      </p:sp>
    </p:spTree>
    <p:extLst>
      <p:ext uri="{BB962C8B-B14F-4D97-AF65-F5344CB8AC3E}">
        <p14:creationId xmlns:p14="http://schemas.microsoft.com/office/powerpoint/2010/main" val="841342495"/>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351D4-1863-8C7F-4FED-94A55D46E268}"/>
              </a:ext>
            </a:extLst>
          </p:cNvPr>
          <p:cNvSpPr>
            <a:spLocks noGrp="1"/>
          </p:cNvSpPr>
          <p:nvPr>
            <p:ph type="title"/>
          </p:nvPr>
        </p:nvSpPr>
        <p:spPr/>
        <p:txBody>
          <a:bodyPr/>
          <a:lstStyle/>
          <a:p>
            <a:r>
              <a:rPr lang="en-US"/>
              <a:t>Mid-Year EL Coding Changes within the same district (Clerical Error)</a:t>
            </a:r>
          </a:p>
        </p:txBody>
      </p:sp>
      <p:sp>
        <p:nvSpPr>
          <p:cNvPr id="5" name="Content Placeholder 4">
            <a:extLst>
              <a:ext uri="{FF2B5EF4-FFF2-40B4-BE49-F238E27FC236}">
                <a16:creationId xmlns:a16="http://schemas.microsoft.com/office/drawing/2014/main" id="{7873235D-0339-DA69-DCD5-BC5ADDA4D5C2}"/>
              </a:ext>
            </a:extLst>
          </p:cNvPr>
          <p:cNvSpPr>
            <a:spLocks noGrp="1"/>
          </p:cNvSpPr>
          <p:nvPr>
            <p:ph idx="1"/>
          </p:nvPr>
        </p:nvSpPr>
        <p:spPr/>
        <p:txBody>
          <a:bodyPr vert="horz" lIns="0" tIns="0" rIns="0" bIns="0" rtlCol="0" anchor="t">
            <a:normAutofit fontScale="92500" lnSpcReduction="10000"/>
          </a:bodyPr>
          <a:lstStyle/>
          <a:p>
            <a:r>
              <a:rPr lang="en-US" dirty="0"/>
              <a:t>Errors trigger at both the interchange level (DEM) and snapshot level (SEY) when a student’s language proficiency does not follow the expected progression</a:t>
            </a:r>
          </a:p>
          <a:p>
            <a:pPr lvl="1"/>
            <a:r>
              <a:rPr lang="en-US" dirty="0"/>
              <a:t>DEM compares prior year OCT (2022-2023) to current year (2023-2024)</a:t>
            </a:r>
          </a:p>
          <a:p>
            <a:pPr lvl="1"/>
            <a:r>
              <a:rPr lang="en-US" dirty="0"/>
              <a:t>SEY compares current year OCT (2023-2024) to current year SEY for the same LEA</a:t>
            </a:r>
          </a:p>
          <a:p>
            <a:pPr lvl="2"/>
            <a:r>
              <a:rPr lang="en-US" dirty="0"/>
              <a:t>SEY warning if current year OCT and current year SEY do not match, but the LEA has changed</a:t>
            </a:r>
          </a:p>
          <a:p>
            <a:r>
              <a:rPr lang="en-US" dirty="0"/>
              <a:t>Student was mis-coded (clerical error) in Student October </a:t>
            </a:r>
          </a:p>
          <a:p>
            <a:pPr lvl="1"/>
            <a:r>
              <a:rPr lang="en-US" dirty="0"/>
              <a:t>&lt;2 years EL history in the same district</a:t>
            </a:r>
            <a:endParaRPr lang="en-US" dirty="0">
              <a:cs typeface="Calibri"/>
            </a:endParaRPr>
          </a:p>
          <a:p>
            <a:pPr lvl="2"/>
            <a:r>
              <a:rPr lang="en-US" dirty="0">
                <a:hlinkClick r:id="rId3"/>
              </a:rPr>
              <a:t>Regular Exception Template</a:t>
            </a:r>
            <a:endParaRPr lang="en-US" dirty="0"/>
          </a:p>
          <a:p>
            <a:pPr lvl="1"/>
            <a:r>
              <a:rPr lang="en-US" dirty="0"/>
              <a:t>&gt;2 years EL history in the same district (3 October, 2 SEY)</a:t>
            </a:r>
            <a:endParaRPr lang="en-US" dirty="0">
              <a:cs typeface="Calibri"/>
            </a:endParaRPr>
          </a:p>
          <a:p>
            <a:pPr lvl="2"/>
            <a:r>
              <a:rPr lang="en-US" dirty="0">
                <a:hlinkClick r:id="rId3"/>
              </a:rPr>
              <a:t>Regular Exception Template</a:t>
            </a:r>
            <a:r>
              <a:rPr lang="en-US" dirty="0"/>
              <a:t> &amp; </a:t>
            </a:r>
            <a:r>
              <a:rPr lang="en-US" dirty="0">
                <a:hlinkClick r:id="rId4"/>
              </a:rPr>
              <a:t>Mid-year Coding Change Form</a:t>
            </a:r>
            <a:r>
              <a:rPr lang="en-US" dirty="0"/>
              <a:t> required</a:t>
            </a:r>
            <a:endParaRPr lang="en-US" dirty="0">
              <a:cs typeface="Calibri"/>
            </a:endParaRPr>
          </a:p>
          <a:p>
            <a:r>
              <a:rPr lang="en-US" dirty="0"/>
              <a:t>Example: Student was redesignated over the summer per the standard coding cycle, but Student October did not show the updated status. </a:t>
            </a:r>
            <a:endParaRPr lang="en-US" dirty="0">
              <a:cs typeface="Calibri"/>
            </a:endParaRPr>
          </a:p>
          <a:p>
            <a:pPr lvl="1"/>
            <a:r>
              <a:rPr lang="en-US" dirty="0"/>
              <a:t>If approved, will require follow-up exception request in the subsequent OCT collection (2024-2025) to fully resolve the misaligned EL progression coding</a:t>
            </a:r>
          </a:p>
          <a:p>
            <a:pPr lvl="1"/>
            <a:endParaRPr lang="en-US" dirty="0">
              <a:cs typeface="Calibri"/>
            </a:endParaRPr>
          </a:p>
        </p:txBody>
      </p:sp>
      <p:sp>
        <p:nvSpPr>
          <p:cNvPr id="3" name="Slide Number Placeholder 2">
            <a:extLst>
              <a:ext uri="{FF2B5EF4-FFF2-40B4-BE49-F238E27FC236}">
                <a16:creationId xmlns:a16="http://schemas.microsoft.com/office/drawing/2014/main" id="{197CF57A-78C6-7B00-C487-DAAF0EBF0912}"/>
              </a:ext>
            </a:extLst>
          </p:cNvPr>
          <p:cNvSpPr>
            <a:spLocks noGrp="1"/>
          </p:cNvSpPr>
          <p:nvPr>
            <p:ph type="sldNum" sz="quarter" idx="12"/>
          </p:nvPr>
        </p:nvSpPr>
        <p:spPr/>
        <p:txBody>
          <a:bodyPr/>
          <a:lstStyle/>
          <a:p>
            <a:fld id="{C479D5F6-EDCB-402A-AC08-4943A1820E8F}" type="slidenum">
              <a:rPr lang="en-US" smtClean="0"/>
              <a:pPr/>
              <a:t>123</a:t>
            </a:fld>
            <a:endParaRPr lang="en-US"/>
          </a:p>
        </p:txBody>
      </p:sp>
    </p:spTree>
    <p:extLst>
      <p:ext uri="{BB962C8B-B14F-4D97-AF65-F5344CB8AC3E}">
        <p14:creationId xmlns:p14="http://schemas.microsoft.com/office/powerpoint/2010/main" val="271453581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E96EAB-8A5E-614B-F410-EFD1631620B4}"/>
              </a:ext>
            </a:extLst>
          </p:cNvPr>
          <p:cNvSpPr>
            <a:spLocks noGrp="1"/>
          </p:cNvSpPr>
          <p:nvPr>
            <p:ph type="title"/>
          </p:nvPr>
        </p:nvSpPr>
        <p:spPr/>
        <p:txBody>
          <a:bodyPr/>
          <a:lstStyle/>
          <a:p>
            <a:r>
              <a:rPr lang="en-US"/>
              <a:t>CEDAR/COGNOS: English Learner Historical Reporting </a:t>
            </a:r>
          </a:p>
        </p:txBody>
      </p:sp>
      <p:pic>
        <p:nvPicPr>
          <p:cNvPr id="6" name="Content Placeholder 5" descr="English Learner Historical Report sample COGNOS/CEDAR report">
            <a:extLst>
              <a:ext uri="{FF2B5EF4-FFF2-40B4-BE49-F238E27FC236}">
                <a16:creationId xmlns:a16="http://schemas.microsoft.com/office/drawing/2014/main" id="{93C3BCE5-EEBF-9B45-1438-FC1F7AD1216C}"/>
              </a:ext>
            </a:extLst>
          </p:cNvPr>
          <p:cNvPicPr>
            <a:picLocks noGrp="1" noChangeAspect="1"/>
          </p:cNvPicPr>
          <p:nvPr>
            <p:ph idx="1"/>
          </p:nvPr>
        </p:nvPicPr>
        <p:blipFill>
          <a:blip r:embed="rId3"/>
          <a:stretch>
            <a:fillRect/>
          </a:stretch>
        </p:blipFill>
        <p:spPr>
          <a:xfrm>
            <a:off x="332873" y="345804"/>
            <a:ext cx="8658728" cy="2707849"/>
          </a:xfrm>
        </p:spPr>
      </p:pic>
      <p:sp>
        <p:nvSpPr>
          <p:cNvPr id="7" name="Content Placeholder 5">
            <a:extLst>
              <a:ext uri="{FF2B5EF4-FFF2-40B4-BE49-F238E27FC236}">
                <a16:creationId xmlns:a16="http://schemas.microsoft.com/office/drawing/2014/main" id="{609204E4-CD6C-F9F9-10DB-F020D46E00B0}"/>
              </a:ext>
            </a:extLst>
          </p:cNvPr>
          <p:cNvSpPr txBox="1">
            <a:spLocks/>
          </p:cNvSpPr>
          <p:nvPr/>
        </p:nvSpPr>
        <p:spPr>
          <a:xfrm>
            <a:off x="332873" y="3229235"/>
            <a:ext cx="8658728" cy="265199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Operational report to help districts check the English Learner history for a student by SASID</a:t>
            </a:r>
          </a:p>
          <a:p>
            <a:pPr marL="342900" indent="-342900">
              <a:buFont typeface="Arial" panose="020B0604020202020204" pitchFamily="34" charset="0"/>
              <a:buChar char="•"/>
            </a:pPr>
            <a:r>
              <a:rPr lang="en-US" dirty="0"/>
              <a:t>Reflects data from </a:t>
            </a:r>
            <a:r>
              <a:rPr lang="en-US" dirty="0">
                <a:highlight>
                  <a:srgbClr val="D2E9F5"/>
                </a:highlight>
              </a:rPr>
              <a:t>prior OCT collections</a:t>
            </a:r>
            <a:r>
              <a:rPr lang="en-US" dirty="0"/>
              <a:t> and </a:t>
            </a:r>
            <a:r>
              <a:rPr lang="en-US" dirty="0">
                <a:highlight>
                  <a:srgbClr val="CEF4DA"/>
                </a:highlight>
              </a:rPr>
              <a:t>current DEM file</a:t>
            </a:r>
          </a:p>
          <a:p>
            <a:pPr marL="342900" indent="-342900">
              <a:buFont typeface="Arial" panose="020B0604020202020204" pitchFamily="34" charset="0"/>
              <a:buChar char="•"/>
            </a:pPr>
            <a:r>
              <a:rPr lang="en-US" dirty="0"/>
              <a:t>Available to data pipeline users with </a:t>
            </a:r>
            <a:r>
              <a:rPr lang="en-US" i="1" dirty="0" err="1"/>
              <a:t>STD~LEAViewer</a:t>
            </a:r>
            <a:r>
              <a:rPr lang="en-US" i="1" dirty="0"/>
              <a:t> </a:t>
            </a:r>
            <a:r>
              <a:rPr lang="en-US" dirty="0"/>
              <a:t>or </a:t>
            </a:r>
            <a:r>
              <a:rPr lang="en-US" i="1" dirty="0" err="1"/>
              <a:t>STD~LEAUser</a:t>
            </a:r>
            <a:r>
              <a:rPr lang="en-US" i="1" dirty="0"/>
              <a:t> </a:t>
            </a:r>
            <a:r>
              <a:rPr lang="en-US" dirty="0"/>
              <a:t>access</a:t>
            </a:r>
          </a:p>
          <a:p>
            <a:pPr marL="342900" indent="-342900">
              <a:buFont typeface="Arial" panose="020B0604020202020204" pitchFamily="34" charset="0"/>
              <a:buChar char="•"/>
            </a:pPr>
            <a:endParaRPr lang="en-US" dirty="0"/>
          </a:p>
        </p:txBody>
      </p:sp>
      <p:sp>
        <p:nvSpPr>
          <p:cNvPr id="2" name="Slide Number Placeholder 1">
            <a:extLst>
              <a:ext uri="{FF2B5EF4-FFF2-40B4-BE49-F238E27FC236}">
                <a16:creationId xmlns:a16="http://schemas.microsoft.com/office/drawing/2014/main" id="{D3007B80-694D-F950-3C18-FB1BFB1E6A64}"/>
              </a:ext>
            </a:extLst>
          </p:cNvPr>
          <p:cNvSpPr>
            <a:spLocks noGrp="1"/>
          </p:cNvSpPr>
          <p:nvPr>
            <p:ph type="sldNum" sz="quarter" idx="12"/>
          </p:nvPr>
        </p:nvSpPr>
        <p:spPr/>
        <p:txBody>
          <a:bodyPr/>
          <a:lstStyle/>
          <a:p>
            <a:fld id="{C479D5F6-EDCB-402A-AC08-4943A1820E8F}" type="slidenum">
              <a:rPr lang="en-US" smtClean="0"/>
              <a:pPr/>
              <a:t>124</a:t>
            </a:fld>
            <a:endParaRPr lang="en-US"/>
          </a:p>
        </p:txBody>
      </p:sp>
      <p:sp>
        <p:nvSpPr>
          <p:cNvPr id="8" name="Flowchart: Off-page Connector 7">
            <a:extLst>
              <a:ext uri="{FF2B5EF4-FFF2-40B4-BE49-F238E27FC236}">
                <a16:creationId xmlns:a16="http://schemas.microsoft.com/office/drawing/2014/main" id="{04F702C8-6F0F-9E15-9AB6-700C901A8529}"/>
              </a:ext>
            </a:extLst>
          </p:cNvPr>
          <p:cNvSpPr/>
          <p:nvPr/>
        </p:nvSpPr>
        <p:spPr>
          <a:xfrm>
            <a:off x="9210675" y="345803"/>
            <a:ext cx="2816189" cy="5283471"/>
          </a:xfrm>
          <a:prstGeom prst="flowChartOffpageConnector">
            <a:avLst/>
          </a:prstGeom>
          <a:solidFill>
            <a:schemeClr val="bg1"/>
          </a:solidFill>
          <a:ln w="57150">
            <a:solidFill>
              <a:schemeClr val="tx2"/>
            </a:solidFill>
          </a:ln>
        </p:spPr>
        <p:style>
          <a:lnRef idx="2">
            <a:schemeClr val="accent1"/>
          </a:lnRef>
          <a:fillRef idx="1">
            <a:schemeClr val="lt1"/>
          </a:fillRef>
          <a:effectRef idx="0">
            <a:schemeClr val="accent1"/>
          </a:effectRef>
          <a:fontRef idx="minor">
            <a:schemeClr val="dk1"/>
          </a:fontRef>
        </p:style>
        <p:txBody>
          <a:bodyPr lIns="91440" tIns="45720" rIns="91440" bIns="45720" rtlCol="0" anchor="ctr"/>
          <a:lstStyle/>
          <a:p>
            <a:pPr algn="ctr"/>
            <a:r>
              <a:rPr lang="en-US" sz="1500" dirty="0">
                <a:latin typeface="Trebuchet MS" panose="020B0603020202020204" pitchFamily="34" charset="0"/>
              </a:rPr>
              <a:t>Reminder: This report is a tool to review EL coding, it does not determine a student’s current Language Proficiency. Follow the State’s standardized identification procedures and redesignation procedures. </a:t>
            </a:r>
          </a:p>
          <a:p>
            <a:pPr algn="ctr"/>
            <a:endParaRPr lang="en-US" sz="1500" dirty="0">
              <a:latin typeface="Trebuchet MS" panose="020B0603020202020204" pitchFamily="34" charset="0"/>
              <a:cs typeface="Calibri"/>
            </a:endParaRPr>
          </a:p>
          <a:p>
            <a:pPr algn="ctr"/>
            <a:r>
              <a:rPr lang="en-US" sz="1500" dirty="0">
                <a:latin typeface="Trebuchet MS" panose="020B0603020202020204" pitchFamily="34" charset="0"/>
                <a:hlinkClick r:id="rId4"/>
              </a:rPr>
              <a:t>Site: CDE Standardized Procedures for English Learner Identification</a:t>
            </a:r>
            <a:endParaRPr lang="en-US" sz="1500" dirty="0">
              <a:latin typeface="Trebuchet MS" panose="020B0603020202020204" pitchFamily="34" charset="0"/>
            </a:endParaRPr>
          </a:p>
          <a:p>
            <a:pPr algn="ctr"/>
            <a:endParaRPr lang="en-US" sz="1500" dirty="0">
              <a:latin typeface="Trebuchet MS" panose="020B0603020202020204" pitchFamily="34" charset="0"/>
            </a:endParaRPr>
          </a:p>
          <a:p>
            <a:pPr algn="ctr"/>
            <a:r>
              <a:rPr lang="en-US" sz="1500" dirty="0">
                <a:latin typeface="Trebuchet MS" panose="020B0603020202020204" pitchFamily="34" charset="0"/>
                <a:hlinkClick r:id="rId5"/>
              </a:rPr>
              <a:t>Site: CDE Standardized Procedures for English Learner Redesignation</a:t>
            </a:r>
            <a:endParaRPr lang="en-US" sz="1500" dirty="0">
              <a:latin typeface="Trebuchet MS" panose="020B0603020202020204" pitchFamily="34" charset="0"/>
              <a:cs typeface="Calibri"/>
            </a:endParaRPr>
          </a:p>
        </p:txBody>
      </p:sp>
    </p:spTree>
    <p:extLst>
      <p:ext uri="{BB962C8B-B14F-4D97-AF65-F5344CB8AC3E}">
        <p14:creationId xmlns:p14="http://schemas.microsoft.com/office/powerpoint/2010/main" val="1167023260"/>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F96F89-FEA1-661B-586F-4327B931ABD8}"/>
              </a:ext>
            </a:extLst>
          </p:cNvPr>
          <p:cNvSpPr>
            <a:spLocks noGrp="1"/>
          </p:cNvSpPr>
          <p:nvPr>
            <p:ph type="ctrTitle"/>
          </p:nvPr>
        </p:nvSpPr>
        <p:spPr/>
        <p:txBody>
          <a:bodyPr/>
          <a:lstStyle/>
          <a:p>
            <a:r>
              <a:rPr lang="en-US" dirty="0"/>
              <a:t>Bookmark/Resource List</a:t>
            </a:r>
          </a:p>
        </p:txBody>
      </p:sp>
      <p:sp>
        <p:nvSpPr>
          <p:cNvPr id="3" name="Slide Number Placeholder 2">
            <a:extLst>
              <a:ext uri="{FF2B5EF4-FFF2-40B4-BE49-F238E27FC236}">
                <a16:creationId xmlns:a16="http://schemas.microsoft.com/office/drawing/2014/main" id="{0EE68CE8-CF47-5D36-7806-DBE00CBD842A}"/>
              </a:ext>
            </a:extLst>
          </p:cNvPr>
          <p:cNvSpPr>
            <a:spLocks noGrp="1"/>
          </p:cNvSpPr>
          <p:nvPr>
            <p:ph type="sldNum" sz="quarter" idx="12"/>
          </p:nvPr>
        </p:nvSpPr>
        <p:spPr/>
        <p:txBody>
          <a:bodyPr/>
          <a:lstStyle/>
          <a:p>
            <a:fld id="{C479D5F6-EDCB-402A-AC08-4943A1820E8F}" type="slidenum">
              <a:rPr lang="en-US" smtClean="0"/>
              <a:pPr/>
              <a:t>125</a:t>
            </a:fld>
            <a:endParaRPr lang="en-US" dirty="0"/>
          </a:p>
        </p:txBody>
      </p:sp>
    </p:spTree>
    <p:extLst>
      <p:ext uri="{BB962C8B-B14F-4D97-AF65-F5344CB8AC3E}">
        <p14:creationId xmlns:p14="http://schemas.microsoft.com/office/powerpoint/2010/main" val="3709378726"/>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79DBC-5F57-9391-954D-B5230DBBD185}"/>
              </a:ext>
            </a:extLst>
          </p:cNvPr>
          <p:cNvSpPr>
            <a:spLocks noGrp="1"/>
          </p:cNvSpPr>
          <p:nvPr>
            <p:ph type="title"/>
          </p:nvPr>
        </p:nvSpPr>
        <p:spPr/>
        <p:txBody>
          <a:bodyPr/>
          <a:lstStyle/>
          <a:p>
            <a:r>
              <a:rPr lang="en-US"/>
              <a:t>Resources/Helpful Webpages</a:t>
            </a:r>
          </a:p>
        </p:txBody>
      </p:sp>
      <p:graphicFrame>
        <p:nvGraphicFramePr>
          <p:cNvPr id="5" name="Content Placeholder 4">
            <a:extLst>
              <a:ext uri="{FF2B5EF4-FFF2-40B4-BE49-F238E27FC236}">
                <a16:creationId xmlns:a16="http://schemas.microsoft.com/office/drawing/2014/main" id="{517A27D4-F41C-BB84-6D52-6A5212E9D859}"/>
              </a:ext>
            </a:extLst>
          </p:cNvPr>
          <p:cNvGraphicFramePr>
            <a:graphicFrameLocks noGrp="1"/>
          </p:cNvGraphicFramePr>
          <p:nvPr>
            <p:ph idx="1"/>
            <p:extLst>
              <p:ext uri="{D42A27DB-BD31-4B8C-83A1-F6EECF244321}">
                <p14:modId xmlns:p14="http://schemas.microsoft.com/office/powerpoint/2010/main" val="784501008"/>
              </p:ext>
            </p:extLst>
          </p:nvPr>
        </p:nvGraphicFramePr>
        <p:xfrm>
          <a:off x="228600" y="207335"/>
          <a:ext cx="11734799" cy="5943600"/>
        </p:xfrm>
        <a:graphic>
          <a:graphicData uri="http://schemas.openxmlformats.org/drawingml/2006/table">
            <a:tbl>
              <a:tblPr firstRow="1">
                <a:tableStyleId>{793D81CF-94F2-401A-BA57-92F5A7B2D0C5}</a:tableStyleId>
              </a:tblPr>
              <a:tblGrid>
                <a:gridCol w="2824193">
                  <a:extLst>
                    <a:ext uri="{9D8B030D-6E8A-4147-A177-3AD203B41FA5}">
                      <a16:colId xmlns:a16="http://schemas.microsoft.com/office/drawing/2014/main" val="295416110"/>
                    </a:ext>
                  </a:extLst>
                </a:gridCol>
                <a:gridCol w="8910606">
                  <a:extLst>
                    <a:ext uri="{9D8B030D-6E8A-4147-A177-3AD203B41FA5}">
                      <a16:colId xmlns:a16="http://schemas.microsoft.com/office/drawing/2014/main" val="619766591"/>
                    </a:ext>
                  </a:extLst>
                </a:gridCol>
              </a:tblGrid>
              <a:tr h="207826">
                <a:tc>
                  <a:txBody>
                    <a:bodyPr/>
                    <a:lstStyle/>
                    <a:p>
                      <a:pPr fontAlgn="t" latinLnBrk="0"/>
                      <a:r>
                        <a:rPr lang="en-US" sz="1600" dirty="0">
                          <a:solidFill>
                            <a:schemeClr val="bg1"/>
                          </a:solidFill>
                          <a:effectLst/>
                        </a:rPr>
                        <a:t>Site Name/Link</a:t>
                      </a:r>
                    </a:p>
                  </a:txBody>
                  <a:tcPr/>
                </a:tc>
                <a:tc>
                  <a:txBody>
                    <a:bodyPr/>
                    <a:lstStyle/>
                    <a:p>
                      <a:pPr fontAlgn="t" latinLnBrk="0"/>
                      <a:r>
                        <a:rPr lang="en-US" sz="1600" dirty="0">
                          <a:solidFill>
                            <a:schemeClr val="bg1"/>
                          </a:solidFill>
                          <a:effectLst/>
                        </a:rPr>
                        <a:t>Information/Uses</a:t>
                      </a:r>
                    </a:p>
                  </a:txBody>
                  <a:tcPr/>
                </a:tc>
                <a:extLst>
                  <a:ext uri="{0D108BD9-81ED-4DB2-BD59-A6C34878D82A}">
                    <a16:rowId xmlns:a16="http://schemas.microsoft.com/office/drawing/2014/main" val="2050497122"/>
                  </a:ext>
                </a:extLst>
              </a:tr>
              <a:tr h="661263">
                <a:tc>
                  <a:txBody>
                    <a:bodyPr/>
                    <a:lstStyle/>
                    <a:p>
                      <a:pPr fontAlgn="t" latinLnBrk="0"/>
                      <a:r>
                        <a:rPr lang="en-US" sz="1600" dirty="0">
                          <a:solidFill>
                            <a:schemeClr val="tx1"/>
                          </a:solidFill>
                          <a:effectLst/>
                          <a:hlinkClick r:id="rId2"/>
                        </a:rPr>
                        <a:t>Student End of Year</a:t>
                      </a:r>
                      <a:endParaRPr lang="en-US" sz="1600" dirty="0">
                        <a:solidFill>
                          <a:schemeClr val="tx1"/>
                        </a:solidFill>
                        <a:effectLst/>
                      </a:endParaRPr>
                    </a:p>
                  </a:txBody>
                  <a:tcPr/>
                </a:tc>
                <a:tc>
                  <a:txBody>
                    <a:bodyPr/>
                    <a:lstStyle/>
                    <a:p>
                      <a:pPr lvl="0" fontAlgn="t" latinLnBrk="0">
                        <a:buFont typeface="Arial" panose="020B0604020202020204" pitchFamily="34" charset="0"/>
                        <a:buNone/>
                      </a:pPr>
                      <a:r>
                        <a:rPr lang="en-US" sz="1600" dirty="0">
                          <a:effectLst/>
                        </a:rPr>
                        <a:t>Primary site for SEY Collection information</a:t>
                      </a:r>
                    </a:p>
                    <a:p>
                      <a:pPr lvl="1" fontAlgn="t" latinLnBrk="0">
                        <a:buFont typeface="Arial" panose="020B0604020202020204" pitchFamily="34" charset="0"/>
                        <a:buChar char="•"/>
                      </a:pPr>
                      <a:r>
                        <a:rPr lang="en-US" sz="1600" dirty="0">
                          <a:effectLst/>
                        </a:rPr>
                        <a:t>Collection Timeline</a:t>
                      </a:r>
                    </a:p>
                    <a:p>
                      <a:pPr lvl="1" fontAlgn="t" latinLnBrk="0">
                        <a:buFont typeface="Arial" panose="020B0604020202020204" pitchFamily="34" charset="0"/>
                        <a:buChar char="•"/>
                      </a:pPr>
                      <a:r>
                        <a:rPr lang="en-US" sz="1600" dirty="0">
                          <a:effectLst/>
                        </a:rPr>
                        <a:t>Collection Manual</a:t>
                      </a:r>
                    </a:p>
                    <a:p>
                      <a:pPr lvl="1" fontAlgn="t" latinLnBrk="0">
                        <a:buFont typeface="Arial" panose="020B0604020202020204" pitchFamily="34" charset="0"/>
                        <a:buChar char="•"/>
                      </a:pPr>
                      <a:r>
                        <a:rPr lang="en-US" sz="1600" dirty="0">
                          <a:effectLst/>
                        </a:rPr>
                        <a:t>Training</a:t>
                      </a:r>
                    </a:p>
                  </a:txBody>
                  <a:tcPr/>
                </a:tc>
                <a:extLst>
                  <a:ext uri="{0D108BD9-81ED-4DB2-BD59-A6C34878D82A}">
                    <a16:rowId xmlns:a16="http://schemas.microsoft.com/office/drawing/2014/main" val="694545184"/>
                  </a:ext>
                </a:extLst>
              </a:tr>
              <a:tr h="358971">
                <a:tc>
                  <a:txBody>
                    <a:bodyPr/>
                    <a:lstStyle/>
                    <a:p>
                      <a:pPr fontAlgn="t" latinLnBrk="0"/>
                      <a:r>
                        <a:rPr lang="en-US" sz="1600" dirty="0">
                          <a:solidFill>
                            <a:schemeClr val="tx1"/>
                          </a:solidFill>
                          <a:effectLst/>
                          <a:hlinkClick r:id="rId3"/>
                        </a:rPr>
                        <a:t>SEY Adequate Documentation</a:t>
                      </a:r>
                      <a:endParaRPr lang="en-US" sz="1600" dirty="0">
                        <a:solidFill>
                          <a:schemeClr val="tx1"/>
                        </a:solidFill>
                        <a:effectLst/>
                      </a:endParaRPr>
                    </a:p>
                  </a:txBody>
                  <a:tcPr/>
                </a:tc>
                <a:tc>
                  <a:txBody>
                    <a:bodyPr/>
                    <a:lstStyle/>
                    <a:p>
                      <a:pPr marL="0" lvl="0" indent="0" fontAlgn="t" latinLnBrk="0">
                        <a:buFont typeface="Arial" panose="020B0604020202020204" pitchFamily="34" charset="0"/>
                        <a:buChar char="•"/>
                      </a:pPr>
                      <a:r>
                        <a:rPr lang="en-US" sz="1600" dirty="0">
                          <a:effectLst/>
                        </a:rPr>
                        <a:t>List of required adequate documentation for each exit type.</a:t>
                      </a:r>
                    </a:p>
                    <a:p>
                      <a:pPr marL="0" lvl="0" indent="0" fontAlgn="t" latinLnBrk="0">
                        <a:buFont typeface="Arial" panose="020B0604020202020204" pitchFamily="34" charset="0"/>
                        <a:buChar char="•"/>
                      </a:pPr>
                      <a:r>
                        <a:rPr lang="en-US" sz="1600" dirty="0">
                          <a:effectLst/>
                        </a:rPr>
                        <a:t>Sample forms/templates.</a:t>
                      </a:r>
                    </a:p>
                  </a:txBody>
                  <a:tcPr/>
                </a:tc>
                <a:extLst>
                  <a:ext uri="{0D108BD9-81ED-4DB2-BD59-A6C34878D82A}">
                    <a16:rowId xmlns:a16="http://schemas.microsoft.com/office/drawing/2014/main" val="328860426"/>
                  </a:ext>
                </a:extLst>
              </a:tr>
              <a:tr h="661263">
                <a:tc>
                  <a:txBody>
                    <a:bodyPr/>
                    <a:lstStyle/>
                    <a:p>
                      <a:pPr fontAlgn="t" latinLnBrk="0"/>
                      <a:r>
                        <a:rPr lang="en-US" sz="1600" u="none" strike="noStrike" dirty="0">
                          <a:solidFill>
                            <a:schemeClr val="tx1"/>
                          </a:solidFill>
                          <a:effectLst/>
                          <a:hlinkClick r:id="rId4"/>
                        </a:rPr>
                        <a:t>Student Interchange</a:t>
                      </a:r>
                      <a:endParaRPr lang="en-US" sz="1600" dirty="0">
                        <a:solidFill>
                          <a:schemeClr val="tx1"/>
                        </a:solidFill>
                        <a:effectLst/>
                      </a:endParaRPr>
                    </a:p>
                  </a:txBody>
                  <a:tcPr/>
                </a:tc>
                <a:tc>
                  <a:txBody>
                    <a:bodyPr/>
                    <a:lstStyle/>
                    <a:p>
                      <a:pPr fontAlgn="t" latinLnBrk="0"/>
                      <a:r>
                        <a:rPr lang="en-US" sz="1600" dirty="0">
                          <a:effectLst/>
                        </a:rPr>
                        <a:t>Contains file layouts, templates, business rules, training materials, and resources</a:t>
                      </a:r>
                    </a:p>
                    <a:p>
                      <a:pPr lvl="1" fontAlgn="t" latinLnBrk="0">
                        <a:buFont typeface="Arial" panose="020B0604020202020204" pitchFamily="34" charset="0"/>
                        <a:buChar char="•"/>
                      </a:pPr>
                      <a:r>
                        <a:rPr lang="en-US" sz="1600" dirty="0">
                          <a:effectLst/>
                        </a:rPr>
                        <a:t>Student Demographic file</a:t>
                      </a:r>
                    </a:p>
                    <a:p>
                      <a:pPr lvl="1" fontAlgn="t" latinLnBrk="0">
                        <a:buFont typeface="Arial" panose="020B0604020202020204" pitchFamily="34" charset="0"/>
                        <a:buChar char="•"/>
                      </a:pPr>
                      <a:r>
                        <a:rPr lang="en-US" sz="1600" dirty="0">
                          <a:effectLst/>
                        </a:rPr>
                        <a:t>Student School Association file</a:t>
                      </a:r>
                    </a:p>
                    <a:p>
                      <a:pPr lvl="1" fontAlgn="t" latinLnBrk="0">
                        <a:buFont typeface="Arial" panose="020B0604020202020204" pitchFamily="34" charset="0"/>
                        <a:buChar char="•"/>
                      </a:pPr>
                      <a:r>
                        <a:rPr lang="en-US" sz="1600" dirty="0">
                          <a:effectLst/>
                        </a:rPr>
                        <a:t>Graduation Guidelines file</a:t>
                      </a:r>
                    </a:p>
                  </a:txBody>
                  <a:tcPr/>
                </a:tc>
                <a:extLst>
                  <a:ext uri="{0D108BD9-81ED-4DB2-BD59-A6C34878D82A}">
                    <a16:rowId xmlns:a16="http://schemas.microsoft.com/office/drawing/2014/main" val="904398180"/>
                  </a:ext>
                </a:extLst>
              </a:tr>
              <a:tr h="661263">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600" u="none" strike="noStrike" dirty="0">
                          <a:solidFill>
                            <a:schemeClr val="tx1"/>
                          </a:solidFill>
                          <a:effectLst/>
                          <a:hlinkClick r:id="rId5"/>
                        </a:rPr>
                        <a:t>Identity Management (</a:t>
                      </a:r>
                      <a:r>
                        <a:rPr lang="en-US" sz="1600" u="none" strike="noStrike" dirty="0" err="1">
                          <a:solidFill>
                            <a:schemeClr val="tx1"/>
                          </a:solidFill>
                          <a:effectLst/>
                          <a:hlinkClick r:id="rId5"/>
                        </a:rPr>
                        <a:t>IdM</a:t>
                      </a:r>
                      <a:r>
                        <a:rPr lang="en-US" sz="1600" u="none" strike="noStrike" dirty="0">
                          <a:solidFill>
                            <a:schemeClr val="tx1"/>
                          </a:solidFill>
                          <a:effectLst/>
                          <a:hlinkClick r:id="rId5"/>
                        </a:rPr>
                        <a:t>)</a:t>
                      </a:r>
                      <a:endParaRPr lang="en-US" sz="1600" dirty="0">
                        <a:solidFill>
                          <a:schemeClr val="tx1"/>
                        </a:solidFill>
                        <a:effectLst/>
                      </a:endParaRPr>
                    </a:p>
                    <a:p>
                      <a:pPr fontAlgn="t" latinLnBrk="0"/>
                      <a:endParaRPr lang="en-US" sz="1600" dirty="0">
                        <a:solidFill>
                          <a:schemeClr val="tx1"/>
                        </a:solidFill>
                        <a:effectLst/>
                      </a:endParaRPr>
                    </a:p>
                  </a:txBody>
                  <a:tcPr/>
                </a:tc>
                <a:tc>
                  <a:txBody>
                    <a:bodyPr/>
                    <a:lstStyle/>
                    <a:p>
                      <a:pPr fontAlgn="t" latinLnBrk="0"/>
                      <a:r>
                        <a:rPr lang="en-US" sz="1600" dirty="0">
                          <a:effectLst/>
                        </a:rPr>
                        <a:t>This is the landing page with login links to the various CDE data platforms.</a:t>
                      </a:r>
                    </a:p>
                    <a:p>
                      <a:pPr lvl="1" fontAlgn="t" latinLnBrk="0">
                        <a:buFont typeface="Arial" panose="020B0604020202020204" pitchFamily="34" charset="0"/>
                        <a:buChar char="•"/>
                      </a:pPr>
                      <a:r>
                        <a:rPr lang="en-US" sz="1600" dirty="0">
                          <a:effectLst/>
                        </a:rPr>
                        <a:t>Data Pipeline</a:t>
                      </a:r>
                    </a:p>
                    <a:p>
                      <a:pPr lvl="1" fontAlgn="t" latinLnBrk="0">
                        <a:buFont typeface="Arial" panose="020B0604020202020204" pitchFamily="34" charset="0"/>
                        <a:buChar char="•"/>
                      </a:pPr>
                      <a:r>
                        <a:rPr lang="en-US" sz="1600" dirty="0">
                          <a:effectLst/>
                        </a:rPr>
                        <a:t>COGNOS/CEDAR Reporting</a:t>
                      </a:r>
                    </a:p>
                    <a:p>
                      <a:pPr lvl="1" fontAlgn="t" latinLnBrk="0">
                        <a:buFont typeface="Arial" panose="020B0604020202020204" pitchFamily="34" charset="0"/>
                        <a:buChar char="•"/>
                      </a:pPr>
                      <a:r>
                        <a:rPr lang="en-US" sz="1600" dirty="0">
                          <a:effectLst/>
                        </a:rPr>
                        <a:t>RITS</a:t>
                      </a:r>
                    </a:p>
                  </a:txBody>
                  <a:tcPr/>
                </a:tc>
                <a:extLst>
                  <a:ext uri="{0D108BD9-81ED-4DB2-BD59-A6C34878D82A}">
                    <a16:rowId xmlns:a16="http://schemas.microsoft.com/office/drawing/2014/main" val="1753538573"/>
                  </a:ext>
                </a:extLst>
              </a:tr>
              <a:tr h="207826">
                <a:tc>
                  <a:txBody>
                    <a:bodyPr/>
                    <a:lstStyle/>
                    <a:p>
                      <a:pPr fontAlgn="t" latinLnBrk="0"/>
                      <a:r>
                        <a:rPr lang="en-US" sz="1600" dirty="0">
                          <a:solidFill>
                            <a:schemeClr val="tx1"/>
                          </a:solidFill>
                          <a:effectLst/>
                          <a:hlinkClick r:id="rId6"/>
                        </a:rPr>
                        <a:t>Frequently Requested Codes</a:t>
                      </a:r>
                      <a:endParaRPr lang="en-US" sz="1600" dirty="0">
                        <a:solidFill>
                          <a:schemeClr val="tx1"/>
                        </a:solidFill>
                        <a:effectLst/>
                      </a:endParaRPr>
                    </a:p>
                  </a:txBody>
                  <a:tcPr/>
                </a:tc>
                <a:tc>
                  <a:txBody>
                    <a:bodyPr/>
                    <a:lstStyle/>
                    <a:p>
                      <a:pPr lvl="0" fontAlgn="t" latinLnBrk="0">
                        <a:buFont typeface="Arial" panose="020B0604020202020204" pitchFamily="34" charset="0"/>
                        <a:buNone/>
                      </a:pPr>
                      <a:r>
                        <a:rPr lang="en-US" sz="1600" dirty="0">
                          <a:effectLst/>
                        </a:rPr>
                        <a:t>Includes list of school codes, facility schools, detention centers, etc.</a:t>
                      </a:r>
                    </a:p>
                  </a:txBody>
                  <a:tcPr/>
                </a:tc>
                <a:extLst>
                  <a:ext uri="{0D108BD9-81ED-4DB2-BD59-A6C34878D82A}">
                    <a16:rowId xmlns:a16="http://schemas.microsoft.com/office/drawing/2014/main" val="2662530399"/>
                  </a:ext>
                </a:extLst>
              </a:tr>
              <a:tr h="358971">
                <a:tc>
                  <a:txBody>
                    <a:bodyPr/>
                    <a:lstStyle/>
                    <a:p>
                      <a:pPr fontAlgn="t" latinLnBrk="0"/>
                      <a:r>
                        <a:rPr lang="en-US" sz="1600" u="none" strike="noStrike" dirty="0">
                          <a:solidFill>
                            <a:schemeClr val="tx1"/>
                          </a:solidFill>
                          <a:effectLst/>
                          <a:hlinkClick r:id="rId7"/>
                        </a:rPr>
                        <a:t>Syncplicity</a:t>
                      </a:r>
                      <a:endParaRPr lang="en-US" sz="1600" dirty="0">
                        <a:solidFill>
                          <a:schemeClr val="tx1"/>
                        </a:solidFill>
                        <a:effectLst/>
                      </a:endParaRPr>
                    </a:p>
                  </a:txBody>
                  <a:tcPr/>
                </a:tc>
                <a:tc>
                  <a:txBody>
                    <a:bodyPr/>
                    <a:lstStyle/>
                    <a:p>
                      <a:pPr fontAlgn="t" latinLnBrk="0"/>
                      <a:r>
                        <a:rPr lang="en-US" sz="1600" dirty="0">
                          <a:effectLst/>
                        </a:rPr>
                        <a:t>Secure file transfer site used to communicate personally identifiable information with CDE if you have questions on specific students during reporting or have exception requests.</a:t>
                      </a:r>
                    </a:p>
                  </a:txBody>
                  <a:tcPr/>
                </a:tc>
                <a:extLst>
                  <a:ext uri="{0D108BD9-81ED-4DB2-BD59-A6C34878D82A}">
                    <a16:rowId xmlns:a16="http://schemas.microsoft.com/office/drawing/2014/main" val="343003677"/>
                  </a:ext>
                </a:extLst>
              </a:tr>
              <a:tr h="358971">
                <a:tc>
                  <a:txBody>
                    <a:bodyPr/>
                    <a:lstStyle/>
                    <a:p>
                      <a:pPr fontAlgn="t" latinLnBrk="0"/>
                      <a:r>
                        <a:rPr lang="en-US" sz="1600" dirty="0">
                          <a:solidFill>
                            <a:schemeClr val="tx1"/>
                          </a:solidFill>
                          <a:effectLst/>
                          <a:hlinkClick r:id="rId8"/>
                        </a:rPr>
                        <a:t>Education Statistics</a:t>
                      </a:r>
                      <a:endParaRPr lang="en-US" sz="1600" dirty="0">
                        <a:solidFill>
                          <a:schemeClr val="tx1"/>
                        </a:solidFill>
                        <a:effectLst/>
                      </a:endParaRPr>
                    </a:p>
                  </a:txBody>
                  <a:tcPr/>
                </a:tc>
                <a:tc>
                  <a:txBody>
                    <a:bodyPr/>
                    <a:lstStyle/>
                    <a:p>
                      <a:pPr fontAlgn="t" latinLnBrk="0"/>
                      <a:r>
                        <a:rPr lang="en-US" sz="1600" dirty="0">
                          <a:effectLst/>
                        </a:rPr>
                        <a:t>Landing page for all Colorado Education Statistics. From here, navigate to graduation/completion, dropout, or mobility/stability statistics.</a:t>
                      </a:r>
                    </a:p>
                  </a:txBody>
                  <a:tcPr/>
                </a:tc>
                <a:extLst>
                  <a:ext uri="{0D108BD9-81ED-4DB2-BD59-A6C34878D82A}">
                    <a16:rowId xmlns:a16="http://schemas.microsoft.com/office/drawing/2014/main" val="760266987"/>
                  </a:ext>
                </a:extLst>
              </a:tr>
              <a:tr h="207826">
                <a:tc>
                  <a:txBody>
                    <a:bodyPr/>
                    <a:lstStyle/>
                    <a:p>
                      <a:pPr fontAlgn="t" latinLnBrk="0"/>
                      <a:r>
                        <a:rPr lang="en-US" sz="1600" dirty="0">
                          <a:solidFill>
                            <a:schemeClr val="tx1"/>
                          </a:solidFill>
                          <a:effectLst/>
                          <a:hlinkClick r:id="rId9"/>
                        </a:rPr>
                        <a:t>Graduation Guidelines</a:t>
                      </a:r>
                      <a:endParaRPr lang="en-US" sz="1600" dirty="0">
                        <a:solidFill>
                          <a:schemeClr val="tx1"/>
                        </a:solidFill>
                        <a:effectLst/>
                      </a:endParaRPr>
                    </a:p>
                  </a:txBody>
                  <a:tcPr/>
                </a:tc>
                <a:tc>
                  <a:txBody>
                    <a:bodyPr/>
                    <a:lstStyle/>
                    <a:p>
                      <a:pPr fontAlgn="t" latinLnBrk="0"/>
                      <a:r>
                        <a:rPr lang="en-US" sz="1600" dirty="0">
                          <a:effectLst/>
                        </a:rPr>
                        <a:t>Information for program staff regarding the graduation guidelines menu of options.</a:t>
                      </a:r>
                    </a:p>
                  </a:txBody>
                  <a:tcPr/>
                </a:tc>
                <a:extLst>
                  <a:ext uri="{0D108BD9-81ED-4DB2-BD59-A6C34878D82A}">
                    <a16:rowId xmlns:a16="http://schemas.microsoft.com/office/drawing/2014/main" val="2821669254"/>
                  </a:ext>
                </a:extLst>
              </a:tr>
            </a:tbl>
          </a:graphicData>
        </a:graphic>
      </p:graphicFrame>
      <p:sp>
        <p:nvSpPr>
          <p:cNvPr id="4" name="Slide Number Placeholder 3">
            <a:extLst>
              <a:ext uri="{FF2B5EF4-FFF2-40B4-BE49-F238E27FC236}">
                <a16:creationId xmlns:a16="http://schemas.microsoft.com/office/drawing/2014/main" id="{62B1ED34-0357-083E-A560-B1B9A5D0B616}"/>
              </a:ext>
            </a:extLst>
          </p:cNvPr>
          <p:cNvSpPr>
            <a:spLocks noGrp="1"/>
          </p:cNvSpPr>
          <p:nvPr>
            <p:ph type="sldNum" sz="quarter" idx="12"/>
          </p:nvPr>
        </p:nvSpPr>
        <p:spPr/>
        <p:txBody>
          <a:bodyPr/>
          <a:lstStyle/>
          <a:p>
            <a:fld id="{C479D5F6-EDCB-402A-AC08-4943A1820E8F}" type="slidenum">
              <a:rPr lang="en-US" smtClean="0"/>
              <a:pPr/>
              <a:t>126</a:t>
            </a:fld>
            <a:endParaRPr lang="en-US"/>
          </a:p>
        </p:txBody>
      </p:sp>
    </p:spTree>
    <p:extLst>
      <p:ext uri="{BB962C8B-B14F-4D97-AF65-F5344CB8AC3E}">
        <p14:creationId xmlns:p14="http://schemas.microsoft.com/office/powerpoint/2010/main" val="26984351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AA9941D-FA2B-F4EA-686D-9C9AEB77C1C8}"/>
              </a:ext>
            </a:extLst>
          </p:cNvPr>
          <p:cNvSpPr>
            <a:spLocks noGrp="1"/>
          </p:cNvSpPr>
          <p:nvPr>
            <p:ph type="title"/>
          </p:nvPr>
        </p:nvSpPr>
        <p:spPr/>
        <p:txBody>
          <a:bodyPr/>
          <a:lstStyle/>
          <a:p>
            <a:r>
              <a:rPr lang="en-US" dirty="0"/>
              <a:t>SEY Collection Cycle</a:t>
            </a:r>
          </a:p>
        </p:txBody>
      </p:sp>
      <p:sp>
        <p:nvSpPr>
          <p:cNvPr id="23" name="Chord 22">
            <a:extLst>
              <a:ext uri="{FF2B5EF4-FFF2-40B4-BE49-F238E27FC236}">
                <a16:creationId xmlns:a16="http://schemas.microsoft.com/office/drawing/2014/main" id="{E999A1EC-1635-CE27-0CED-BB3CACA4D54D}"/>
              </a:ext>
              <a:ext uri="{C183D7F6-B498-43B3-948B-1728B52AA6E4}">
                <adec:decorative xmlns:adec="http://schemas.microsoft.com/office/drawing/2017/decorative" val="1"/>
              </a:ext>
            </a:extLst>
          </p:cNvPr>
          <p:cNvSpPr/>
          <p:nvPr/>
        </p:nvSpPr>
        <p:spPr>
          <a:xfrm>
            <a:off x="234346" y="997209"/>
            <a:ext cx="604854" cy="604854"/>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4" name="Partial Circle 23">
            <a:extLst>
              <a:ext uri="{FF2B5EF4-FFF2-40B4-BE49-F238E27FC236}">
                <a16:creationId xmlns:a16="http://schemas.microsoft.com/office/drawing/2014/main" id="{6932E96C-4E0B-4CCA-1713-F74B751DD0F9}"/>
              </a:ext>
              <a:ext uri="{C183D7F6-B498-43B3-948B-1728B52AA6E4}">
                <adec:decorative xmlns:adec="http://schemas.microsoft.com/office/drawing/2017/decorative" val="1"/>
              </a:ext>
            </a:extLst>
          </p:cNvPr>
          <p:cNvSpPr/>
          <p:nvPr/>
        </p:nvSpPr>
        <p:spPr>
          <a:xfrm>
            <a:off x="294831" y="1057695"/>
            <a:ext cx="483883" cy="483883"/>
          </a:xfrm>
          <a:prstGeom prst="pie">
            <a:avLst>
              <a:gd name="adj1" fmla="val 14040000"/>
              <a:gd name="adj2" fmla="val 16200000"/>
            </a:avLst>
          </a:prstGeom>
        </p:spPr>
        <p:style>
          <a:lnRef idx="2">
            <a:schemeClr val="accent2">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en-US"/>
          </a:p>
        </p:txBody>
      </p:sp>
      <p:sp>
        <p:nvSpPr>
          <p:cNvPr id="25" name="Freeform: Shape 24">
            <a:extLst>
              <a:ext uri="{FF2B5EF4-FFF2-40B4-BE49-F238E27FC236}">
                <a16:creationId xmlns:a16="http://schemas.microsoft.com/office/drawing/2014/main" id="{1C059DBB-6231-A261-9906-FF406E5A1F93}"/>
              </a:ext>
            </a:extLst>
          </p:cNvPr>
          <p:cNvSpPr/>
          <p:nvPr/>
        </p:nvSpPr>
        <p:spPr>
          <a:xfrm rot="16200000">
            <a:off x="-995854" y="2860308"/>
            <a:ext cx="2811824" cy="362912"/>
          </a:xfrm>
          <a:custGeom>
            <a:avLst/>
            <a:gdLst>
              <a:gd name="connsiteX0" fmla="*/ 0 w 2811824"/>
              <a:gd name="connsiteY0" fmla="*/ 0 h 362912"/>
              <a:gd name="connsiteX1" fmla="*/ 2811824 w 2811824"/>
              <a:gd name="connsiteY1" fmla="*/ 0 h 362912"/>
              <a:gd name="connsiteX2" fmla="*/ 2811824 w 2811824"/>
              <a:gd name="connsiteY2" fmla="*/ 362912 h 362912"/>
              <a:gd name="connsiteX3" fmla="*/ 0 w 2811824"/>
              <a:gd name="connsiteY3" fmla="*/ 362912 h 362912"/>
              <a:gd name="connsiteX4" fmla="*/ 0 w 2811824"/>
              <a:gd name="connsiteY4" fmla="*/ 0 h 3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824" h="362912">
                <a:moveTo>
                  <a:pt x="0" y="0"/>
                </a:moveTo>
                <a:lnTo>
                  <a:pt x="2811824" y="0"/>
                </a:lnTo>
                <a:lnTo>
                  <a:pt x="2811824" y="362912"/>
                </a:lnTo>
                <a:lnTo>
                  <a:pt x="0" y="3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1" bIns="0" numCol="1" spcCol="1270" anchor="b" anchorCtr="0">
            <a:noAutofit/>
          </a:bodyPr>
          <a:lstStyle/>
          <a:p>
            <a:pPr marL="0" lvl="0" indent="0" algn="r" defTabSz="1066800">
              <a:lnSpc>
                <a:spcPct val="90000"/>
              </a:lnSpc>
              <a:spcBef>
                <a:spcPct val="0"/>
              </a:spcBef>
              <a:spcAft>
                <a:spcPct val="35000"/>
              </a:spcAft>
              <a:buNone/>
            </a:pPr>
            <a:r>
              <a:rPr lang="en-US" sz="2400" kern="1200" dirty="0"/>
              <a:t>Soft Open</a:t>
            </a:r>
          </a:p>
        </p:txBody>
      </p:sp>
      <p:sp>
        <p:nvSpPr>
          <p:cNvPr id="26" name="Freeform: Shape 25">
            <a:extLst>
              <a:ext uri="{FF2B5EF4-FFF2-40B4-BE49-F238E27FC236}">
                <a16:creationId xmlns:a16="http://schemas.microsoft.com/office/drawing/2014/main" id="{09E1D466-2537-2D35-A484-F6F3EEF548DB}"/>
              </a:ext>
            </a:extLst>
          </p:cNvPr>
          <p:cNvSpPr/>
          <p:nvPr/>
        </p:nvSpPr>
        <p:spPr>
          <a:xfrm>
            <a:off x="657744" y="1252415"/>
            <a:ext cx="1736187" cy="2817003"/>
          </a:xfrm>
          <a:custGeom>
            <a:avLst/>
            <a:gdLst>
              <a:gd name="connsiteX0" fmla="*/ 0 w 1736187"/>
              <a:gd name="connsiteY0" fmla="*/ 0 h 2817003"/>
              <a:gd name="connsiteX1" fmla="*/ 1736187 w 1736187"/>
              <a:gd name="connsiteY1" fmla="*/ 0 h 2817003"/>
              <a:gd name="connsiteX2" fmla="*/ 1736187 w 1736187"/>
              <a:gd name="connsiteY2" fmla="*/ 2817003 h 2817003"/>
              <a:gd name="connsiteX3" fmla="*/ 0 w 1736187"/>
              <a:gd name="connsiteY3" fmla="*/ 2817003 h 2817003"/>
              <a:gd name="connsiteX4" fmla="*/ 0 w 1736187"/>
              <a:gd name="connsiteY4" fmla="*/ 0 h 2817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187" h="2817003">
                <a:moveTo>
                  <a:pt x="0" y="0"/>
                </a:moveTo>
                <a:lnTo>
                  <a:pt x="1736187" y="0"/>
                </a:lnTo>
                <a:lnTo>
                  <a:pt x="1736187" y="2817003"/>
                </a:lnTo>
                <a:lnTo>
                  <a:pt x="0" y="28170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Apr. 1 to Apr. 26</a:t>
            </a:r>
          </a:p>
          <a:p>
            <a:pPr marL="0" lvl="0" indent="0" algn="l" defTabSz="800100">
              <a:lnSpc>
                <a:spcPct val="90000"/>
              </a:lnSpc>
              <a:spcBef>
                <a:spcPct val="0"/>
              </a:spcBef>
              <a:spcAft>
                <a:spcPct val="35000"/>
              </a:spcAft>
              <a:buNone/>
            </a:pPr>
            <a:r>
              <a:rPr lang="en-US" sz="1800" kern="1200" dirty="0"/>
              <a:t>*Optional*</a:t>
            </a:r>
          </a:p>
        </p:txBody>
      </p:sp>
      <p:sp>
        <p:nvSpPr>
          <p:cNvPr id="27" name="Chord 26">
            <a:extLst>
              <a:ext uri="{FF2B5EF4-FFF2-40B4-BE49-F238E27FC236}">
                <a16:creationId xmlns:a16="http://schemas.microsoft.com/office/drawing/2014/main" id="{7E24AD68-0FCF-AE5B-695E-995FBFA15600}"/>
              </a:ext>
              <a:ext uri="{C183D7F6-B498-43B3-948B-1728B52AA6E4}">
                <adec:decorative xmlns:adec="http://schemas.microsoft.com/office/drawing/2017/decorative" val="1"/>
              </a:ext>
            </a:extLst>
          </p:cNvPr>
          <p:cNvSpPr/>
          <p:nvPr/>
        </p:nvSpPr>
        <p:spPr>
          <a:xfrm>
            <a:off x="2625276" y="997209"/>
            <a:ext cx="604854" cy="604854"/>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28" name="Partial Circle 27">
            <a:extLst>
              <a:ext uri="{FF2B5EF4-FFF2-40B4-BE49-F238E27FC236}">
                <a16:creationId xmlns:a16="http://schemas.microsoft.com/office/drawing/2014/main" id="{B8C8B6BE-19C4-3A0B-540B-F499B3921A59}"/>
              </a:ext>
              <a:ext uri="{C183D7F6-B498-43B3-948B-1728B52AA6E4}">
                <adec:decorative xmlns:adec="http://schemas.microsoft.com/office/drawing/2017/decorative" val="1"/>
              </a:ext>
            </a:extLst>
          </p:cNvPr>
          <p:cNvSpPr/>
          <p:nvPr/>
        </p:nvSpPr>
        <p:spPr>
          <a:xfrm>
            <a:off x="2685762" y="1057695"/>
            <a:ext cx="483883" cy="483883"/>
          </a:xfrm>
          <a:prstGeom prst="pie">
            <a:avLst>
              <a:gd name="adj1" fmla="val 11880000"/>
              <a:gd name="adj2" fmla="val 16200000"/>
            </a:avLst>
          </a:prstGeom>
          <a:solidFill>
            <a:schemeClr val="accent5"/>
          </a:solidFill>
          <a:ln>
            <a:solidFill>
              <a:schemeClr val="accent5"/>
            </a:solidFill>
          </a:ln>
        </p:spPr>
        <p:style>
          <a:lnRef idx="2">
            <a:scrgbClr r="0" g="0" b="0"/>
          </a:lnRef>
          <a:fillRef idx="1">
            <a:scrgbClr r="0" g="0" b="0"/>
          </a:fillRef>
          <a:effectRef idx="0">
            <a:schemeClr val="accent2">
              <a:hueOff val="6196"/>
              <a:satOff val="11290"/>
              <a:lumOff val="3333"/>
              <a:alphaOff val="0"/>
            </a:schemeClr>
          </a:effectRef>
          <a:fontRef idx="minor">
            <a:schemeClr val="lt1"/>
          </a:fontRef>
        </p:style>
        <p:txBody>
          <a:bodyPr/>
          <a:lstStyle/>
          <a:p>
            <a:endParaRPr lang="en-US"/>
          </a:p>
        </p:txBody>
      </p:sp>
      <p:sp>
        <p:nvSpPr>
          <p:cNvPr id="29" name="Freeform: Shape 28">
            <a:extLst>
              <a:ext uri="{FF2B5EF4-FFF2-40B4-BE49-F238E27FC236}">
                <a16:creationId xmlns:a16="http://schemas.microsoft.com/office/drawing/2014/main" id="{6BC38542-4BDF-D7E4-E676-9D8C385EC791}"/>
              </a:ext>
            </a:extLst>
          </p:cNvPr>
          <p:cNvSpPr/>
          <p:nvPr/>
        </p:nvSpPr>
        <p:spPr>
          <a:xfrm rot="16200000">
            <a:off x="1376077" y="2860308"/>
            <a:ext cx="2811824" cy="362912"/>
          </a:xfrm>
          <a:custGeom>
            <a:avLst/>
            <a:gdLst>
              <a:gd name="connsiteX0" fmla="*/ 0 w 2811824"/>
              <a:gd name="connsiteY0" fmla="*/ 0 h 362912"/>
              <a:gd name="connsiteX1" fmla="*/ 2811824 w 2811824"/>
              <a:gd name="connsiteY1" fmla="*/ 0 h 362912"/>
              <a:gd name="connsiteX2" fmla="*/ 2811824 w 2811824"/>
              <a:gd name="connsiteY2" fmla="*/ 362912 h 362912"/>
              <a:gd name="connsiteX3" fmla="*/ 0 w 2811824"/>
              <a:gd name="connsiteY3" fmla="*/ 362912 h 362912"/>
              <a:gd name="connsiteX4" fmla="*/ 0 w 2811824"/>
              <a:gd name="connsiteY4" fmla="*/ 0 h 3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824" h="362912">
                <a:moveTo>
                  <a:pt x="0" y="0"/>
                </a:moveTo>
                <a:lnTo>
                  <a:pt x="2811824" y="0"/>
                </a:lnTo>
                <a:lnTo>
                  <a:pt x="2811824" y="362912"/>
                </a:lnTo>
                <a:lnTo>
                  <a:pt x="0" y="362912"/>
                </a:lnTo>
                <a:lnTo>
                  <a:pt x="0" y="0"/>
                </a:lnTo>
                <a:close/>
              </a:path>
            </a:pathLst>
          </a:custGeom>
          <a:solidFill>
            <a:schemeClr val="accent5">
              <a:lumMod val="40000"/>
              <a:lumOff val="6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1" rIns="0" bIns="0" numCol="1" spcCol="1270" anchor="b" anchorCtr="0">
            <a:noAutofit/>
          </a:bodyPr>
          <a:lstStyle/>
          <a:p>
            <a:pPr marL="0" lvl="0" indent="0" algn="r" defTabSz="1066800">
              <a:lnSpc>
                <a:spcPct val="90000"/>
              </a:lnSpc>
              <a:spcBef>
                <a:spcPct val="0"/>
              </a:spcBef>
              <a:spcAft>
                <a:spcPct val="35000"/>
              </a:spcAft>
              <a:buNone/>
            </a:pPr>
            <a:r>
              <a:rPr lang="en-US" sz="2400" b="1" kern="1200" dirty="0"/>
              <a:t>Regular Phase</a:t>
            </a:r>
          </a:p>
        </p:txBody>
      </p:sp>
      <p:sp>
        <p:nvSpPr>
          <p:cNvPr id="30" name="Freeform: Shape 29">
            <a:extLst>
              <a:ext uri="{FF2B5EF4-FFF2-40B4-BE49-F238E27FC236}">
                <a16:creationId xmlns:a16="http://schemas.microsoft.com/office/drawing/2014/main" id="{97483CB1-EDEB-A488-27DB-9A04841DD02D}"/>
              </a:ext>
            </a:extLst>
          </p:cNvPr>
          <p:cNvSpPr/>
          <p:nvPr/>
        </p:nvSpPr>
        <p:spPr>
          <a:xfrm>
            <a:off x="3030819" y="1237790"/>
            <a:ext cx="1736187" cy="3207860"/>
          </a:xfrm>
          <a:custGeom>
            <a:avLst/>
            <a:gdLst>
              <a:gd name="connsiteX0" fmla="*/ 0 w 1736187"/>
              <a:gd name="connsiteY0" fmla="*/ 0 h 3207860"/>
              <a:gd name="connsiteX1" fmla="*/ 1736187 w 1736187"/>
              <a:gd name="connsiteY1" fmla="*/ 0 h 3207860"/>
              <a:gd name="connsiteX2" fmla="*/ 1736187 w 1736187"/>
              <a:gd name="connsiteY2" fmla="*/ 3207860 h 3207860"/>
              <a:gd name="connsiteX3" fmla="*/ 0 w 1736187"/>
              <a:gd name="connsiteY3" fmla="*/ 3207860 h 3207860"/>
              <a:gd name="connsiteX4" fmla="*/ 0 w 1736187"/>
              <a:gd name="connsiteY4" fmla="*/ 0 h 32078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187" h="3207860">
                <a:moveTo>
                  <a:pt x="0" y="0"/>
                </a:moveTo>
                <a:lnTo>
                  <a:pt x="1736187" y="0"/>
                </a:lnTo>
                <a:lnTo>
                  <a:pt x="1736187" y="3207860"/>
                </a:lnTo>
                <a:lnTo>
                  <a:pt x="0" y="3207860"/>
                </a:lnTo>
                <a:lnTo>
                  <a:pt x="0" y="0"/>
                </a:lnTo>
                <a:close/>
              </a:path>
            </a:pathLst>
          </a:custGeom>
          <a:solidFill>
            <a:schemeClr val="accent5">
              <a:lumMod val="20000"/>
              <a:lumOff val="80000"/>
            </a:schemeClr>
          </a:solidFill>
        </p:spPr>
        <p:style>
          <a:lnRef idx="0">
            <a:schemeClr val="dk1">
              <a:alpha val="0"/>
              <a:hueOff val="0"/>
              <a:satOff val="0"/>
              <a:lumOff val="0"/>
              <a:alphaOff val="0"/>
            </a:schemeClr>
          </a:lnRef>
          <a:fillRef idx="0">
            <a:scrgbClr r="0" g="0" b="0"/>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May 2 to Sept. 5</a:t>
            </a:r>
          </a:p>
          <a:p>
            <a:pPr marL="0" lvl="0" indent="0" algn="l" defTabSz="800100">
              <a:lnSpc>
                <a:spcPct val="90000"/>
              </a:lnSpc>
              <a:spcBef>
                <a:spcPct val="0"/>
              </a:spcBef>
              <a:spcAft>
                <a:spcPct val="35000"/>
              </a:spcAft>
              <a:buNone/>
            </a:pPr>
            <a:r>
              <a:rPr lang="en-US" sz="1800" kern="1200" dirty="0"/>
              <a:t>Primary collection </a:t>
            </a:r>
            <a:r>
              <a:rPr lang="en-US" dirty="0"/>
              <a:t>p</a:t>
            </a:r>
            <a:r>
              <a:rPr lang="en-US" sz="1800" kern="1200" dirty="0"/>
              <a:t>hase</a:t>
            </a:r>
          </a:p>
          <a:p>
            <a:pPr marL="0" lvl="0" indent="0" algn="l" defTabSz="800100">
              <a:lnSpc>
                <a:spcPct val="90000"/>
              </a:lnSpc>
              <a:spcBef>
                <a:spcPct val="0"/>
              </a:spcBef>
              <a:spcAft>
                <a:spcPct val="35000"/>
              </a:spcAft>
              <a:buNone/>
            </a:pPr>
            <a:r>
              <a:rPr lang="en-US" sz="1800" kern="1200" dirty="0"/>
              <a:t>Many interim deadlines throughout the phase</a:t>
            </a:r>
          </a:p>
        </p:txBody>
      </p:sp>
      <p:sp>
        <p:nvSpPr>
          <p:cNvPr id="31" name="Chord 30">
            <a:extLst>
              <a:ext uri="{FF2B5EF4-FFF2-40B4-BE49-F238E27FC236}">
                <a16:creationId xmlns:a16="http://schemas.microsoft.com/office/drawing/2014/main" id="{03ABBEBF-B6C8-0488-A81E-626ADF790903}"/>
              </a:ext>
              <a:ext uri="{C183D7F6-B498-43B3-948B-1728B52AA6E4}">
                <adec:decorative xmlns:adec="http://schemas.microsoft.com/office/drawing/2017/decorative" val="1"/>
              </a:ext>
            </a:extLst>
          </p:cNvPr>
          <p:cNvSpPr/>
          <p:nvPr/>
        </p:nvSpPr>
        <p:spPr>
          <a:xfrm>
            <a:off x="5016206" y="997209"/>
            <a:ext cx="604854" cy="604854"/>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2" name="Partial Circle 31">
            <a:extLst>
              <a:ext uri="{FF2B5EF4-FFF2-40B4-BE49-F238E27FC236}">
                <a16:creationId xmlns:a16="http://schemas.microsoft.com/office/drawing/2014/main" id="{6EFFA06D-BC13-220E-DEAB-3D7D46C589B7}"/>
              </a:ext>
              <a:ext uri="{C183D7F6-B498-43B3-948B-1728B52AA6E4}">
                <adec:decorative xmlns:adec="http://schemas.microsoft.com/office/drawing/2017/decorative" val="1"/>
              </a:ext>
            </a:extLst>
          </p:cNvPr>
          <p:cNvSpPr/>
          <p:nvPr/>
        </p:nvSpPr>
        <p:spPr>
          <a:xfrm>
            <a:off x="5076692" y="1057695"/>
            <a:ext cx="483883" cy="483883"/>
          </a:xfrm>
          <a:prstGeom prst="pie">
            <a:avLst>
              <a:gd name="adj1" fmla="val 9720000"/>
              <a:gd name="adj2" fmla="val 16200000"/>
            </a:avLst>
          </a:prstGeom>
        </p:spPr>
        <p:style>
          <a:lnRef idx="2">
            <a:schemeClr val="accent2">
              <a:hueOff val="12393"/>
              <a:satOff val="22581"/>
              <a:lumOff val="6667"/>
              <a:alphaOff val="0"/>
            </a:schemeClr>
          </a:lnRef>
          <a:fillRef idx="1">
            <a:schemeClr val="accent2">
              <a:hueOff val="12393"/>
              <a:satOff val="22581"/>
              <a:lumOff val="6667"/>
              <a:alphaOff val="0"/>
            </a:schemeClr>
          </a:fillRef>
          <a:effectRef idx="0">
            <a:schemeClr val="accent2">
              <a:hueOff val="12393"/>
              <a:satOff val="22581"/>
              <a:lumOff val="6667"/>
              <a:alphaOff val="0"/>
            </a:schemeClr>
          </a:effectRef>
          <a:fontRef idx="minor">
            <a:schemeClr val="lt1"/>
          </a:fontRef>
        </p:style>
        <p:txBody>
          <a:bodyPr/>
          <a:lstStyle/>
          <a:p>
            <a:endParaRPr lang="en-US"/>
          </a:p>
        </p:txBody>
      </p:sp>
      <p:sp>
        <p:nvSpPr>
          <p:cNvPr id="33" name="Freeform: Shape 32">
            <a:extLst>
              <a:ext uri="{FF2B5EF4-FFF2-40B4-BE49-F238E27FC236}">
                <a16:creationId xmlns:a16="http://schemas.microsoft.com/office/drawing/2014/main" id="{AE3B6C8E-8555-F5B4-4149-927EC629BF42}"/>
              </a:ext>
            </a:extLst>
          </p:cNvPr>
          <p:cNvSpPr/>
          <p:nvPr/>
        </p:nvSpPr>
        <p:spPr>
          <a:xfrm rot="16200000">
            <a:off x="3767007" y="2860308"/>
            <a:ext cx="2811824" cy="362912"/>
          </a:xfrm>
          <a:custGeom>
            <a:avLst/>
            <a:gdLst>
              <a:gd name="connsiteX0" fmla="*/ 0 w 2811824"/>
              <a:gd name="connsiteY0" fmla="*/ 0 h 362912"/>
              <a:gd name="connsiteX1" fmla="*/ 2811824 w 2811824"/>
              <a:gd name="connsiteY1" fmla="*/ 0 h 362912"/>
              <a:gd name="connsiteX2" fmla="*/ 2811824 w 2811824"/>
              <a:gd name="connsiteY2" fmla="*/ 362912 h 362912"/>
              <a:gd name="connsiteX3" fmla="*/ 0 w 2811824"/>
              <a:gd name="connsiteY3" fmla="*/ 362912 h 362912"/>
              <a:gd name="connsiteX4" fmla="*/ 0 w 2811824"/>
              <a:gd name="connsiteY4" fmla="*/ 0 h 3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824" h="362912">
                <a:moveTo>
                  <a:pt x="0" y="0"/>
                </a:moveTo>
                <a:lnTo>
                  <a:pt x="2811824" y="0"/>
                </a:lnTo>
                <a:lnTo>
                  <a:pt x="2811824" y="362912"/>
                </a:lnTo>
                <a:lnTo>
                  <a:pt x="0" y="3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 numCol="1" spcCol="1270" anchor="b" anchorCtr="0">
            <a:noAutofit/>
          </a:bodyPr>
          <a:lstStyle/>
          <a:p>
            <a:pPr marL="0" lvl="0" indent="0" algn="r" defTabSz="1066800">
              <a:lnSpc>
                <a:spcPct val="90000"/>
              </a:lnSpc>
              <a:spcBef>
                <a:spcPct val="0"/>
              </a:spcBef>
              <a:spcAft>
                <a:spcPct val="35000"/>
              </a:spcAft>
              <a:buNone/>
            </a:pPr>
            <a:r>
              <a:rPr lang="en-US" sz="2400" kern="1200" dirty="0"/>
              <a:t>Cross LEA Phase</a:t>
            </a:r>
          </a:p>
        </p:txBody>
      </p:sp>
      <p:sp>
        <p:nvSpPr>
          <p:cNvPr id="34" name="Freeform: Shape 33">
            <a:extLst>
              <a:ext uri="{FF2B5EF4-FFF2-40B4-BE49-F238E27FC236}">
                <a16:creationId xmlns:a16="http://schemas.microsoft.com/office/drawing/2014/main" id="{075ACB91-756F-569C-7FEB-51489A49D29E}"/>
              </a:ext>
            </a:extLst>
          </p:cNvPr>
          <p:cNvSpPr/>
          <p:nvPr/>
        </p:nvSpPr>
        <p:spPr>
          <a:xfrm>
            <a:off x="5439605" y="1252415"/>
            <a:ext cx="1736187" cy="2817003"/>
          </a:xfrm>
          <a:custGeom>
            <a:avLst/>
            <a:gdLst>
              <a:gd name="connsiteX0" fmla="*/ 0 w 1736187"/>
              <a:gd name="connsiteY0" fmla="*/ 0 h 2817003"/>
              <a:gd name="connsiteX1" fmla="*/ 1736187 w 1736187"/>
              <a:gd name="connsiteY1" fmla="*/ 0 h 2817003"/>
              <a:gd name="connsiteX2" fmla="*/ 1736187 w 1736187"/>
              <a:gd name="connsiteY2" fmla="*/ 2817003 h 2817003"/>
              <a:gd name="connsiteX3" fmla="*/ 0 w 1736187"/>
              <a:gd name="connsiteY3" fmla="*/ 2817003 h 2817003"/>
              <a:gd name="connsiteX4" fmla="*/ 0 w 1736187"/>
              <a:gd name="connsiteY4" fmla="*/ 0 h 2817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187" h="2817003">
                <a:moveTo>
                  <a:pt x="0" y="0"/>
                </a:moveTo>
                <a:lnTo>
                  <a:pt x="1736187" y="0"/>
                </a:lnTo>
                <a:lnTo>
                  <a:pt x="1736187" y="2817003"/>
                </a:lnTo>
                <a:lnTo>
                  <a:pt x="0" y="28170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Sept. 19 to Oct. 24</a:t>
            </a:r>
          </a:p>
        </p:txBody>
      </p:sp>
      <p:sp>
        <p:nvSpPr>
          <p:cNvPr id="35" name="Chord 34">
            <a:extLst>
              <a:ext uri="{FF2B5EF4-FFF2-40B4-BE49-F238E27FC236}">
                <a16:creationId xmlns:a16="http://schemas.microsoft.com/office/drawing/2014/main" id="{C48E5492-6E93-2BFB-1D26-A53373D823C0}"/>
              </a:ext>
              <a:ext uri="{C183D7F6-B498-43B3-948B-1728B52AA6E4}">
                <adec:decorative xmlns:adec="http://schemas.microsoft.com/office/drawing/2017/decorative" val="1"/>
              </a:ext>
            </a:extLst>
          </p:cNvPr>
          <p:cNvSpPr/>
          <p:nvPr/>
        </p:nvSpPr>
        <p:spPr>
          <a:xfrm>
            <a:off x="7407137" y="997209"/>
            <a:ext cx="604854" cy="604854"/>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36" name="Partial Circle 35">
            <a:extLst>
              <a:ext uri="{FF2B5EF4-FFF2-40B4-BE49-F238E27FC236}">
                <a16:creationId xmlns:a16="http://schemas.microsoft.com/office/drawing/2014/main" id="{C00351DA-EC63-BB18-3827-A871112DC716}"/>
              </a:ext>
              <a:ext uri="{C183D7F6-B498-43B3-948B-1728B52AA6E4}">
                <adec:decorative xmlns:adec="http://schemas.microsoft.com/office/drawing/2017/decorative" val="1"/>
              </a:ext>
            </a:extLst>
          </p:cNvPr>
          <p:cNvSpPr/>
          <p:nvPr/>
        </p:nvSpPr>
        <p:spPr>
          <a:xfrm>
            <a:off x="7467622" y="1057695"/>
            <a:ext cx="483883" cy="483883"/>
          </a:xfrm>
          <a:prstGeom prst="pie">
            <a:avLst>
              <a:gd name="adj1" fmla="val 7560000"/>
              <a:gd name="adj2" fmla="val 16200000"/>
            </a:avLst>
          </a:prstGeom>
        </p:spPr>
        <p:style>
          <a:lnRef idx="2">
            <a:schemeClr val="accent2">
              <a:hueOff val="18589"/>
              <a:satOff val="33871"/>
              <a:lumOff val="10000"/>
              <a:alphaOff val="0"/>
            </a:schemeClr>
          </a:lnRef>
          <a:fillRef idx="1">
            <a:schemeClr val="accent2">
              <a:hueOff val="18589"/>
              <a:satOff val="33871"/>
              <a:lumOff val="10000"/>
              <a:alphaOff val="0"/>
            </a:schemeClr>
          </a:fillRef>
          <a:effectRef idx="0">
            <a:schemeClr val="accent2">
              <a:hueOff val="18589"/>
              <a:satOff val="33871"/>
              <a:lumOff val="10000"/>
              <a:alphaOff val="0"/>
            </a:schemeClr>
          </a:effectRef>
          <a:fontRef idx="minor">
            <a:schemeClr val="lt1"/>
          </a:fontRef>
        </p:style>
        <p:txBody>
          <a:bodyPr/>
          <a:lstStyle/>
          <a:p>
            <a:endParaRPr lang="en-US"/>
          </a:p>
        </p:txBody>
      </p:sp>
      <p:sp>
        <p:nvSpPr>
          <p:cNvPr id="37" name="Freeform: Shape 36">
            <a:extLst>
              <a:ext uri="{FF2B5EF4-FFF2-40B4-BE49-F238E27FC236}">
                <a16:creationId xmlns:a16="http://schemas.microsoft.com/office/drawing/2014/main" id="{1A613EA2-566D-AF15-8E1A-534EC8A4A2A3}"/>
              </a:ext>
            </a:extLst>
          </p:cNvPr>
          <p:cNvSpPr/>
          <p:nvPr/>
        </p:nvSpPr>
        <p:spPr>
          <a:xfrm rot="16200000">
            <a:off x="6157938" y="2860308"/>
            <a:ext cx="2811824" cy="362912"/>
          </a:xfrm>
          <a:custGeom>
            <a:avLst/>
            <a:gdLst>
              <a:gd name="connsiteX0" fmla="*/ 0 w 2811824"/>
              <a:gd name="connsiteY0" fmla="*/ 0 h 362912"/>
              <a:gd name="connsiteX1" fmla="*/ 2811824 w 2811824"/>
              <a:gd name="connsiteY1" fmla="*/ 0 h 362912"/>
              <a:gd name="connsiteX2" fmla="*/ 2811824 w 2811824"/>
              <a:gd name="connsiteY2" fmla="*/ 362912 h 362912"/>
              <a:gd name="connsiteX3" fmla="*/ 0 w 2811824"/>
              <a:gd name="connsiteY3" fmla="*/ 362912 h 362912"/>
              <a:gd name="connsiteX4" fmla="*/ 0 w 2811824"/>
              <a:gd name="connsiteY4" fmla="*/ 0 h 3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824" h="362912">
                <a:moveTo>
                  <a:pt x="0" y="0"/>
                </a:moveTo>
                <a:lnTo>
                  <a:pt x="2811824" y="0"/>
                </a:lnTo>
                <a:lnTo>
                  <a:pt x="2811824" y="362912"/>
                </a:lnTo>
                <a:lnTo>
                  <a:pt x="0" y="3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1" numCol="1" spcCol="1270" anchor="b" anchorCtr="0">
            <a:noAutofit/>
          </a:bodyPr>
          <a:lstStyle/>
          <a:p>
            <a:pPr marL="0" lvl="0" indent="0" algn="r" defTabSz="1066800">
              <a:lnSpc>
                <a:spcPct val="90000"/>
              </a:lnSpc>
              <a:spcBef>
                <a:spcPct val="0"/>
              </a:spcBef>
              <a:spcAft>
                <a:spcPct val="35000"/>
              </a:spcAft>
              <a:buNone/>
            </a:pPr>
            <a:r>
              <a:rPr lang="en-US" sz="2400" kern="1200" dirty="0"/>
              <a:t>Post-Cross LEA Phase</a:t>
            </a:r>
          </a:p>
        </p:txBody>
      </p:sp>
      <p:sp>
        <p:nvSpPr>
          <p:cNvPr id="38" name="Freeform: Shape 37">
            <a:extLst>
              <a:ext uri="{FF2B5EF4-FFF2-40B4-BE49-F238E27FC236}">
                <a16:creationId xmlns:a16="http://schemas.microsoft.com/office/drawing/2014/main" id="{B9E78DF8-7B56-7BA2-1DDB-8F5D608DC77D}"/>
              </a:ext>
            </a:extLst>
          </p:cNvPr>
          <p:cNvSpPr/>
          <p:nvPr/>
        </p:nvSpPr>
        <p:spPr>
          <a:xfrm>
            <a:off x="7830535" y="1252415"/>
            <a:ext cx="1736187" cy="2817003"/>
          </a:xfrm>
          <a:custGeom>
            <a:avLst/>
            <a:gdLst>
              <a:gd name="connsiteX0" fmla="*/ 0 w 1736187"/>
              <a:gd name="connsiteY0" fmla="*/ 0 h 2817003"/>
              <a:gd name="connsiteX1" fmla="*/ 1736187 w 1736187"/>
              <a:gd name="connsiteY1" fmla="*/ 0 h 2817003"/>
              <a:gd name="connsiteX2" fmla="*/ 1736187 w 1736187"/>
              <a:gd name="connsiteY2" fmla="*/ 2817003 h 2817003"/>
              <a:gd name="connsiteX3" fmla="*/ 0 w 1736187"/>
              <a:gd name="connsiteY3" fmla="*/ 2817003 h 2817003"/>
              <a:gd name="connsiteX4" fmla="*/ 0 w 1736187"/>
              <a:gd name="connsiteY4" fmla="*/ 0 h 2817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187" h="2817003">
                <a:moveTo>
                  <a:pt x="0" y="0"/>
                </a:moveTo>
                <a:lnTo>
                  <a:pt x="1736187" y="0"/>
                </a:lnTo>
                <a:lnTo>
                  <a:pt x="1736187" y="2817003"/>
                </a:lnTo>
                <a:lnTo>
                  <a:pt x="0" y="28170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Oct. 24 to Nov. 19 </a:t>
            </a:r>
          </a:p>
          <a:p>
            <a:pPr marL="0" lvl="0" indent="0" algn="l" defTabSz="800100">
              <a:lnSpc>
                <a:spcPct val="90000"/>
              </a:lnSpc>
              <a:spcBef>
                <a:spcPct val="0"/>
              </a:spcBef>
              <a:spcAft>
                <a:spcPct val="35000"/>
              </a:spcAft>
              <a:buNone/>
            </a:pPr>
            <a:r>
              <a:rPr lang="en-US" sz="1800" kern="1200" dirty="0"/>
              <a:t>Limited changes allowed</a:t>
            </a:r>
          </a:p>
        </p:txBody>
      </p:sp>
      <p:sp>
        <p:nvSpPr>
          <p:cNvPr id="39" name="Chord 38">
            <a:extLst>
              <a:ext uri="{FF2B5EF4-FFF2-40B4-BE49-F238E27FC236}">
                <a16:creationId xmlns:a16="http://schemas.microsoft.com/office/drawing/2014/main" id="{0D36629D-3CE2-C5F2-C0EF-13E8E6B3F35C}"/>
              </a:ext>
              <a:ext uri="{C183D7F6-B498-43B3-948B-1728B52AA6E4}">
                <adec:decorative xmlns:adec="http://schemas.microsoft.com/office/drawing/2017/decorative" val="1"/>
              </a:ext>
            </a:extLst>
          </p:cNvPr>
          <p:cNvSpPr/>
          <p:nvPr/>
        </p:nvSpPr>
        <p:spPr>
          <a:xfrm>
            <a:off x="9798067" y="997209"/>
            <a:ext cx="604854" cy="604854"/>
          </a:xfrm>
          <a:prstGeom prst="chord">
            <a:avLst>
              <a:gd name="adj1" fmla="val 4800000"/>
              <a:gd name="adj2" fmla="val 16800000"/>
            </a:avLst>
          </a:prstGeom>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40" name="Partial Circle 39">
            <a:extLst>
              <a:ext uri="{FF2B5EF4-FFF2-40B4-BE49-F238E27FC236}">
                <a16:creationId xmlns:a16="http://schemas.microsoft.com/office/drawing/2014/main" id="{012D2E2B-1869-2383-311C-4E729A86BBA9}"/>
              </a:ext>
              <a:ext uri="{C183D7F6-B498-43B3-948B-1728B52AA6E4}">
                <adec:decorative xmlns:adec="http://schemas.microsoft.com/office/drawing/2017/decorative" val="1"/>
              </a:ext>
            </a:extLst>
          </p:cNvPr>
          <p:cNvSpPr/>
          <p:nvPr/>
        </p:nvSpPr>
        <p:spPr>
          <a:xfrm>
            <a:off x="9858553" y="1057695"/>
            <a:ext cx="483883" cy="483883"/>
          </a:xfrm>
          <a:prstGeom prst="pie">
            <a:avLst>
              <a:gd name="adj1" fmla="val 5400000"/>
              <a:gd name="adj2" fmla="val 16200000"/>
            </a:avLst>
          </a:prstGeom>
        </p:spPr>
        <p:style>
          <a:lnRef idx="2">
            <a:schemeClr val="accent2">
              <a:hueOff val="24785"/>
              <a:satOff val="45162"/>
              <a:lumOff val="13333"/>
              <a:alphaOff val="0"/>
            </a:schemeClr>
          </a:lnRef>
          <a:fillRef idx="1">
            <a:schemeClr val="accent2">
              <a:hueOff val="24785"/>
              <a:satOff val="45162"/>
              <a:lumOff val="13333"/>
              <a:alphaOff val="0"/>
            </a:schemeClr>
          </a:fillRef>
          <a:effectRef idx="0">
            <a:schemeClr val="accent2">
              <a:hueOff val="24785"/>
              <a:satOff val="45162"/>
              <a:lumOff val="13333"/>
              <a:alphaOff val="0"/>
            </a:schemeClr>
          </a:effectRef>
          <a:fontRef idx="minor">
            <a:schemeClr val="lt1"/>
          </a:fontRef>
        </p:style>
        <p:txBody>
          <a:bodyPr/>
          <a:lstStyle/>
          <a:p>
            <a:endParaRPr lang="en-US"/>
          </a:p>
        </p:txBody>
      </p:sp>
      <p:sp>
        <p:nvSpPr>
          <p:cNvPr id="41" name="Freeform: Shape 40">
            <a:extLst>
              <a:ext uri="{FF2B5EF4-FFF2-40B4-BE49-F238E27FC236}">
                <a16:creationId xmlns:a16="http://schemas.microsoft.com/office/drawing/2014/main" id="{46E75122-2089-350C-AE62-4A7AB55D4DCE}"/>
              </a:ext>
            </a:extLst>
          </p:cNvPr>
          <p:cNvSpPr/>
          <p:nvPr/>
        </p:nvSpPr>
        <p:spPr>
          <a:xfrm rot="16200000">
            <a:off x="8548868" y="2860308"/>
            <a:ext cx="2811824" cy="362912"/>
          </a:xfrm>
          <a:custGeom>
            <a:avLst/>
            <a:gdLst>
              <a:gd name="connsiteX0" fmla="*/ 0 w 2811824"/>
              <a:gd name="connsiteY0" fmla="*/ 0 h 362912"/>
              <a:gd name="connsiteX1" fmla="*/ 2811824 w 2811824"/>
              <a:gd name="connsiteY1" fmla="*/ 0 h 362912"/>
              <a:gd name="connsiteX2" fmla="*/ 2811824 w 2811824"/>
              <a:gd name="connsiteY2" fmla="*/ 362912 h 362912"/>
              <a:gd name="connsiteX3" fmla="*/ 0 w 2811824"/>
              <a:gd name="connsiteY3" fmla="*/ 362912 h 362912"/>
              <a:gd name="connsiteX4" fmla="*/ 0 w 2811824"/>
              <a:gd name="connsiteY4" fmla="*/ 0 h 3629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11824" h="362912">
                <a:moveTo>
                  <a:pt x="0" y="0"/>
                </a:moveTo>
                <a:lnTo>
                  <a:pt x="2811824" y="0"/>
                </a:lnTo>
                <a:lnTo>
                  <a:pt x="2811824" y="362912"/>
                </a:lnTo>
                <a:lnTo>
                  <a:pt x="0" y="362912"/>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b" anchorCtr="0">
            <a:noAutofit/>
          </a:bodyPr>
          <a:lstStyle/>
          <a:p>
            <a:pPr marL="0" lvl="0" indent="0" algn="r" defTabSz="1066800">
              <a:lnSpc>
                <a:spcPct val="90000"/>
              </a:lnSpc>
              <a:spcBef>
                <a:spcPct val="0"/>
              </a:spcBef>
              <a:spcAft>
                <a:spcPct val="35000"/>
              </a:spcAft>
              <a:buNone/>
            </a:pPr>
            <a:r>
              <a:rPr lang="en-US" sz="2400" kern="1200" dirty="0"/>
              <a:t>Final Dates</a:t>
            </a:r>
          </a:p>
        </p:txBody>
      </p:sp>
      <p:sp>
        <p:nvSpPr>
          <p:cNvPr id="42" name="Freeform: Shape 41">
            <a:extLst>
              <a:ext uri="{FF2B5EF4-FFF2-40B4-BE49-F238E27FC236}">
                <a16:creationId xmlns:a16="http://schemas.microsoft.com/office/drawing/2014/main" id="{33F4E756-B76C-0B1F-7D7E-0BADB0D38C8B}"/>
              </a:ext>
            </a:extLst>
          </p:cNvPr>
          <p:cNvSpPr/>
          <p:nvPr/>
        </p:nvSpPr>
        <p:spPr>
          <a:xfrm>
            <a:off x="10221466" y="1252415"/>
            <a:ext cx="1736187" cy="2817003"/>
          </a:xfrm>
          <a:custGeom>
            <a:avLst/>
            <a:gdLst>
              <a:gd name="connsiteX0" fmla="*/ 0 w 1736187"/>
              <a:gd name="connsiteY0" fmla="*/ 0 h 2817003"/>
              <a:gd name="connsiteX1" fmla="*/ 1736187 w 1736187"/>
              <a:gd name="connsiteY1" fmla="*/ 0 h 2817003"/>
              <a:gd name="connsiteX2" fmla="*/ 1736187 w 1736187"/>
              <a:gd name="connsiteY2" fmla="*/ 2817003 h 2817003"/>
              <a:gd name="connsiteX3" fmla="*/ 0 w 1736187"/>
              <a:gd name="connsiteY3" fmla="*/ 2817003 h 2817003"/>
              <a:gd name="connsiteX4" fmla="*/ 0 w 1736187"/>
              <a:gd name="connsiteY4" fmla="*/ 0 h 28170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6187" h="2817003">
                <a:moveTo>
                  <a:pt x="0" y="0"/>
                </a:moveTo>
                <a:lnTo>
                  <a:pt x="1736187" y="0"/>
                </a:lnTo>
                <a:lnTo>
                  <a:pt x="1736187" y="2817003"/>
                </a:lnTo>
                <a:lnTo>
                  <a:pt x="0" y="281700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800100">
              <a:lnSpc>
                <a:spcPct val="90000"/>
              </a:lnSpc>
              <a:spcBef>
                <a:spcPct val="0"/>
              </a:spcBef>
              <a:spcAft>
                <a:spcPct val="35000"/>
              </a:spcAft>
              <a:buNone/>
            </a:pPr>
            <a:r>
              <a:rPr lang="en-US" sz="1800" kern="1200" dirty="0"/>
              <a:t>Nov. 22 to Nov. 26 final report review</a:t>
            </a:r>
          </a:p>
          <a:p>
            <a:pPr marL="0" lvl="0" indent="0" algn="l" defTabSz="800100">
              <a:lnSpc>
                <a:spcPct val="90000"/>
              </a:lnSpc>
              <a:spcBef>
                <a:spcPct val="0"/>
              </a:spcBef>
              <a:spcAft>
                <a:spcPct val="35000"/>
              </a:spcAft>
              <a:buNone/>
            </a:pPr>
            <a:r>
              <a:rPr lang="en-US" sz="1800" kern="1200" dirty="0"/>
              <a:t>Dec. 3 Superintendent Verification Due</a:t>
            </a:r>
          </a:p>
          <a:p>
            <a:pPr marL="0" lvl="0" indent="0" algn="l" defTabSz="800100">
              <a:lnSpc>
                <a:spcPct val="90000"/>
              </a:lnSpc>
              <a:spcBef>
                <a:spcPct val="0"/>
              </a:spcBef>
              <a:spcAft>
                <a:spcPct val="35000"/>
              </a:spcAft>
              <a:buNone/>
            </a:pPr>
            <a:r>
              <a:rPr lang="en-US" sz="1800" kern="1200" dirty="0"/>
              <a:t>Jan. 14, 2025, Data Release</a:t>
            </a:r>
          </a:p>
        </p:txBody>
      </p:sp>
      <p:sp>
        <p:nvSpPr>
          <p:cNvPr id="21" name="Rectangle: Rounded Corners 20">
            <a:extLst>
              <a:ext uri="{FF2B5EF4-FFF2-40B4-BE49-F238E27FC236}">
                <a16:creationId xmlns:a16="http://schemas.microsoft.com/office/drawing/2014/main" id="{DF0FA643-D3F7-23DD-AAAD-DD45AD25C180}"/>
              </a:ext>
            </a:extLst>
          </p:cNvPr>
          <p:cNvSpPr/>
          <p:nvPr/>
        </p:nvSpPr>
        <p:spPr>
          <a:xfrm>
            <a:off x="228600" y="5079235"/>
            <a:ext cx="11734800" cy="898524"/>
          </a:xfrm>
          <a:prstGeom prst="roundRect">
            <a:avLst/>
          </a:prstGeom>
          <a:solidFill>
            <a:schemeClr val="accent1">
              <a:lumMod val="20000"/>
              <a:lumOff val="80000"/>
            </a:schemeClr>
          </a:solidFill>
        </p:spPr>
        <p:style>
          <a:lnRef idx="2">
            <a:schemeClr val="accent6">
              <a:shade val="15000"/>
            </a:schemeClr>
          </a:lnRef>
          <a:fillRef idx="1">
            <a:schemeClr val="accent6"/>
          </a:fillRef>
          <a:effectRef idx="0">
            <a:schemeClr val="accent6"/>
          </a:effectRef>
          <a:fontRef idx="minor">
            <a:schemeClr val="lt1"/>
          </a:fontRef>
        </p:style>
        <p:txBody>
          <a:bodyPr rtlCol="0" anchor="ctr"/>
          <a:lstStyle/>
          <a:p>
            <a:r>
              <a:rPr lang="en-US" b="1" dirty="0">
                <a:solidFill>
                  <a:schemeClr val="tx1"/>
                </a:solidFill>
              </a:rPr>
              <a:t>Note: </a:t>
            </a:r>
            <a:r>
              <a:rPr lang="en-US" dirty="0">
                <a:solidFill>
                  <a:schemeClr val="tx1"/>
                </a:solidFill>
              </a:rPr>
              <a:t>The SEY data collection overlaps with many student data collections throughout the cycle. Data respondents who are responsible for multiple collections are encouraged to review the Data Pipeline Collection Dates document posted on the </a:t>
            </a:r>
            <a:r>
              <a:rPr lang="en-US" dirty="0">
                <a:hlinkClick r:id="rId3"/>
              </a:rPr>
              <a:t>Data Pipeline Resources page</a:t>
            </a:r>
            <a:r>
              <a:rPr lang="en-US" dirty="0"/>
              <a:t> </a:t>
            </a:r>
            <a:r>
              <a:rPr lang="en-US" dirty="0">
                <a:solidFill>
                  <a:schemeClr val="tx1"/>
                </a:solidFill>
              </a:rPr>
              <a:t>to plan accordingly.</a:t>
            </a:r>
          </a:p>
        </p:txBody>
      </p:sp>
      <p:sp>
        <p:nvSpPr>
          <p:cNvPr id="3" name="Slide Number Placeholder 2">
            <a:extLst>
              <a:ext uri="{FF2B5EF4-FFF2-40B4-BE49-F238E27FC236}">
                <a16:creationId xmlns:a16="http://schemas.microsoft.com/office/drawing/2014/main" id="{8E5AC75D-D323-072A-389A-BAAC09F5EBAE}"/>
              </a:ext>
            </a:extLst>
          </p:cNvPr>
          <p:cNvSpPr>
            <a:spLocks noGrp="1"/>
          </p:cNvSpPr>
          <p:nvPr>
            <p:ph type="sldNum" sz="quarter" idx="12"/>
          </p:nvPr>
        </p:nvSpPr>
        <p:spPr/>
        <p:txBody>
          <a:bodyPr/>
          <a:lstStyle/>
          <a:p>
            <a:fld id="{C479D5F6-EDCB-402A-AC08-4943A1820E8F}" type="slidenum">
              <a:rPr lang="en-US" smtClean="0"/>
              <a:pPr/>
              <a:t>13</a:t>
            </a:fld>
            <a:endParaRPr lang="en-US" dirty="0"/>
          </a:p>
        </p:txBody>
      </p:sp>
    </p:spTree>
    <p:extLst>
      <p:ext uri="{BB962C8B-B14F-4D97-AF65-F5344CB8AC3E}">
        <p14:creationId xmlns:p14="http://schemas.microsoft.com/office/powerpoint/2010/main" val="3055032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B6F7A1-8818-6155-AB2B-E7D0DDE0C29F}"/>
              </a:ext>
            </a:extLst>
          </p:cNvPr>
          <p:cNvSpPr>
            <a:spLocks noGrp="1"/>
          </p:cNvSpPr>
          <p:nvPr>
            <p:ph type="title"/>
          </p:nvPr>
        </p:nvSpPr>
        <p:spPr/>
        <p:txBody>
          <a:bodyPr/>
          <a:lstStyle/>
          <a:p>
            <a:r>
              <a:rPr lang="en-US" dirty="0"/>
              <a:t>Key Dates: Soft Open Phase</a:t>
            </a:r>
          </a:p>
        </p:txBody>
      </p:sp>
      <p:graphicFrame>
        <p:nvGraphicFramePr>
          <p:cNvPr id="6" name="Table Placeholder 10">
            <a:extLst>
              <a:ext uri="{FF2B5EF4-FFF2-40B4-BE49-F238E27FC236}">
                <a16:creationId xmlns:a16="http://schemas.microsoft.com/office/drawing/2014/main" id="{280AD150-D636-D603-921D-3B8AB4290BA8}"/>
              </a:ext>
            </a:extLst>
          </p:cNvPr>
          <p:cNvGraphicFramePr>
            <a:graphicFrameLocks noGrp="1"/>
          </p:cNvGraphicFramePr>
          <p:nvPr>
            <p:ph idx="1"/>
            <p:extLst>
              <p:ext uri="{D42A27DB-BD31-4B8C-83A1-F6EECF244321}">
                <p14:modId xmlns:p14="http://schemas.microsoft.com/office/powerpoint/2010/main" val="3326069351"/>
              </p:ext>
            </p:extLst>
          </p:nvPr>
        </p:nvGraphicFramePr>
        <p:xfrm>
          <a:off x="228600" y="228600"/>
          <a:ext cx="11658600" cy="3488071"/>
        </p:xfrm>
        <a:graphic>
          <a:graphicData uri="http://schemas.openxmlformats.org/drawingml/2006/table">
            <a:tbl>
              <a:tblPr firstRow="1" bandRow="1">
                <a:tableStyleId>{7E9639D4-E3E2-4D34-9284-5A2195B3D0D7}</a:tableStyleId>
              </a:tblPr>
              <a:tblGrid>
                <a:gridCol w="1371600">
                  <a:extLst>
                    <a:ext uri="{9D8B030D-6E8A-4147-A177-3AD203B41FA5}">
                      <a16:colId xmlns:a16="http://schemas.microsoft.com/office/drawing/2014/main" val="3018245949"/>
                    </a:ext>
                  </a:extLst>
                </a:gridCol>
                <a:gridCol w="1828800">
                  <a:extLst>
                    <a:ext uri="{9D8B030D-6E8A-4147-A177-3AD203B41FA5}">
                      <a16:colId xmlns:a16="http://schemas.microsoft.com/office/drawing/2014/main" val="2137241566"/>
                    </a:ext>
                  </a:extLst>
                </a:gridCol>
                <a:gridCol w="8458200">
                  <a:extLst>
                    <a:ext uri="{9D8B030D-6E8A-4147-A177-3AD203B41FA5}">
                      <a16:colId xmlns:a16="http://schemas.microsoft.com/office/drawing/2014/main" val="1583735620"/>
                    </a:ext>
                  </a:extLst>
                </a:gridCol>
              </a:tblGrid>
              <a:tr h="306474">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62917">
                <a:tc>
                  <a:txBody>
                    <a:bodyPr/>
                    <a:lstStyle/>
                    <a:p>
                      <a:pPr marL="0" marR="0">
                        <a:lnSpc>
                          <a:spcPct val="107000"/>
                        </a:lnSpc>
                        <a:spcBef>
                          <a:spcPts val="0"/>
                        </a:spcBef>
                        <a:spcAft>
                          <a:spcPts val="0"/>
                        </a:spcAft>
                        <a:tabLst>
                          <a:tab pos="2028825" algn="l"/>
                        </a:tabLst>
                      </a:pPr>
                      <a:r>
                        <a:rPr lang="en-US" sz="1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04/01/2024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tc>
                  <a:txBody>
                    <a:bodyPr/>
                    <a:lstStyle/>
                    <a:p>
                      <a:pPr marL="0" marR="0">
                        <a:lnSpc>
                          <a:spcPct val="107000"/>
                        </a:lnSpc>
                        <a:spcBef>
                          <a:spcPts val="0"/>
                        </a:spcBef>
                        <a:spcAft>
                          <a:spcPts val="0"/>
                        </a:spcAft>
                        <a:tabLst>
                          <a:tab pos="2028825" algn="l"/>
                        </a:tabLst>
                      </a:pPr>
                      <a:r>
                        <a:rPr lang="en-US" sz="14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Districts may begin creating snapshots.</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extLst>
                  <a:ext uri="{0D108BD9-81ED-4DB2-BD59-A6C34878D82A}">
                    <a16:rowId xmlns:a16="http://schemas.microsoft.com/office/drawing/2014/main" val="779341813"/>
                  </a:ext>
                </a:extLst>
              </a:tr>
              <a:tr h="10058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04/03/2024</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1:00-2:30pm</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Collection Overview Training 1 of 2:</a:t>
                      </a:r>
                      <a:r>
                        <a:rPr lang="en-US" sz="1400" dirty="0">
                          <a:effectLst/>
                          <a:latin typeface="Trebuchet MS" panose="020B0603020202020204" pitchFamily="34" charset="0"/>
                          <a:ea typeface="Calibri" panose="020F0502020204030204" pitchFamily="34" charset="0"/>
                          <a:cs typeface="Times New Roman" panose="02020603050405020304" pitchFamily="18" charset="0"/>
                        </a:rPr>
                        <a:t> </a:t>
                      </a:r>
                      <a:r>
                        <a:rPr lang="en-US" sz="1400" i="1" dirty="0">
                          <a:effectLst/>
                          <a:latin typeface="Trebuchet MS" panose="020B0603020202020204" pitchFamily="34" charset="0"/>
                          <a:ea typeface="Calibri" panose="020F0502020204030204" pitchFamily="34" charset="0"/>
                          <a:cs typeface="Calibri" panose="020F0502020204030204" pitchFamily="34" charset="0"/>
                        </a:rPr>
                        <a:t>This training covers all elements of the Student End of Year collection. It is being offered in two identical sessions to provide the opportunity for all SEY data respondents to attend a live session.</a:t>
                      </a:r>
                      <a:r>
                        <a:rPr lang="en-US" sz="1400" dirty="0">
                          <a:effectLst/>
                          <a:latin typeface="Trebuchet MS" panose="020B0603020202020204" pitchFamily="34" charset="0"/>
                          <a:ea typeface="Calibri" panose="020F0502020204030204" pitchFamily="34" charset="0"/>
                          <a:cs typeface="Times New Roman" panose="02020603050405020304" pitchFamily="18" charset="0"/>
                        </a:rPr>
                        <a:t> </a:t>
                      </a:r>
                    </a:p>
                    <a:p>
                      <a:pPr marL="0" marR="0" algn="ctr">
                        <a:lnSpc>
                          <a:spcPct val="107000"/>
                        </a:lnSpc>
                        <a:spcBef>
                          <a:spcPts val="0"/>
                        </a:spcBef>
                        <a:spcAft>
                          <a:spcPts val="0"/>
                        </a:spcAft>
                        <a:tabLst>
                          <a:tab pos="2028825" algn="l"/>
                        </a:tabLst>
                      </a:pPr>
                      <a:r>
                        <a:rPr lang="en-US" sz="1400" u="sng" dirty="0">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2"/>
                        </a:rPr>
                        <a:t>Click here to register for this training event.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42782652"/>
                  </a:ext>
                </a:extLst>
              </a:tr>
              <a:tr h="71045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04/11/2024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Upload initial Graduation Guidelines (GG) interchange file. Districts are expected to have an upload date 01/01/2024 or later to meet this interim deadline.</a:t>
                      </a:r>
                    </a:p>
                  </a:txBody>
                  <a:tcPr marL="68580" marR="68580" marT="0" marB="0"/>
                </a:tc>
                <a:extLst>
                  <a:ext uri="{0D108BD9-81ED-4DB2-BD59-A6C34878D82A}">
                    <a16:rowId xmlns:a16="http://schemas.microsoft.com/office/drawing/2014/main" val="593317777"/>
                  </a:ext>
                </a:extLst>
              </a:tr>
              <a:tr h="91440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04/22/2024</a:t>
                      </a:r>
                    </a:p>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1:00-2:00pm</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Collaborative Webinar – Special Education 18-21 Transition Services</a:t>
                      </a:r>
                    </a:p>
                    <a:p>
                      <a:pPr marL="0" marR="0">
                        <a:lnSpc>
                          <a:spcPct val="107000"/>
                        </a:lnSpc>
                        <a:spcBef>
                          <a:spcPts val="0"/>
                        </a:spcBef>
                        <a:spcAft>
                          <a:spcPts val="0"/>
                        </a:spcAft>
                        <a:tabLst>
                          <a:tab pos="2028825" algn="l"/>
                        </a:tabLst>
                      </a:pPr>
                      <a:r>
                        <a:rPr lang="en-US" sz="1400" i="1" dirty="0">
                          <a:effectLst/>
                          <a:latin typeface="Trebuchet MS" panose="020B0603020202020204" pitchFamily="34" charset="0"/>
                          <a:ea typeface="Calibri" panose="020F0502020204030204" pitchFamily="34" charset="0"/>
                          <a:cs typeface="Times New Roman" panose="02020603050405020304" pitchFamily="18" charset="0"/>
                        </a:rPr>
                        <a:t>This webinar is designed for data respondents and district special education staff who support 18-21 transition services.</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tabLst>
                          <a:tab pos="2028825" algn="l"/>
                        </a:tabLst>
                      </a:pPr>
                      <a:r>
                        <a:rPr lang="en-US" sz="1400" u="sng" dirty="0">
                          <a:solidFill>
                            <a:srgbClr val="0000FF"/>
                          </a:solidFill>
                          <a:effectLst/>
                          <a:latin typeface="Trebuchet MS" panose="020B0603020202020204" pitchFamily="34" charset="0"/>
                          <a:ea typeface="Calibri" panose="020F0502020204030204" pitchFamily="34" charset="0"/>
                          <a:cs typeface="Times New Roman" panose="02020603050405020304" pitchFamily="18" charset="0"/>
                          <a:hlinkClick r:id="rId3"/>
                        </a:rPr>
                        <a:t>Click here to register for this training event.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21818544"/>
                  </a:ext>
                </a:extLst>
              </a:tr>
              <a:tr h="287990">
                <a:tc>
                  <a:txBody>
                    <a:bodyPr/>
                    <a:lstStyle/>
                    <a:p>
                      <a:pPr marL="0" marR="0">
                        <a:lnSpc>
                          <a:spcPct val="107000"/>
                        </a:lnSpc>
                        <a:spcBef>
                          <a:spcPts val="0"/>
                        </a:spcBef>
                        <a:spcAft>
                          <a:spcPts val="0"/>
                        </a:spcAft>
                        <a:tabLst>
                          <a:tab pos="2028825" algn="l"/>
                        </a:tabLst>
                      </a:pPr>
                      <a:r>
                        <a:rPr lang="en-US" sz="1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04/26/2024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4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Closed</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tc>
                  <a:txBody>
                    <a:bodyPr/>
                    <a:lstStyle/>
                    <a:p>
                      <a:pPr marL="0" marR="0">
                        <a:lnSpc>
                          <a:spcPct val="107000"/>
                        </a:lnSpc>
                        <a:spcBef>
                          <a:spcPts val="0"/>
                        </a:spcBef>
                        <a:spcAft>
                          <a:spcPts val="0"/>
                        </a:spcAft>
                        <a:tabLst>
                          <a:tab pos="2028825" algn="l"/>
                        </a:tabLst>
                      </a:pPr>
                      <a:r>
                        <a:rPr lang="en-US" sz="1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Soft open phase ends and snapshots are closed until the next phase.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chemeClr val="bg1">
                        <a:lumMod val="95000"/>
                      </a:schemeClr>
                    </a:solidFill>
                  </a:tcPr>
                </a:tc>
                <a:extLst>
                  <a:ext uri="{0D108BD9-81ED-4DB2-BD59-A6C34878D82A}">
                    <a16:rowId xmlns:a16="http://schemas.microsoft.com/office/drawing/2014/main" val="1489625824"/>
                  </a:ext>
                </a:extLst>
              </a:tr>
            </a:tbl>
          </a:graphicData>
        </a:graphic>
      </p:graphicFrame>
      <p:sp>
        <p:nvSpPr>
          <p:cNvPr id="10" name="Rectangle: Rounded Corners 9">
            <a:extLst>
              <a:ext uri="{FF2B5EF4-FFF2-40B4-BE49-F238E27FC236}">
                <a16:creationId xmlns:a16="http://schemas.microsoft.com/office/drawing/2014/main" id="{67076BF4-A2CC-29DC-5B99-C7CC76AEFB3B}"/>
              </a:ext>
            </a:extLst>
          </p:cNvPr>
          <p:cNvSpPr/>
          <p:nvPr/>
        </p:nvSpPr>
        <p:spPr>
          <a:xfrm>
            <a:off x="228600" y="4480784"/>
            <a:ext cx="11658600" cy="739802"/>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en-US" sz="1600" dirty="0">
                <a:solidFill>
                  <a:schemeClr val="tx1"/>
                </a:solidFill>
              </a:rPr>
              <a:t>Note: Creating snapshots during this phase is optional. Business rules and documentation will continue to be updated throughout this phase. Districts are expected to meet the Interim Deadline for uploading the graduation guidelines file during this phase.</a:t>
            </a:r>
          </a:p>
        </p:txBody>
      </p:sp>
      <p:sp>
        <p:nvSpPr>
          <p:cNvPr id="3" name="Slide Number Placeholder 2">
            <a:extLst>
              <a:ext uri="{FF2B5EF4-FFF2-40B4-BE49-F238E27FC236}">
                <a16:creationId xmlns:a16="http://schemas.microsoft.com/office/drawing/2014/main" id="{F6764973-E11D-9EA7-D898-F7D3FD96F0E6}"/>
              </a:ext>
            </a:extLst>
          </p:cNvPr>
          <p:cNvSpPr>
            <a:spLocks noGrp="1"/>
          </p:cNvSpPr>
          <p:nvPr>
            <p:ph type="sldNum" sz="quarter" idx="12"/>
          </p:nvPr>
        </p:nvSpPr>
        <p:spPr/>
        <p:txBody>
          <a:bodyPr/>
          <a:lstStyle/>
          <a:p>
            <a:fld id="{C479D5F6-EDCB-402A-AC08-4943A1820E8F}" type="slidenum">
              <a:rPr lang="en-US" smtClean="0"/>
              <a:pPr/>
              <a:t>14</a:t>
            </a:fld>
            <a:endParaRPr lang="en-US" dirty="0"/>
          </a:p>
        </p:txBody>
      </p:sp>
    </p:spTree>
    <p:extLst>
      <p:ext uri="{BB962C8B-B14F-4D97-AF65-F5344CB8AC3E}">
        <p14:creationId xmlns:p14="http://schemas.microsoft.com/office/powerpoint/2010/main" val="1656820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B6F7A1-8818-6155-AB2B-E7D0DDE0C29F}"/>
              </a:ext>
            </a:extLst>
          </p:cNvPr>
          <p:cNvSpPr>
            <a:spLocks noGrp="1"/>
          </p:cNvSpPr>
          <p:nvPr>
            <p:ph type="title"/>
          </p:nvPr>
        </p:nvSpPr>
        <p:spPr/>
        <p:txBody>
          <a:bodyPr/>
          <a:lstStyle/>
          <a:p>
            <a:r>
              <a:rPr lang="en-US" dirty="0"/>
              <a:t>Key Dates: Regular Phase</a:t>
            </a:r>
          </a:p>
        </p:txBody>
      </p:sp>
      <p:graphicFrame>
        <p:nvGraphicFramePr>
          <p:cNvPr id="6" name="Table Placeholder 10">
            <a:extLst>
              <a:ext uri="{FF2B5EF4-FFF2-40B4-BE49-F238E27FC236}">
                <a16:creationId xmlns:a16="http://schemas.microsoft.com/office/drawing/2014/main" id="{280AD150-D636-D603-921D-3B8AB4290BA8}"/>
              </a:ext>
            </a:extLst>
          </p:cNvPr>
          <p:cNvGraphicFramePr>
            <a:graphicFrameLocks noGrp="1"/>
          </p:cNvGraphicFramePr>
          <p:nvPr>
            <p:ph idx="1"/>
            <p:extLst>
              <p:ext uri="{D42A27DB-BD31-4B8C-83A1-F6EECF244321}">
                <p14:modId xmlns:p14="http://schemas.microsoft.com/office/powerpoint/2010/main" val="2608477088"/>
              </p:ext>
            </p:extLst>
          </p:nvPr>
        </p:nvGraphicFramePr>
        <p:xfrm>
          <a:off x="228600" y="228602"/>
          <a:ext cx="11658600" cy="5124133"/>
        </p:xfrm>
        <a:graphic>
          <a:graphicData uri="http://schemas.openxmlformats.org/drawingml/2006/table">
            <a:tbl>
              <a:tblPr firstRow="1" bandRow="1">
                <a:tableStyleId>{7E9639D4-E3E2-4D34-9284-5A2195B3D0D7}</a:tableStyleId>
              </a:tblPr>
              <a:tblGrid>
                <a:gridCol w="1371600">
                  <a:extLst>
                    <a:ext uri="{9D8B030D-6E8A-4147-A177-3AD203B41FA5}">
                      <a16:colId xmlns:a16="http://schemas.microsoft.com/office/drawing/2014/main" val="3018245949"/>
                    </a:ext>
                  </a:extLst>
                </a:gridCol>
                <a:gridCol w="1828800">
                  <a:extLst>
                    <a:ext uri="{9D8B030D-6E8A-4147-A177-3AD203B41FA5}">
                      <a16:colId xmlns:a16="http://schemas.microsoft.com/office/drawing/2014/main" val="2137241566"/>
                    </a:ext>
                  </a:extLst>
                </a:gridCol>
                <a:gridCol w="8458200">
                  <a:extLst>
                    <a:ext uri="{9D8B030D-6E8A-4147-A177-3AD203B41FA5}">
                      <a16:colId xmlns:a16="http://schemas.microsoft.com/office/drawing/2014/main" val="1583735620"/>
                    </a:ext>
                  </a:extLst>
                </a:gridCol>
              </a:tblGrid>
              <a:tr h="115854">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04/29/2024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Collection Overview Training 2 of 2</a:t>
                      </a:r>
                    </a:p>
                  </a:txBody>
                  <a:tcPr marL="68580" marR="68580" marT="0" marB="0">
                    <a:noFill/>
                  </a:tcPr>
                </a:tc>
                <a:extLst>
                  <a:ext uri="{0D108BD9-81ED-4DB2-BD59-A6C34878D82A}">
                    <a16:rowId xmlns:a16="http://schemas.microsoft.com/office/drawing/2014/main" val="1580153907"/>
                  </a:ext>
                </a:extLst>
              </a:tr>
              <a:tr h="349644">
                <a:tc>
                  <a:txBody>
                    <a:bodyPr/>
                    <a:lstStyle/>
                    <a:p>
                      <a:pPr marL="0" marR="0">
                        <a:lnSpc>
                          <a:spcPct val="107000"/>
                        </a:lnSpc>
                        <a:spcBef>
                          <a:spcPts val="0"/>
                        </a:spcBef>
                        <a:spcAft>
                          <a:spcPts val="0"/>
                        </a:spcAft>
                        <a:tabLst>
                          <a:tab pos="2028825" algn="l"/>
                        </a:tabLst>
                      </a:pPr>
                      <a:r>
                        <a:rPr lang="en-US" sz="1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05/02/2024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tc>
                  <a:txBody>
                    <a:bodyPr/>
                    <a:lstStyle/>
                    <a:p>
                      <a:pPr marL="0" marR="0">
                        <a:lnSpc>
                          <a:spcPct val="107000"/>
                        </a:lnSpc>
                        <a:spcBef>
                          <a:spcPts val="0"/>
                        </a:spcBef>
                        <a:spcAft>
                          <a:spcPts val="0"/>
                        </a:spcAft>
                        <a:tabLst>
                          <a:tab pos="2028825" algn="l"/>
                        </a:tabLst>
                      </a:pPr>
                      <a:r>
                        <a:rPr lang="en-US" sz="14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tc>
                  <a:txBody>
                    <a:bodyPr/>
                    <a:lstStyle/>
                    <a:p>
                      <a:r>
                        <a:rPr lang="en-US" sz="1400" kern="1200" dirty="0">
                          <a:solidFill>
                            <a:schemeClr val="tx1"/>
                          </a:solidFill>
                          <a:effectLst/>
                          <a:latin typeface="Trebuchet MS" panose="020B0603020202020204" pitchFamily="34" charset="0"/>
                          <a:ea typeface="+mn-ea"/>
                          <a:cs typeface="+mn-cs"/>
                        </a:rPr>
                        <a:t>Collection officially opens. </a:t>
                      </a:r>
                    </a:p>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Districts may create snapshots.</a:t>
                      </a:r>
                    </a:p>
                    <a:p>
                      <a:pPr marL="28575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Adjustment (ADJ) interchange file opens.</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extLst>
                  <a:ext uri="{0D108BD9-81ED-4DB2-BD59-A6C34878D82A}">
                    <a16:rowId xmlns:a16="http://schemas.microsoft.com/office/drawing/2014/main" val="779341813"/>
                  </a:ext>
                </a:extLst>
              </a:tr>
              <a:tr h="5827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05/09/2024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r>
                        <a:rPr lang="en-US" sz="1400" kern="1200" dirty="0">
                          <a:solidFill>
                            <a:schemeClr val="tx1"/>
                          </a:solidFill>
                          <a:effectLst/>
                          <a:latin typeface="Trebuchet MS" panose="020B0603020202020204" pitchFamily="34" charset="0"/>
                          <a:ea typeface="+mn-ea"/>
                          <a:cs typeface="+mn-cs"/>
                        </a:rPr>
                        <a:t>Upload the remaining initial end of year interchange files.</a:t>
                      </a:r>
                    </a:p>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Student Demographic (DEM)</a:t>
                      </a:r>
                    </a:p>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Student School Association (SSA) </a:t>
                      </a:r>
                    </a:p>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Title 1 (Targeted Assistance schools only) </a:t>
                      </a:r>
                    </a:p>
                    <a:p>
                      <a:r>
                        <a:rPr lang="en-US" sz="1400" kern="1200" dirty="0">
                          <a:solidFill>
                            <a:schemeClr val="tx1"/>
                          </a:solidFill>
                          <a:effectLst/>
                          <a:latin typeface="Trebuchet MS" panose="020B0603020202020204" pitchFamily="34" charset="0"/>
                          <a:ea typeface="+mn-ea"/>
                          <a:cs typeface="+mn-cs"/>
                        </a:rPr>
                        <a:t>Districts are expected to have an upload date 04/01/2024 or later to meet this interim deadline.</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93317777"/>
                  </a:ext>
                </a:extLst>
              </a:tr>
              <a:tr h="202785">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05/15/2024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tc>
                <a:tc>
                  <a:txBody>
                    <a:bodyPr/>
                    <a:lstStyle/>
                    <a:p>
                      <a:r>
                        <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rPr>
                        <a:t>May SEY Office Hours</a:t>
                      </a:r>
                    </a:p>
                  </a:txBody>
                  <a:tcPr marL="68580" marR="68580" marT="0" marB="0"/>
                </a:tc>
                <a:extLst>
                  <a:ext uri="{0D108BD9-81ED-4DB2-BD59-A6C34878D82A}">
                    <a16:rowId xmlns:a16="http://schemas.microsoft.com/office/drawing/2014/main" val="912266059"/>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05/30/2024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Create initial SEY snapshot</a:t>
                      </a:r>
                    </a:p>
                  </a:txBody>
                  <a:tcPr marL="68580" marR="68580" marT="0" marB="0"/>
                </a:tc>
                <a:extLst>
                  <a:ext uri="{0D108BD9-81ED-4DB2-BD59-A6C34878D82A}">
                    <a16:rowId xmlns:a16="http://schemas.microsoft.com/office/drawing/2014/main" val="2721818544"/>
                  </a:ext>
                </a:extLst>
              </a:tr>
              <a:tr h="582740">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06/12/2024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tc>
                <a:tc>
                  <a:txBody>
                    <a:bodyPr/>
                    <a:lstStyle/>
                    <a:p>
                      <a:r>
                        <a:rPr lang="en-US" sz="1400" kern="1200" dirty="0">
                          <a:solidFill>
                            <a:schemeClr val="tx1"/>
                          </a:solidFill>
                          <a:effectLst/>
                          <a:latin typeface="Trebuchet MS" panose="020B0603020202020204" pitchFamily="34" charset="0"/>
                          <a:ea typeface="+mn-ea"/>
                          <a:cs typeface="+mn-cs"/>
                        </a:rPr>
                        <a:t>Error free interchange files. </a:t>
                      </a:r>
                    </a:p>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Student Demographic (DEM)</a:t>
                      </a:r>
                    </a:p>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Student School Association (SSA)</a:t>
                      </a:r>
                    </a:p>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Graduation Guidelines (GG) </a:t>
                      </a:r>
                    </a:p>
                    <a:p>
                      <a:pPr marL="28575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Title 1 (Targeted Assistance schools only)</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74220652"/>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06/12/2024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June SEY Office Hours</a:t>
                      </a:r>
                    </a:p>
                  </a:txBody>
                  <a:tcPr marL="68580" marR="68580" marT="0" marB="0"/>
                </a:tc>
                <a:extLst>
                  <a:ext uri="{0D108BD9-81ED-4DB2-BD59-A6C34878D82A}">
                    <a16:rowId xmlns:a16="http://schemas.microsoft.com/office/drawing/2014/main" val="3832619995"/>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07/17/2024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July SEY Office Hours</a:t>
                      </a:r>
                    </a:p>
                  </a:txBody>
                  <a:tcPr marL="68580" marR="68580" marT="0" marB="0"/>
                </a:tc>
                <a:extLst>
                  <a:ext uri="{0D108BD9-81ED-4DB2-BD59-A6C34878D82A}">
                    <a16:rowId xmlns:a16="http://schemas.microsoft.com/office/drawing/2014/main" val="212223381"/>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07/25/2024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Submit any necessary reporting exceptions for review</a:t>
                      </a:r>
                    </a:p>
                  </a:txBody>
                  <a:tcPr marL="68580" marR="68580" marT="0" marB="0"/>
                </a:tc>
                <a:extLst>
                  <a:ext uri="{0D108BD9-81ED-4DB2-BD59-A6C34878D82A}">
                    <a16:rowId xmlns:a16="http://schemas.microsoft.com/office/drawing/2014/main" val="4294803346"/>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08/08/2024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Error free SEY Snapshot</a:t>
                      </a:r>
                    </a:p>
                  </a:txBody>
                  <a:tcPr marL="68580" marR="68580" marT="0" marB="0"/>
                </a:tc>
                <a:extLst>
                  <a:ext uri="{0D108BD9-81ED-4DB2-BD59-A6C34878D82A}">
                    <a16:rowId xmlns:a16="http://schemas.microsoft.com/office/drawing/2014/main" val="3791283585"/>
                  </a:ext>
                </a:extLst>
              </a:tr>
              <a:tr h="2405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08/09/2024 – 09/05/2024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Validate Student End of Year data using CEDAR/COGNOS reports.</a:t>
                      </a:r>
                    </a:p>
                    <a:p>
                      <a:pPr marL="28575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Submit snapshot as soon as review is complete.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3119412543"/>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09/05/2024</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State 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Submit Student End of Year Snapshot</a:t>
                      </a:r>
                    </a:p>
                  </a:txBody>
                  <a:tcPr marL="68580" marR="68580" marT="0" marB="0">
                    <a:solidFill>
                      <a:srgbClr val="FF9999"/>
                    </a:solidFill>
                  </a:tcPr>
                </a:tc>
                <a:extLst>
                  <a:ext uri="{0D108BD9-81ED-4DB2-BD59-A6C34878D82A}">
                    <a16:rowId xmlns:a16="http://schemas.microsoft.com/office/drawing/2014/main" val="101026758"/>
                  </a:ext>
                </a:extLst>
              </a:tr>
            </a:tbl>
          </a:graphicData>
        </a:graphic>
      </p:graphicFrame>
      <p:sp>
        <p:nvSpPr>
          <p:cNvPr id="2" name="Rectangle: Rounded Corners 1">
            <a:extLst>
              <a:ext uri="{FF2B5EF4-FFF2-40B4-BE49-F238E27FC236}">
                <a16:creationId xmlns:a16="http://schemas.microsoft.com/office/drawing/2014/main" id="{ED8302E0-C999-6693-2F69-091F7D112385}"/>
              </a:ext>
            </a:extLst>
          </p:cNvPr>
          <p:cNvSpPr/>
          <p:nvPr/>
        </p:nvSpPr>
        <p:spPr>
          <a:xfrm>
            <a:off x="228600" y="5567815"/>
            <a:ext cx="11658600" cy="555726"/>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en-US" sz="1600" dirty="0">
                <a:solidFill>
                  <a:schemeClr val="tx1"/>
                </a:solidFill>
              </a:rPr>
              <a:t>Note: This is the primary data collection and clean-up phase for the SEY Collection. LEAs are encouraged to work on this collection early as errors that require input from program staff in your district may be more difficult to reconcile over the summer due to vacation/breaks.</a:t>
            </a:r>
          </a:p>
        </p:txBody>
      </p:sp>
      <p:sp>
        <p:nvSpPr>
          <p:cNvPr id="3" name="Slide Number Placeholder 2">
            <a:extLst>
              <a:ext uri="{FF2B5EF4-FFF2-40B4-BE49-F238E27FC236}">
                <a16:creationId xmlns:a16="http://schemas.microsoft.com/office/drawing/2014/main" id="{F6764973-E11D-9EA7-D898-F7D3FD96F0E6}"/>
              </a:ext>
            </a:extLst>
          </p:cNvPr>
          <p:cNvSpPr>
            <a:spLocks noGrp="1"/>
          </p:cNvSpPr>
          <p:nvPr>
            <p:ph type="sldNum" sz="quarter" idx="12"/>
          </p:nvPr>
        </p:nvSpPr>
        <p:spPr/>
        <p:txBody>
          <a:bodyPr/>
          <a:lstStyle/>
          <a:p>
            <a:fld id="{C479D5F6-EDCB-402A-AC08-4943A1820E8F}" type="slidenum">
              <a:rPr lang="en-US" smtClean="0"/>
              <a:pPr/>
              <a:t>15</a:t>
            </a:fld>
            <a:endParaRPr lang="en-US" dirty="0"/>
          </a:p>
        </p:txBody>
      </p:sp>
    </p:spTree>
    <p:extLst>
      <p:ext uri="{BB962C8B-B14F-4D97-AF65-F5344CB8AC3E}">
        <p14:creationId xmlns:p14="http://schemas.microsoft.com/office/powerpoint/2010/main" val="16273188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B6F7A1-8818-6155-AB2B-E7D0DDE0C29F}"/>
              </a:ext>
            </a:extLst>
          </p:cNvPr>
          <p:cNvSpPr>
            <a:spLocks noGrp="1"/>
          </p:cNvSpPr>
          <p:nvPr>
            <p:ph type="title"/>
          </p:nvPr>
        </p:nvSpPr>
        <p:spPr/>
        <p:txBody>
          <a:bodyPr/>
          <a:lstStyle/>
          <a:p>
            <a:r>
              <a:rPr lang="en-US" dirty="0"/>
              <a:t>Key Dates: Cross LEA Phase</a:t>
            </a:r>
          </a:p>
        </p:txBody>
      </p:sp>
      <p:graphicFrame>
        <p:nvGraphicFramePr>
          <p:cNvPr id="6" name="Table Placeholder 10">
            <a:extLst>
              <a:ext uri="{FF2B5EF4-FFF2-40B4-BE49-F238E27FC236}">
                <a16:creationId xmlns:a16="http://schemas.microsoft.com/office/drawing/2014/main" id="{280AD150-D636-D603-921D-3B8AB4290BA8}"/>
              </a:ext>
            </a:extLst>
          </p:cNvPr>
          <p:cNvGraphicFramePr>
            <a:graphicFrameLocks noGrp="1"/>
          </p:cNvGraphicFramePr>
          <p:nvPr>
            <p:ph idx="1"/>
            <p:extLst>
              <p:ext uri="{D42A27DB-BD31-4B8C-83A1-F6EECF244321}">
                <p14:modId xmlns:p14="http://schemas.microsoft.com/office/powerpoint/2010/main" val="3253386571"/>
              </p:ext>
            </p:extLst>
          </p:nvPr>
        </p:nvGraphicFramePr>
        <p:xfrm>
          <a:off x="228600" y="228602"/>
          <a:ext cx="11658600" cy="1715453"/>
        </p:xfrm>
        <a:graphic>
          <a:graphicData uri="http://schemas.openxmlformats.org/drawingml/2006/table">
            <a:tbl>
              <a:tblPr firstRow="1" bandRow="1">
                <a:tableStyleId>{7E9639D4-E3E2-4D34-9284-5A2195B3D0D7}</a:tableStyleId>
              </a:tblPr>
              <a:tblGrid>
                <a:gridCol w="1371600">
                  <a:extLst>
                    <a:ext uri="{9D8B030D-6E8A-4147-A177-3AD203B41FA5}">
                      <a16:colId xmlns:a16="http://schemas.microsoft.com/office/drawing/2014/main" val="3018245949"/>
                    </a:ext>
                  </a:extLst>
                </a:gridCol>
                <a:gridCol w="1828800">
                  <a:extLst>
                    <a:ext uri="{9D8B030D-6E8A-4147-A177-3AD203B41FA5}">
                      <a16:colId xmlns:a16="http://schemas.microsoft.com/office/drawing/2014/main" val="2137241566"/>
                    </a:ext>
                  </a:extLst>
                </a:gridCol>
                <a:gridCol w="8458200">
                  <a:extLst>
                    <a:ext uri="{9D8B030D-6E8A-4147-A177-3AD203B41FA5}">
                      <a16:colId xmlns:a16="http://schemas.microsoft.com/office/drawing/2014/main" val="1583735620"/>
                    </a:ext>
                  </a:extLst>
                </a:gridCol>
              </a:tblGrid>
              <a:tr h="115854">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09/18/2024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September SEY Office Hours: Focus – Cross LEA Phase</a:t>
                      </a:r>
                    </a:p>
                  </a:txBody>
                  <a:tcPr marL="68580" marR="68580" marT="0" marB="0">
                    <a:noFill/>
                  </a:tcPr>
                </a:tc>
                <a:extLst>
                  <a:ext uri="{0D108BD9-81ED-4DB2-BD59-A6C34878D82A}">
                    <a16:rowId xmlns:a16="http://schemas.microsoft.com/office/drawing/2014/main" val="1580153907"/>
                  </a:ext>
                </a:extLst>
              </a:tr>
              <a:tr h="349644">
                <a:tc>
                  <a:txBody>
                    <a:bodyPr/>
                    <a:lstStyle/>
                    <a:p>
                      <a:pPr marL="0" marR="0">
                        <a:lnSpc>
                          <a:spcPct val="107000"/>
                        </a:lnSpc>
                        <a:spcBef>
                          <a:spcPts val="0"/>
                        </a:spcBef>
                        <a:spcAft>
                          <a:spcPts val="0"/>
                        </a:spcAft>
                        <a:tabLst>
                          <a:tab pos="2028825" algn="l"/>
                        </a:tabLst>
                      </a:pPr>
                      <a:r>
                        <a:rPr lang="en-US" sz="1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09/19/2024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tc>
                  <a:txBody>
                    <a:bodyPr/>
                    <a:lstStyle/>
                    <a:p>
                      <a:pPr marL="0" marR="0">
                        <a:lnSpc>
                          <a:spcPct val="107000"/>
                        </a:lnSpc>
                        <a:spcBef>
                          <a:spcPts val="0"/>
                        </a:spcBef>
                        <a:spcAft>
                          <a:spcPts val="0"/>
                        </a:spcAft>
                        <a:tabLst>
                          <a:tab pos="2028825" algn="l"/>
                        </a:tabLst>
                      </a:pPr>
                      <a:r>
                        <a:rPr lang="en-US" sz="14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tc>
                  <a:txBody>
                    <a:bodyPr/>
                    <a:lstStyle/>
                    <a:p>
                      <a:r>
                        <a:rPr lang="en-US" sz="1400" kern="1200" dirty="0">
                          <a:solidFill>
                            <a:schemeClr val="tx1"/>
                          </a:solidFill>
                          <a:effectLst/>
                          <a:latin typeface="Trebuchet MS" panose="020B0603020202020204" pitchFamily="34" charset="0"/>
                          <a:ea typeface="+mn-ea"/>
                          <a:cs typeface="+mn-cs"/>
                        </a:rPr>
                        <a:t>Districts may begin creating snapshots as soon as they receive a ‘snapshot unlocked’ notification from data pipeline; typically mid-day. </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extLst>
                  <a:ext uri="{0D108BD9-81ED-4DB2-BD59-A6C34878D82A}">
                    <a16:rowId xmlns:a16="http://schemas.microsoft.com/office/drawing/2014/main" val="779341813"/>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10/07/2024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Error free Cross LEA SEY Snapshot</a:t>
                      </a:r>
                    </a:p>
                  </a:txBody>
                  <a:tcPr marL="68580" marR="68580" marT="0" marB="0"/>
                </a:tc>
                <a:extLst>
                  <a:ext uri="{0D108BD9-81ED-4DB2-BD59-A6C34878D82A}">
                    <a16:rowId xmlns:a16="http://schemas.microsoft.com/office/drawing/2014/main" val="3791283585"/>
                  </a:ext>
                </a:extLst>
              </a:tr>
              <a:tr h="2405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10/08/2024 – 10/17/2024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Validate Student End of Year data using CEDAR/COGNOS reports.</a:t>
                      </a:r>
                    </a:p>
                    <a:p>
                      <a:pPr marL="28575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Submit snapshot as soon as review is complete.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3119412543"/>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10/17/2024</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Resubmit Student End of Year Snapshot</a:t>
                      </a:r>
                    </a:p>
                  </a:txBody>
                  <a:tcPr marL="68580" marR="68580" marT="0" marB="0">
                    <a:solidFill>
                      <a:srgbClr val="FF9999"/>
                    </a:solidFill>
                  </a:tcPr>
                </a:tc>
                <a:extLst>
                  <a:ext uri="{0D108BD9-81ED-4DB2-BD59-A6C34878D82A}">
                    <a16:rowId xmlns:a16="http://schemas.microsoft.com/office/drawing/2014/main" val="101026758"/>
                  </a:ext>
                </a:extLst>
              </a:tr>
            </a:tbl>
          </a:graphicData>
        </a:graphic>
      </p:graphicFrame>
      <p:sp>
        <p:nvSpPr>
          <p:cNvPr id="2" name="Rectangle: Rounded Corners 1">
            <a:extLst>
              <a:ext uri="{FF2B5EF4-FFF2-40B4-BE49-F238E27FC236}">
                <a16:creationId xmlns:a16="http://schemas.microsoft.com/office/drawing/2014/main" id="{ED8302E0-C999-6693-2F69-091F7D112385}"/>
              </a:ext>
            </a:extLst>
          </p:cNvPr>
          <p:cNvSpPr/>
          <p:nvPr/>
        </p:nvSpPr>
        <p:spPr>
          <a:xfrm>
            <a:off x="266700" y="2659907"/>
            <a:ext cx="11658600" cy="266700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CDE runs a process to cross validate data across all school districts/BOCES.</a:t>
            </a:r>
          </a:p>
          <a:p>
            <a:pPr marL="742950" lvl="1" indent="-285750">
              <a:buFont typeface="Arial" panose="020B0604020202020204" pitchFamily="34" charset="0"/>
              <a:buChar char="•"/>
            </a:pPr>
            <a:r>
              <a:rPr lang="en-US" sz="1600" dirty="0">
                <a:solidFill>
                  <a:schemeClr val="tx1"/>
                </a:solidFill>
              </a:rPr>
              <a:t>Cross references student educational history across school districts; focused on transfer students</a:t>
            </a:r>
          </a:p>
          <a:p>
            <a:pPr marL="742950" lvl="1" indent="-285750">
              <a:buFont typeface="Arial" panose="020B0604020202020204" pitchFamily="34" charset="0"/>
              <a:buChar char="•"/>
            </a:pPr>
            <a:r>
              <a:rPr lang="en-US" sz="1600" dirty="0">
                <a:solidFill>
                  <a:schemeClr val="tx1"/>
                </a:solidFill>
              </a:rPr>
              <a:t>SE700 and SE800 series errors/warnings</a:t>
            </a:r>
          </a:p>
          <a:p>
            <a:pPr marL="285750" indent="-285750">
              <a:buFont typeface="Arial" panose="020B0604020202020204" pitchFamily="34" charset="0"/>
              <a:buChar char="•"/>
            </a:pPr>
            <a:r>
              <a:rPr lang="en-US" sz="1600" dirty="0">
                <a:solidFill>
                  <a:schemeClr val="tx1"/>
                </a:solidFill>
              </a:rPr>
              <a:t>Ensures validity of education statistics</a:t>
            </a:r>
          </a:p>
          <a:p>
            <a:pPr marL="742950" lvl="1" indent="-285750">
              <a:buFont typeface="Arial" panose="020B0604020202020204" pitchFamily="34" charset="0"/>
              <a:buChar char="•"/>
            </a:pPr>
            <a:r>
              <a:rPr lang="en-US" sz="1600" dirty="0">
                <a:solidFill>
                  <a:schemeClr val="tx1"/>
                </a:solidFill>
              </a:rPr>
              <a:t>Students may only count as a graduate/completer in one district and one year</a:t>
            </a:r>
          </a:p>
          <a:p>
            <a:pPr marL="742950" lvl="1" indent="-285750">
              <a:buFont typeface="Arial" panose="020B0604020202020204" pitchFamily="34" charset="0"/>
              <a:buChar char="•"/>
            </a:pPr>
            <a:r>
              <a:rPr lang="en-US" sz="1600" dirty="0">
                <a:solidFill>
                  <a:schemeClr val="tx1"/>
                </a:solidFill>
              </a:rPr>
              <a:t>Students who dropout are attributed to their final district of attendance during the school year.</a:t>
            </a:r>
          </a:p>
          <a:p>
            <a:pPr marL="742950" lvl="1" indent="-285750">
              <a:buFont typeface="Arial" panose="020B0604020202020204" pitchFamily="34" charset="0"/>
              <a:buChar char="•"/>
            </a:pPr>
            <a:r>
              <a:rPr lang="en-US" sz="1600" dirty="0">
                <a:solidFill>
                  <a:schemeClr val="tx1"/>
                </a:solidFill>
              </a:rPr>
              <a:t>Students who left a district and were recovered by another district </a:t>
            </a:r>
            <a:r>
              <a:rPr lang="en-US" sz="1600" i="1" dirty="0">
                <a:solidFill>
                  <a:schemeClr val="tx1"/>
                </a:solidFill>
              </a:rPr>
              <a:t>or </a:t>
            </a:r>
            <a:r>
              <a:rPr lang="en-US" sz="1600" dirty="0">
                <a:solidFill>
                  <a:schemeClr val="tx1"/>
                </a:solidFill>
              </a:rPr>
              <a:t>completed a HSED are reconciled</a:t>
            </a:r>
          </a:p>
          <a:p>
            <a:pPr marL="285750" indent="-285750">
              <a:buFont typeface="Arial" panose="020B0604020202020204" pitchFamily="34" charset="0"/>
              <a:buChar char="•"/>
            </a:pPr>
            <a:r>
              <a:rPr lang="en-US" sz="1600" dirty="0">
                <a:solidFill>
                  <a:schemeClr val="tx1"/>
                </a:solidFill>
              </a:rPr>
              <a:t>All data fields may be corrected during this phase.</a:t>
            </a:r>
          </a:p>
          <a:p>
            <a:pPr marL="285750" indent="-285750">
              <a:buFont typeface="Arial" panose="020B0604020202020204" pitchFamily="34" charset="0"/>
              <a:buChar char="•"/>
            </a:pPr>
            <a:r>
              <a:rPr lang="en-US" sz="1600" b="1" dirty="0">
                <a:solidFill>
                  <a:schemeClr val="tx1"/>
                </a:solidFill>
              </a:rPr>
              <a:t>All districts must create at least one SEY snapshot during this phase and resubmit an error-free snapshot.</a:t>
            </a:r>
          </a:p>
        </p:txBody>
      </p:sp>
      <p:sp>
        <p:nvSpPr>
          <p:cNvPr id="3" name="Slide Number Placeholder 2">
            <a:extLst>
              <a:ext uri="{FF2B5EF4-FFF2-40B4-BE49-F238E27FC236}">
                <a16:creationId xmlns:a16="http://schemas.microsoft.com/office/drawing/2014/main" id="{F6764973-E11D-9EA7-D898-F7D3FD96F0E6}"/>
              </a:ext>
            </a:extLst>
          </p:cNvPr>
          <p:cNvSpPr>
            <a:spLocks noGrp="1"/>
          </p:cNvSpPr>
          <p:nvPr>
            <p:ph type="sldNum" sz="quarter" idx="12"/>
          </p:nvPr>
        </p:nvSpPr>
        <p:spPr/>
        <p:txBody>
          <a:bodyPr/>
          <a:lstStyle/>
          <a:p>
            <a:fld id="{C479D5F6-EDCB-402A-AC08-4943A1820E8F}" type="slidenum">
              <a:rPr lang="en-US" smtClean="0"/>
              <a:pPr/>
              <a:t>16</a:t>
            </a:fld>
            <a:endParaRPr lang="en-US" dirty="0"/>
          </a:p>
        </p:txBody>
      </p:sp>
    </p:spTree>
    <p:extLst>
      <p:ext uri="{BB962C8B-B14F-4D97-AF65-F5344CB8AC3E}">
        <p14:creationId xmlns:p14="http://schemas.microsoft.com/office/powerpoint/2010/main" val="22467655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B6F7A1-8818-6155-AB2B-E7D0DDE0C29F}"/>
              </a:ext>
            </a:extLst>
          </p:cNvPr>
          <p:cNvSpPr>
            <a:spLocks noGrp="1"/>
          </p:cNvSpPr>
          <p:nvPr>
            <p:ph type="title"/>
          </p:nvPr>
        </p:nvSpPr>
        <p:spPr/>
        <p:txBody>
          <a:bodyPr/>
          <a:lstStyle/>
          <a:p>
            <a:r>
              <a:rPr lang="en-US" dirty="0"/>
              <a:t>Key Dates: Post-Cross LEA Phase</a:t>
            </a:r>
          </a:p>
        </p:txBody>
      </p:sp>
      <p:graphicFrame>
        <p:nvGraphicFramePr>
          <p:cNvPr id="6" name="Table Placeholder 10">
            <a:extLst>
              <a:ext uri="{FF2B5EF4-FFF2-40B4-BE49-F238E27FC236}">
                <a16:creationId xmlns:a16="http://schemas.microsoft.com/office/drawing/2014/main" id="{280AD150-D636-D603-921D-3B8AB4290BA8}"/>
              </a:ext>
            </a:extLst>
          </p:cNvPr>
          <p:cNvGraphicFramePr>
            <a:graphicFrameLocks noGrp="1"/>
          </p:cNvGraphicFramePr>
          <p:nvPr>
            <p:ph idx="1"/>
            <p:extLst>
              <p:ext uri="{D42A27DB-BD31-4B8C-83A1-F6EECF244321}">
                <p14:modId xmlns:p14="http://schemas.microsoft.com/office/powerpoint/2010/main" val="816300827"/>
              </p:ext>
            </p:extLst>
          </p:nvPr>
        </p:nvGraphicFramePr>
        <p:xfrm>
          <a:off x="228600" y="228602"/>
          <a:ext cx="11658600" cy="2797176"/>
        </p:xfrm>
        <a:graphic>
          <a:graphicData uri="http://schemas.openxmlformats.org/drawingml/2006/table">
            <a:tbl>
              <a:tblPr firstRow="1" bandRow="1">
                <a:tableStyleId>{7E9639D4-E3E2-4D34-9284-5A2195B3D0D7}</a:tableStyleId>
              </a:tblPr>
              <a:tblGrid>
                <a:gridCol w="1371600">
                  <a:extLst>
                    <a:ext uri="{9D8B030D-6E8A-4147-A177-3AD203B41FA5}">
                      <a16:colId xmlns:a16="http://schemas.microsoft.com/office/drawing/2014/main" val="3018245949"/>
                    </a:ext>
                  </a:extLst>
                </a:gridCol>
                <a:gridCol w="1828800">
                  <a:extLst>
                    <a:ext uri="{9D8B030D-6E8A-4147-A177-3AD203B41FA5}">
                      <a16:colId xmlns:a16="http://schemas.microsoft.com/office/drawing/2014/main" val="2137241566"/>
                    </a:ext>
                  </a:extLst>
                </a:gridCol>
                <a:gridCol w="8458200">
                  <a:extLst>
                    <a:ext uri="{9D8B030D-6E8A-4147-A177-3AD203B41FA5}">
                      <a16:colId xmlns:a16="http://schemas.microsoft.com/office/drawing/2014/main" val="1583735620"/>
                    </a:ext>
                  </a:extLst>
                </a:gridCol>
              </a:tblGrid>
              <a:tr h="115854">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10/23/2024</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noFill/>
                  </a:tcPr>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October SEY Office Hours: Focus – Post-Cross LEA Phase</a:t>
                      </a:r>
                    </a:p>
                  </a:txBody>
                  <a:tcPr marL="68580" marR="68580" marT="0" marB="0">
                    <a:noFill/>
                  </a:tcPr>
                </a:tc>
                <a:extLst>
                  <a:ext uri="{0D108BD9-81ED-4DB2-BD59-A6C34878D82A}">
                    <a16:rowId xmlns:a16="http://schemas.microsoft.com/office/drawing/2014/main" val="1580153907"/>
                  </a:ext>
                </a:extLst>
              </a:tr>
              <a:tr h="524075">
                <a:tc>
                  <a:txBody>
                    <a:bodyPr/>
                    <a:lstStyle/>
                    <a:p>
                      <a:pPr marL="0" marR="0">
                        <a:lnSpc>
                          <a:spcPct val="107000"/>
                        </a:lnSpc>
                        <a:spcBef>
                          <a:spcPts val="0"/>
                        </a:spcBef>
                        <a:spcAft>
                          <a:spcPts val="0"/>
                        </a:spcAft>
                        <a:tabLst>
                          <a:tab pos="2028825" algn="l"/>
                        </a:tabLst>
                      </a:pPr>
                      <a:r>
                        <a:rPr lang="en-US" sz="1400"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10/24/2024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tc>
                  <a:txBody>
                    <a:bodyPr/>
                    <a:lstStyle/>
                    <a:p>
                      <a:pPr marL="0" marR="0">
                        <a:lnSpc>
                          <a:spcPct val="107000"/>
                        </a:lnSpc>
                        <a:spcBef>
                          <a:spcPts val="0"/>
                        </a:spcBef>
                        <a:spcAft>
                          <a:spcPts val="0"/>
                        </a:spcAft>
                        <a:tabLst>
                          <a:tab pos="2028825" algn="l"/>
                        </a:tabLst>
                      </a:pPr>
                      <a:r>
                        <a:rPr lang="en-US" sz="1400" b="1" dirty="0">
                          <a:solidFill>
                            <a:srgbClr val="000000"/>
                          </a:solidFill>
                          <a:effectLst/>
                          <a:latin typeface="Trebuchet MS" panose="020B0603020202020204" pitchFamily="34" charset="0"/>
                          <a:ea typeface="Calibri" panose="020F0502020204030204" pitchFamily="34" charset="0"/>
                          <a:cs typeface="Times New Roman" panose="02020603050405020304" pitchFamily="18" charset="0"/>
                        </a:rPr>
                        <a:t>Open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tc>
                  <a:txBody>
                    <a:bodyPr/>
                    <a:lstStyle/>
                    <a:p>
                      <a:r>
                        <a:rPr lang="en-US" sz="1400" kern="1200" dirty="0">
                          <a:solidFill>
                            <a:schemeClr val="tx1"/>
                          </a:solidFill>
                          <a:effectLst/>
                          <a:latin typeface="Trebuchet MS" panose="020B0603020202020204" pitchFamily="34" charset="0"/>
                          <a:ea typeface="+mn-ea"/>
                          <a:cs typeface="+mn-cs"/>
                        </a:rPr>
                        <a:t>Districts may begin updating their snapshot to address post-cross LEA business rules. Note: Only records receiving SE900 series errors may be updated without an approved post-cross change request or exception request.</a:t>
                      </a:r>
                      <a:endParaRPr lang="en-US" sz="1400" b="0" dirty="0">
                        <a:solidFill>
                          <a:schemeClr val="tx1"/>
                        </a:solidFill>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D2E9F5"/>
                    </a:solidFill>
                  </a:tcPr>
                </a:tc>
                <a:extLst>
                  <a:ext uri="{0D108BD9-81ED-4DB2-BD59-A6C34878D82A}">
                    <a16:rowId xmlns:a16="http://schemas.microsoft.com/office/drawing/2014/main" val="779341813"/>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11/13/2024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Interim Deadline</a:t>
                      </a:r>
                    </a:p>
                  </a:txBody>
                  <a:tcPr marL="68580" marR="68580" marT="0" marB="0"/>
                </a:tc>
                <a:tc>
                  <a:txBody>
                    <a:bodyPr/>
                    <a:lstStyle/>
                    <a:p>
                      <a:pPr marL="0" marR="0">
                        <a:lnSpc>
                          <a:spcPct val="107000"/>
                        </a:lnSpc>
                        <a:spcBef>
                          <a:spcPts val="0"/>
                        </a:spcBef>
                        <a:spcAft>
                          <a:spcPts val="0"/>
                        </a:spcAft>
                        <a:tabLst>
                          <a:tab pos="2028825" algn="l"/>
                        </a:tabLst>
                      </a:pPr>
                      <a:r>
                        <a:rPr lang="en-US" sz="1400" kern="1200" dirty="0">
                          <a:solidFill>
                            <a:schemeClr val="tx1"/>
                          </a:solidFill>
                          <a:effectLst/>
                          <a:latin typeface="Trebuchet MS" panose="020B0603020202020204" pitchFamily="34" charset="0"/>
                          <a:ea typeface="+mn-ea"/>
                          <a:cs typeface="+mn-cs"/>
                        </a:rPr>
                        <a:t>Error free Student End of Year snapshot and responses provided to any request for adequate documentation by another district/BOCES.</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791283585"/>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11/13/2024</a:t>
                      </a:r>
                    </a:p>
                  </a:txBody>
                  <a:tcPr marL="68580" marR="68580" marT="0" marB="0"/>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Training Event</a:t>
                      </a:r>
                    </a:p>
                  </a:txBody>
                  <a:tcPr marL="68580" marR="68580" marT="0" marB="0"/>
                </a:tc>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November SEY Office Hours: Focus – Final Dates &amp; Data Release</a:t>
                      </a:r>
                    </a:p>
                  </a:txBody>
                  <a:tcPr marL="68580" marR="68580" marT="0" marB="0"/>
                </a:tc>
                <a:extLst>
                  <a:ext uri="{0D108BD9-81ED-4DB2-BD59-A6C34878D82A}">
                    <a16:rowId xmlns:a16="http://schemas.microsoft.com/office/drawing/2014/main" val="879101144"/>
                  </a:ext>
                </a:extLst>
              </a:tr>
              <a:tr h="2405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11/14/2024 – 11/19/2024</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Validate Student End of Year data using CEDAR/COGNOS reports.</a:t>
                      </a:r>
                    </a:p>
                    <a:p>
                      <a:pPr marL="28575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Begin submitting Superintendent Verification (sign-off) forms. Superintendent Verification forms will not be accepted prior to 11/14/2024 and are due 12/03/2024.</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3119412543"/>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11/19/2024 (noon)</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kern="1200" dirty="0">
                          <a:solidFill>
                            <a:schemeClr val="tx1"/>
                          </a:solidFill>
                          <a:effectLst/>
                          <a:latin typeface="Trebuchet MS" panose="020B0603020202020204" pitchFamily="34" charset="0"/>
                          <a:ea typeface="+mn-ea"/>
                          <a:cs typeface="+mn-cs"/>
                        </a:rPr>
                        <a:t>Post-cross phase ends. Districts must have error free Student End of Year snapshots and have addressed any necessary post-cross change.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101026758"/>
                  </a:ext>
                </a:extLst>
              </a:tr>
            </a:tbl>
          </a:graphicData>
        </a:graphic>
      </p:graphicFrame>
      <p:sp>
        <p:nvSpPr>
          <p:cNvPr id="2" name="Rectangle: Rounded Corners 1">
            <a:extLst>
              <a:ext uri="{FF2B5EF4-FFF2-40B4-BE49-F238E27FC236}">
                <a16:creationId xmlns:a16="http://schemas.microsoft.com/office/drawing/2014/main" id="{ED8302E0-C999-6693-2F69-091F7D112385}"/>
              </a:ext>
            </a:extLst>
          </p:cNvPr>
          <p:cNvSpPr/>
          <p:nvPr/>
        </p:nvSpPr>
        <p:spPr>
          <a:xfrm>
            <a:off x="228600" y="3576345"/>
            <a:ext cx="11658600" cy="1766709"/>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pPr marL="285750" indent="-285750">
              <a:buFont typeface="Arial" panose="020B0604020202020204" pitchFamily="34" charset="0"/>
              <a:buChar char="•"/>
            </a:pPr>
            <a:r>
              <a:rPr lang="en-US" sz="1600" dirty="0">
                <a:solidFill>
                  <a:schemeClr val="tx1"/>
                </a:solidFill>
              </a:rPr>
              <a:t>CDE runs a process to cross validate data across all school districts/BOCES.</a:t>
            </a:r>
          </a:p>
          <a:p>
            <a:pPr marL="742950" lvl="1" indent="-285750">
              <a:buFont typeface="Arial" panose="020B0604020202020204" pitchFamily="34" charset="0"/>
              <a:buChar char="•"/>
            </a:pPr>
            <a:r>
              <a:rPr lang="en-US" sz="1600" dirty="0">
                <a:solidFill>
                  <a:schemeClr val="tx1"/>
                </a:solidFill>
              </a:rPr>
              <a:t>SE900 series errors/warnings</a:t>
            </a:r>
          </a:p>
          <a:p>
            <a:pPr marL="285750" indent="-285750">
              <a:buFont typeface="Arial" panose="020B0604020202020204" pitchFamily="34" charset="0"/>
              <a:buChar char="•"/>
            </a:pPr>
            <a:r>
              <a:rPr lang="en-US" sz="1600" dirty="0">
                <a:solidFill>
                  <a:schemeClr val="tx1"/>
                </a:solidFill>
              </a:rPr>
              <a:t>Final opportunity for districts to validate their SEY data.</a:t>
            </a:r>
          </a:p>
          <a:p>
            <a:pPr marL="285750" indent="-285750">
              <a:buFont typeface="Arial" panose="020B0604020202020204" pitchFamily="34" charset="0"/>
              <a:buChar char="•"/>
            </a:pPr>
            <a:r>
              <a:rPr lang="en-US" sz="1600" dirty="0">
                <a:solidFill>
                  <a:schemeClr val="tx1"/>
                </a:solidFill>
              </a:rPr>
              <a:t>Districts can only update select data for select students based upon SE900 series errors/warnings.</a:t>
            </a:r>
          </a:p>
          <a:p>
            <a:pPr marL="285750" indent="-285750">
              <a:buFont typeface="Arial" panose="020B0604020202020204" pitchFamily="34" charset="0"/>
              <a:buChar char="•"/>
            </a:pPr>
            <a:r>
              <a:rPr lang="en-US" sz="1600" dirty="0">
                <a:solidFill>
                  <a:schemeClr val="tx1"/>
                </a:solidFill>
              </a:rPr>
              <a:t>During this phase, snapshots are not unlocked, only ‘updated’. </a:t>
            </a:r>
          </a:p>
          <a:p>
            <a:pPr marL="742950" lvl="1" indent="-285750">
              <a:buFont typeface="Arial" panose="020B0604020202020204" pitchFamily="34" charset="0"/>
              <a:buChar char="•"/>
            </a:pPr>
            <a:r>
              <a:rPr lang="en-US" sz="1600" b="1" dirty="0">
                <a:solidFill>
                  <a:schemeClr val="tx1"/>
                </a:solidFill>
              </a:rPr>
              <a:t>All districts must ‘update’ their snapshot at least once during this phase, even if no SE900 business rules were triggered.</a:t>
            </a:r>
          </a:p>
        </p:txBody>
      </p:sp>
      <p:sp>
        <p:nvSpPr>
          <p:cNvPr id="3" name="Slide Number Placeholder 2">
            <a:extLst>
              <a:ext uri="{FF2B5EF4-FFF2-40B4-BE49-F238E27FC236}">
                <a16:creationId xmlns:a16="http://schemas.microsoft.com/office/drawing/2014/main" id="{F6764973-E11D-9EA7-D898-F7D3FD96F0E6}"/>
              </a:ext>
            </a:extLst>
          </p:cNvPr>
          <p:cNvSpPr>
            <a:spLocks noGrp="1"/>
          </p:cNvSpPr>
          <p:nvPr>
            <p:ph type="sldNum" sz="quarter" idx="12"/>
          </p:nvPr>
        </p:nvSpPr>
        <p:spPr/>
        <p:txBody>
          <a:bodyPr/>
          <a:lstStyle/>
          <a:p>
            <a:fld id="{C479D5F6-EDCB-402A-AC08-4943A1820E8F}" type="slidenum">
              <a:rPr lang="en-US" smtClean="0"/>
              <a:pPr/>
              <a:t>17</a:t>
            </a:fld>
            <a:endParaRPr lang="en-US" dirty="0"/>
          </a:p>
        </p:txBody>
      </p:sp>
    </p:spTree>
    <p:extLst>
      <p:ext uri="{BB962C8B-B14F-4D97-AF65-F5344CB8AC3E}">
        <p14:creationId xmlns:p14="http://schemas.microsoft.com/office/powerpoint/2010/main" val="21310551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AB6F7A1-8818-6155-AB2B-E7D0DDE0C29F}"/>
              </a:ext>
            </a:extLst>
          </p:cNvPr>
          <p:cNvSpPr>
            <a:spLocks noGrp="1"/>
          </p:cNvSpPr>
          <p:nvPr>
            <p:ph type="title"/>
          </p:nvPr>
        </p:nvSpPr>
        <p:spPr/>
        <p:txBody>
          <a:bodyPr/>
          <a:lstStyle/>
          <a:p>
            <a:r>
              <a:rPr lang="en-US" dirty="0"/>
              <a:t>Key Dates: Final Dates</a:t>
            </a:r>
          </a:p>
        </p:txBody>
      </p:sp>
      <p:graphicFrame>
        <p:nvGraphicFramePr>
          <p:cNvPr id="6" name="Table Placeholder 10">
            <a:extLst>
              <a:ext uri="{FF2B5EF4-FFF2-40B4-BE49-F238E27FC236}">
                <a16:creationId xmlns:a16="http://schemas.microsoft.com/office/drawing/2014/main" id="{280AD150-D636-D603-921D-3B8AB4290BA8}"/>
              </a:ext>
            </a:extLst>
          </p:cNvPr>
          <p:cNvGraphicFramePr>
            <a:graphicFrameLocks noGrp="1"/>
          </p:cNvGraphicFramePr>
          <p:nvPr>
            <p:ph idx="1"/>
            <p:extLst>
              <p:ext uri="{D42A27DB-BD31-4B8C-83A1-F6EECF244321}">
                <p14:modId xmlns:p14="http://schemas.microsoft.com/office/powerpoint/2010/main" val="34869327"/>
              </p:ext>
            </p:extLst>
          </p:nvPr>
        </p:nvGraphicFramePr>
        <p:xfrm>
          <a:off x="228600" y="228602"/>
          <a:ext cx="11658600" cy="2145983"/>
        </p:xfrm>
        <a:graphic>
          <a:graphicData uri="http://schemas.openxmlformats.org/drawingml/2006/table">
            <a:tbl>
              <a:tblPr firstRow="1" bandRow="1">
                <a:tableStyleId>{7E9639D4-E3E2-4D34-9284-5A2195B3D0D7}</a:tableStyleId>
              </a:tblPr>
              <a:tblGrid>
                <a:gridCol w="1371600">
                  <a:extLst>
                    <a:ext uri="{9D8B030D-6E8A-4147-A177-3AD203B41FA5}">
                      <a16:colId xmlns:a16="http://schemas.microsoft.com/office/drawing/2014/main" val="3018245949"/>
                    </a:ext>
                  </a:extLst>
                </a:gridCol>
                <a:gridCol w="1828800">
                  <a:extLst>
                    <a:ext uri="{9D8B030D-6E8A-4147-A177-3AD203B41FA5}">
                      <a16:colId xmlns:a16="http://schemas.microsoft.com/office/drawing/2014/main" val="2137241566"/>
                    </a:ext>
                  </a:extLst>
                </a:gridCol>
                <a:gridCol w="8458200">
                  <a:extLst>
                    <a:ext uri="{9D8B030D-6E8A-4147-A177-3AD203B41FA5}">
                      <a16:colId xmlns:a16="http://schemas.microsoft.com/office/drawing/2014/main" val="1583735620"/>
                    </a:ext>
                  </a:extLst>
                </a:gridCol>
              </a:tblGrid>
              <a:tr h="115854">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Date</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0"/>
                        </a:spcAft>
                        <a:tabLst>
                          <a:tab pos="2028825" algn="l"/>
                        </a:tabLst>
                      </a:pPr>
                      <a:r>
                        <a:rPr lang="en-US" sz="1400" b="1" dirty="0">
                          <a:solidFill>
                            <a:srgbClr val="FFFFFF"/>
                          </a:solidFill>
                          <a:effectLst/>
                          <a:latin typeface="Trebuchet MS" panose="020B0603020202020204" pitchFamily="34" charset="0"/>
                          <a:ea typeface="Calibri" panose="020F0502020204030204" pitchFamily="34" charset="0"/>
                          <a:cs typeface="Times New Roman" panose="02020603050405020304" pitchFamily="18" charset="0"/>
                        </a:rPr>
                        <a:t>Event Description</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168917589"/>
                  </a:ext>
                </a:extLst>
              </a:tr>
              <a:tr h="2405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11/22/2024 – 11/26/2024 (noon)</a:t>
                      </a:r>
                    </a:p>
                  </a:txBody>
                  <a:tcPr marL="68580" marR="68580" marT="0" marB="0">
                    <a:solidFill>
                      <a:srgbClr val="FFFFCC"/>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Report Review</a:t>
                      </a:r>
                    </a:p>
                  </a:txBody>
                  <a:tcPr marL="68580" marR="68580" marT="0" marB="0">
                    <a:solidFill>
                      <a:srgbClr val="FFFFCC"/>
                    </a:solidFill>
                  </a:tcPr>
                </a:tc>
                <a:tc>
                  <a:txBody>
                    <a:bodyPr/>
                    <a:lstStyle/>
                    <a:p>
                      <a:r>
                        <a:rPr lang="en-US" sz="1400" kern="1200" dirty="0">
                          <a:solidFill>
                            <a:schemeClr val="tx1"/>
                          </a:solidFill>
                          <a:effectLst/>
                          <a:latin typeface="Trebuchet MS" panose="020B0603020202020204" pitchFamily="34" charset="0"/>
                          <a:ea typeface="+mn-ea"/>
                          <a:cs typeface="+mn-cs"/>
                        </a:rPr>
                        <a:t>Final review of graduation/completion, dropout, and mobility/stability rates.</a:t>
                      </a:r>
                    </a:p>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Reconcile any issues found in CDE’s final review process. SEY Collection lead will notify impacted districts/BOCES directly 11/20/2024 – 11/21/2024.</a:t>
                      </a:r>
                    </a:p>
                    <a:p>
                      <a:pPr marL="28575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Reminder: Any changes will require a new Superintendent Verification Form.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FFCC"/>
                    </a:solidFill>
                  </a:tcPr>
                </a:tc>
                <a:extLst>
                  <a:ext uri="{0D108BD9-81ED-4DB2-BD59-A6C34878D82A}">
                    <a16:rowId xmlns:a16="http://schemas.microsoft.com/office/drawing/2014/main" val="3119412543"/>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12/3/2024</a:t>
                      </a:r>
                    </a:p>
                  </a:txBody>
                  <a:tcPr marL="68580" marR="68580" marT="0" marB="0">
                    <a:solidFill>
                      <a:srgbClr val="FF9999"/>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Deadline</a:t>
                      </a:r>
                    </a:p>
                  </a:txBody>
                  <a:tcPr marL="68580" marR="68580" marT="0" marB="0">
                    <a:solidFill>
                      <a:srgbClr val="FF9999"/>
                    </a:solidFill>
                  </a:tcPr>
                </a:tc>
                <a:tc>
                  <a:txBody>
                    <a:bodyPr/>
                    <a:lstStyle/>
                    <a:p>
                      <a:r>
                        <a:rPr lang="en-US" sz="1400" kern="1200" dirty="0">
                          <a:solidFill>
                            <a:schemeClr val="tx1"/>
                          </a:solidFill>
                          <a:effectLst/>
                          <a:latin typeface="Trebuchet MS" panose="020B0603020202020204" pitchFamily="34" charset="0"/>
                          <a:ea typeface="+mn-ea"/>
                          <a:cs typeface="+mn-cs"/>
                        </a:rPr>
                        <a:t>Collection closes. </a:t>
                      </a:r>
                    </a:p>
                    <a:p>
                      <a:pPr marL="285750" lvl="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Superintendent Verification (sign-off) form due.</a:t>
                      </a:r>
                    </a:p>
                    <a:p>
                      <a:pPr marL="285750" indent="-285750">
                        <a:buFont typeface="Arial" panose="020B0604020202020204" pitchFamily="34" charset="0"/>
                        <a:buChar char="•"/>
                      </a:pPr>
                      <a:r>
                        <a:rPr lang="en-US" sz="1400" kern="1200" dirty="0">
                          <a:solidFill>
                            <a:schemeClr val="tx1"/>
                          </a:solidFill>
                          <a:effectLst/>
                          <a:latin typeface="Trebuchet MS" panose="020B0603020202020204" pitchFamily="34" charset="0"/>
                          <a:ea typeface="+mn-ea"/>
                          <a:cs typeface="+mn-cs"/>
                        </a:rPr>
                        <a:t>Data remains embargoed until the official release in January.</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FF9999"/>
                    </a:solidFill>
                  </a:tcPr>
                </a:tc>
                <a:extLst>
                  <a:ext uri="{0D108BD9-81ED-4DB2-BD59-A6C34878D82A}">
                    <a16:rowId xmlns:a16="http://schemas.microsoft.com/office/drawing/2014/main" val="101026758"/>
                  </a:ext>
                </a:extLst>
              </a:tr>
              <a:tr h="115854">
                <a:tc>
                  <a:txBody>
                    <a:bodyPr/>
                    <a:lstStyle/>
                    <a:p>
                      <a:pPr marL="0" marR="0">
                        <a:lnSpc>
                          <a:spcPct val="107000"/>
                        </a:lnSpc>
                        <a:spcBef>
                          <a:spcPts val="0"/>
                        </a:spcBef>
                        <a:spcAft>
                          <a:spcPts val="0"/>
                        </a:spcAft>
                        <a:tabLst>
                          <a:tab pos="2028825" algn="l"/>
                        </a:tabLst>
                      </a:pPr>
                      <a:r>
                        <a:rPr lang="en-US" sz="1400" dirty="0">
                          <a:effectLst/>
                          <a:latin typeface="Trebuchet MS" panose="020B0603020202020204" pitchFamily="34" charset="0"/>
                          <a:ea typeface="Calibri" panose="020F0502020204030204" pitchFamily="34" charset="0"/>
                          <a:cs typeface="Times New Roman" panose="02020603050405020304" pitchFamily="18" charset="0"/>
                        </a:rPr>
                        <a:t>01/14/2025</a:t>
                      </a:r>
                    </a:p>
                  </a:txBody>
                  <a:tcPr marL="68580" marR="68580" marT="0" marB="0">
                    <a:solidFill>
                      <a:srgbClr val="CEF4DA"/>
                    </a:solidFill>
                  </a:tcPr>
                </a:tc>
                <a:tc>
                  <a:txBody>
                    <a:bodyPr/>
                    <a:lstStyle/>
                    <a:p>
                      <a:pPr marL="0" marR="0">
                        <a:lnSpc>
                          <a:spcPct val="107000"/>
                        </a:lnSpc>
                        <a:spcBef>
                          <a:spcPts val="0"/>
                        </a:spcBef>
                        <a:spcAft>
                          <a:spcPts val="0"/>
                        </a:spcAft>
                        <a:tabLst>
                          <a:tab pos="2028825" algn="l"/>
                        </a:tabLst>
                      </a:pPr>
                      <a:r>
                        <a:rPr lang="en-US" sz="1400" b="1" dirty="0">
                          <a:effectLst/>
                          <a:latin typeface="Trebuchet MS" panose="020B0603020202020204" pitchFamily="34" charset="0"/>
                          <a:ea typeface="Calibri" panose="020F0502020204030204" pitchFamily="34" charset="0"/>
                          <a:cs typeface="Times New Roman" panose="02020603050405020304" pitchFamily="18" charset="0"/>
                        </a:rPr>
                        <a:t>Data Release</a:t>
                      </a:r>
                    </a:p>
                  </a:txBody>
                  <a:tcPr marL="68580" marR="68580" marT="0" marB="0">
                    <a:solidFill>
                      <a:srgbClr val="CEF4DA"/>
                    </a:solidFill>
                  </a:tcPr>
                </a:tc>
                <a:tc>
                  <a:txBody>
                    <a:bodyPr/>
                    <a:lstStyle/>
                    <a:p>
                      <a:pPr marL="0" marR="0">
                        <a:lnSpc>
                          <a:spcPct val="107000"/>
                        </a:lnSpc>
                        <a:spcBef>
                          <a:spcPts val="0"/>
                        </a:spcBef>
                        <a:spcAft>
                          <a:spcPts val="0"/>
                        </a:spcAft>
                        <a:tabLst>
                          <a:tab pos="2028825" algn="l"/>
                        </a:tabLst>
                      </a:pPr>
                      <a:r>
                        <a:rPr lang="en-US" sz="1400" kern="1200" dirty="0">
                          <a:solidFill>
                            <a:schemeClr val="tx1"/>
                          </a:solidFill>
                          <a:effectLst/>
                          <a:latin typeface="Trebuchet MS" panose="020B0603020202020204" pitchFamily="34" charset="0"/>
                          <a:ea typeface="+mn-ea"/>
                          <a:cs typeface="+mn-cs"/>
                        </a:rPr>
                        <a:t>Official data release and embargo lifts. Graduation/completion, dropout, and mobility rates posted on the CDE website and released to the public. </a:t>
                      </a:r>
                      <a:endParaRPr lang="en-US" sz="1400" dirty="0">
                        <a:effectLst/>
                        <a:latin typeface="Trebuchet MS" panose="020B0603020202020204" pitchFamily="34" charset="0"/>
                        <a:ea typeface="Calibri" panose="020F0502020204030204" pitchFamily="34" charset="0"/>
                        <a:cs typeface="Times New Roman" panose="02020603050405020304" pitchFamily="18" charset="0"/>
                      </a:endParaRPr>
                    </a:p>
                  </a:txBody>
                  <a:tcPr marL="68580" marR="68580" marT="0" marB="0">
                    <a:solidFill>
                      <a:srgbClr val="CEF4DA"/>
                    </a:solidFill>
                  </a:tcPr>
                </a:tc>
                <a:extLst>
                  <a:ext uri="{0D108BD9-81ED-4DB2-BD59-A6C34878D82A}">
                    <a16:rowId xmlns:a16="http://schemas.microsoft.com/office/drawing/2014/main" val="3161666900"/>
                  </a:ext>
                </a:extLst>
              </a:tr>
            </a:tbl>
          </a:graphicData>
        </a:graphic>
      </p:graphicFrame>
      <p:sp>
        <p:nvSpPr>
          <p:cNvPr id="2" name="Rectangle: Rounded Corners 1">
            <a:extLst>
              <a:ext uri="{FF2B5EF4-FFF2-40B4-BE49-F238E27FC236}">
                <a16:creationId xmlns:a16="http://schemas.microsoft.com/office/drawing/2014/main" id="{ED8302E0-C999-6693-2F69-091F7D112385}"/>
              </a:ext>
            </a:extLst>
          </p:cNvPr>
          <p:cNvSpPr/>
          <p:nvPr/>
        </p:nvSpPr>
        <p:spPr>
          <a:xfrm>
            <a:off x="228600" y="2796364"/>
            <a:ext cx="11658600" cy="2679404"/>
          </a:xfrm>
          <a:prstGeom prst="roundRect">
            <a:avLst/>
          </a:prstGeom>
          <a:ln/>
        </p:spPr>
        <p:style>
          <a:lnRef idx="0">
            <a:schemeClr val="accent4"/>
          </a:lnRef>
          <a:fillRef idx="3">
            <a:schemeClr val="accent4"/>
          </a:fillRef>
          <a:effectRef idx="3">
            <a:schemeClr val="accent4"/>
          </a:effectRef>
          <a:fontRef idx="minor">
            <a:schemeClr val="lt1"/>
          </a:fontRef>
        </p:style>
        <p:txBody>
          <a:bodyPr rtlCol="0" anchor="ctr"/>
          <a:lstStyle/>
          <a:p>
            <a:r>
              <a:rPr lang="en-US" sz="1600" b="1" dirty="0">
                <a:solidFill>
                  <a:schemeClr val="tx1"/>
                </a:solidFill>
              </a:rPr>
              <a:t>Superintendent Verification Form:</a:t>
            </a:r>
          </a:p>
          <a:p>
            <a:pPr marL="285750" indent="-285750">
              <a:buFont typeface="Arial" panose="020B0604020202020204" pitchFamily="34" charset="0"/>
              <a:buChar char="•"/>
            </a:pPr>
            <a:r>
              <a:rPr lang="en-US" sz="1600" dirty="0">
                <a:solidFill>
                  <a:schemeClr val="tx1"/>
                </a:solidFill>
              </a:rPr>
              <a:t>Download from data pipeline ‘status dashboard’ screen</a:t>
            </a:r>
          </a:p>
          <a:p>
            <a:pPr marL="285750" indent="-285750">
              <a:buFont typeface="Arial" panose="020B0604020202020204" pitchFamily="34" charset="0"/>
              <a:buChar char="•"/>
            </a:pPr>
            <a:r>
              <a:rPr lang="en-US" sz="1600" dirty="0">
                <a:solidFill>
                  <a:schemeClr val="tx1"/>
                </a:solidFill>
              </a:rPr>
              <a:t>Signed by Superintendent</a:t>
            </a:r>
          </a:p>
          <a:p>
            <a:pPr marL="742950" lvl="1" indent="-285750">
              <a:buFont typeface="Arial" panose="020B0604020202020204" pitchFamily="34" charset="0"/>
              <a:buChar char="•"/>
            </a:pPr>
            <a:r>
              <a:rPr lang="en-US" sz="1600" dirty="0">
                <a:solidFill>
                  <a:schemeClr val="tx1"/>
                </a:solidFill>
              </a:rPr>
              <a:t>Certifies SEY and Graduation Guidelines data is accurate and complete</a:t>
            </a:r>
          </a:p>
          <a:p>
            <a:pPr marL="742950" lvl="1" indent="-285750">
              <a:buFont typeface="Arial" panose="020B0604020202020204" pitchFamily="34" charset="0"/>
              <a:buChar char="•"/>
            </a:pPr>
            <a:r>
              <a:rPr lang="en-US" sz="1600" dirty="0">
                <a:solidFill>
                  <a:schemeClr val="tx1"/>
                </a:solidFill>
              </a:rPr>
              <a:t>Acknowledgment that this data is used in district/school accountability frameworks</a:t>
            </a:r>
          </a:p>
          <a:p>
            <a:pPr marL="285750" indent="-285750">
              <a:buFont typeface="Arial" panose="020B0604020202020204" pitchFamily="34" charset="0"/>
              <a:buChar char="•"/>
            </a:pPr>
            <a:r>
              <a:rPr lang="en-US" sz="1600" dirty="0">
                <a:solidFill>
                  <a:schemeClr val="tx1"/>
                </a:solidFill>
              </a:rPr>
              <a:t>Dated after the last updated date of your SEY snapshot as shown on the SEY status dashboard</a:t>
            </a:r>
          </a:p>
          <a:p>
            <a:pPr marL="285750" indent="-285750">
              <a:buFont typeface="Arial" panose="020B0604020202020204" pitchFamily="34" charset="0"/>
              <a:buChar char="•"/>
            </a:pPr>
            <a:r>
              <a:rPr lang="en-US" sz="1600" dirty="0">
                <a:solidFill>
                  <a:schemeClr val="tx1"/>
                </a:solidFill>
              </a:rPr>
              <a:t>Scan and email to SEY Collection lead</a:t>
            </a:r>
          </a:p>
          <a:p>
            <a:r>
              <a:rPr lang="en-US" sz="1600" b="1" dirty="0">
                <a:solidFill>
                  <a:schemeClr val="tx1"/>
                </a:solidFill>
              </a:rPr>
              <a:t>Final Data:</a:t>
            </a:r>
          </a:p>
          <a:p>
            <a:pPr marL="285750" indent="-285750">
              <a:buFont typeface="Arial" panose="020B0604020202020204" pitchFamily="34" charset="0"/>
              <a:buChar char="•"/>
            </a:pPr>
            <a:r>
              <a:rPr lang="en-US" sz="1600" dirty="0">
                <a:solidFill>
                  <a:schemeClr val="tx1"/>
                </a:solidFill>
              </a:rPr>
              <a:t>Embargoed until the official release January 14, 2025</a:t>
            </a:r>
          </a:p>
          <a:p>
            <a:pPr marL="285750" indent="-285750">
              <a:buFont typeface="Arial" panose="020B0604020202020204" pitchFamily="34" charset="0"/>
              <a:buChar char="•"/>
            </a:pPr>
            <a:r>
              <a:rPr lang="en-US" sz="1600" dirty="0">
                <a:solidFill>
                  <a:schemeClr val="tx1"/>
                </a:solidFill>
              </a:rPr>
              <a:t>Districts may use COGNOS/CEDAR reports internally, but may not share graduation/dropout/mobility rates publicly</a:t>
            </a:r>
            <a:endParaRPr lang="en-US" sz="1600" b="1" dirty="0">
              <a:solidFill>
                <a:schemeClr val="tx1"/>
              </a:solidFill>
            </a:endParaRPr>
          </a:p>
        </p:txBody>
      </p:sp>
      <p:sp>
        <p:nvSpPr>
          <p:cNvPr id="3" name="Slide Number Placeholder 2">
            <a:extLst>
              <a:ext uri="{FF2B5EF4-FFF2-40B4-BE49-F238E27FC236}">
                <a16:creationId xmlns:a16="http://schemas.microsoft.com/office/drawing/2014/main" id="{F6764973-E11D-9EA7-D898-F7D3FD96F0E6}"/>
              </a:ext>
            </a:extLst>
          </p:cNvPr>
          <p:cNvSpPr>
            <a:spLocks noGrp="1"/>
          </p:cNvSpPr>
          <p:nvPr>
            <p:ph type="sldNum" sz="quarter" idx="12"/>
          </p:nvPr>
        </p:nvSpPr>
        <p:spPr/>
        <p:txBody>
          <a:bodyPr/>
          <a:lstStyle/>
          <a:p>
            <a:fld id="{C479D5F6-EDCB-402A-AC08-4943A1820E8F}" type="slidenum">
              <a:rPr lang="en-US" smtClean="0"/>
              <a:pPr/>
              <a:t>18</a:t>
            </a:fld>
            <a:endParaRPr lang="en-US" dirty="0"/>
          </a:p>
        </p:txBody>
      </p:sp>
    </p:spTree>
    <p:extLst>
      <p:ext uri="{BB962C8B-B14F-4D97-AF65-F5344CB8AC3E}">
        <p14:creationId xmlns:p14="http://schemas.microsoft.com/office/powerpoint/2010/main" val="13301211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F9EBB7-09B7-752B-32E3-5400FBEA06F3}"/>
              </a:ext>
            </a:extLst>
          </p:cNvPr>
          <p:cNvSpPr>
            <a:spLocks noGrp="1"/>
          </p:cNvSpPr>
          <p:nvPr>
            <p:ph type="ctrTitle"/>
          </p:nvPr>
        </p:nvSpPr>
        <p:spPr/>
        <p:txBody>
          <a:bodyPr/>
          <a:lstStyle/>
          <a:p>
            <a:r>
              <a:rPr lang="en-US" dirty="0"/>
              <a:t>SEY Changes &amp; Training</a:t>
            </a:r>
          </a:p>
        </p:txBody>
      </p:sp>
      <p:sp>
        <p:nvSpPr>
          <p:cNvPr id="4" name="Slide Number Placeholder 3">
            <a:extLst>
              <a:ext uri="{FF2B5EF4-FFF2-40B4-BE49-F238E27FC236}">
                <a16:creationId xmlns:a16="http://schemas.microsoft.com/office/drawing/2014/main" id="{638C9309-6708-E6B9-9FD8-1B4814F27B39}"/>
              </a:ext>
            </a:extLst>
          </p:cNvPr>
          <p:cNvSpPr>
            <a:spLocks noGrp="1"/>
          </p:cNvSpPr>
          <p:nvPr>
            <p:ph type="sldNum" sz="quarter" idx="12"/>
          </p:nvPr>
        </p:nvSpPr>
        <p:spPr/>
        <p:txBody>
          <a:bodyPr/>
          <a:lstStyle/>
          <a:p>
            <a:fld id="{C479D5F6-EDCB-402A-AC08-4943A1820E8F}" type="slidenum">
              <a:rPr lang="en-US" smtClean="0"/>
              <a:pPr/>
              <a:t>19</a:t>
            </a:fld>
            <a:endParaRPr lang="en-US" dirty="0"/>
          </a:p>
        </p:txBody>
      </p:sp>
    </p:spTree>
    <p:extLst>
      <p:ext uri="{BB962C8B-B14F-4D97-AF65-F5344CB8AC3E}">
        <p14:creationId xmlns:p14="http://schemas.microsoft.com/office/powerpoint/2010/main" val="3533607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5" name="Content Placeholder 4">
            <a:extLst>
              <a:ext uri="{FF2B5EF4-FFF2-40B4-BE49-F238E27FC236}">
                <a16:creationId xmlns:a16="http://schemas.microsoft.com/office/drawing/2014/main" id="{B7116F18-C75F-9022-6879-3CAA4E48C5C5}"/>
              </a:ext>
            </a:extLst>
          </p:cNvPr>
          <p:cNvSpPr>
            <a:spLocks noGrp="1"/>
          </p:cNvSpPr>
          <p:nvPr>
            <p:ph sz="half" idx="1"/>
          </p:nvPr>
        </p:nvSpPr>
        <p:spPr>
          <a:xfrm>
            <a:off x="838200" y="1554479"/>
            <a:ext cx="5181600" cy="4601771"/>
          </a:xfrm>
        </p:spPr>
        <p:txBody>
          <a:bodyPr>
            <a:normAutofit lnSpcReduction="10000"/>
          </a:bodyPr>
          <a:lstStyle/>
          <a:p>
            <a:r>
              <a:rPr lang="en-US" dirty="0">
                <a:hlinkClick r:id="rId2" action="ppaction://hlinksldjump"/>
              </a:rPr>
              <a:t>Collection Introduction</a:t>
            </a:r>
            <a:endParaRPr lang="en-US" dirty="0"/>
          </a:p>
          <a:p>
            <a:r>
              <a:rPr lang="en-US" dirty="0">
                <a:hlinkClick r:id="rId3" action="ppaction://hlinksldjump"/>
              </a:rPr>
              <a:t>SEY Collection Cycle &amp; Timeline</a:t>
            </a:r>
            <a:endParaRPr lang="en-US" dirty="0"/>
          </a:p>
          <a:p>
            <a:r>
              <a:rPr lang="en-US" dirty="0">
                <a:hlinkClick r:id="rId4" action="ppaction://hlinksldjump"/>
              </a:rPr>
              <a:t>SEY Changes &amp; Training</a:t>
            </a:r>
            <a:endParaRPr lang="en-US" dirty="0"/>
          </a:p>
          <a:p>
            <a:r>
              <a:rPr lang="en-US" dirty="0">
                <a:hlinkClick r:id="rId5" action="ppaction://hlinksldjump"/>
              </a:rPr>
              <a:t>General Information</a:t>
            </a:r>
            <a:endParaRPr lang="en-US" dirty="0"/>
          </a:p>
          <a:p>
            <a:pPr lvl="1"/>
            <a:r>
              <a:rPr lang="en-US" dirty="0">
                <a:hlinkClick r:id="rId6" action="ppaction://hlinksldjump"/>
              </a:rPr>
              <a:t>Identity Management (</a:t>
            </a:r>
            <a:r>
              <a:rPr lang="en-US" dirty="0" err="1">
                <a:hlinkClick r:id="rId6" action="ppaction://hlinksldjump"/>
              </a:rPr>
              <a:t>IdM</a:t>
            </a:r>
            <a:r>
              <a:rPr lang="en-US" dirty="0">
                <a:hlinkClick r:id="rId6" action="ppaction://hlinksldjump"/>
              </a:rPr>
              <a:t>)</a:t>
            </a:r>
            <a:endParaRPr lang="en-US" dirty="0"/>
          </a:p>
          <a:p>
            <a:pPr lvl="1"/>
            <a:r>
              <a:rPr lang="en-US" dirty="0">
                <a:hlinkClick r:id="rId7" action="ppaction://hlinksldjump"/>
              </a:rPr>
              <a:t>Communication &amp; PII</a:t>
            </a:r>
            <a:endParaRPr lang="en-US" dirty="0"/>
          </a:p>
          <a:p>
            <a:pPr lvl="1"/>
            <a:r>
              <a:rPr lang="en-US" dirty="0">
                <a:hlinkClick r:id="rId8" action="ppaction://hlinksldjump"/>
              </a:rPr>
              <a:t>Interchange Files</a:t>
            </a:r>
            <a:endParaRPr lang="en-US" dirty="0"/>
          </a:p>
          <a:p>
            <a:pPr lvl="1"/>
            <a:r>
              <a:rPr lang="en-US" dirty="0">
                <a:hlinkClick r:id="rId9" action="ppaction://hlinksldjump"/>
              </a:rPr>
              <a:t>Snapshot Process</a:t>
            </a:r>
            <a:endParaRPr lang="en-US" dirty="0"/>
          </a:p>
          <a:p>
            <a:pPr lvl="1"/>
            <a:r>
              <a:rPr lang="en-US" dirty="0">
                <a:hlinkClick r:id="rId10" action="ppaction://hlinksldjump"/>
              </a:rPr>
              <a:t>Status Dashboard</a:t>
            </a:r>
            <a:endParaRPr lang="en-US" dirty="0"/>
          </a:p>
          <a:p>
            <a:pPr lvl="1"/>
            <a:r>
              <a:rPr lang="en-US" dirty="0">
                <a:hlinkClick r:id="rId11" action="ppaction://hlinksldjump"/>
              </a:rPr>
              <a:t>Business Rules: Errors &amp; Warnings</a:t>
            </a:r>
            <a:endParaRPr lang="en-US" dirty="0"/>
          </a:p>
          <a:p>
            <a:pPr lvl="1"/>
            <a:r>
              <a:rPr lang="en-US" dirty="0">
                <a:hlinkClick r:id="rId12" action="ppaction://hlinksldjump"/>
              </a:rPr>
              <a:t>Reporting Exceptions &amp; Post Cross Change Requests</a:t>
            </a:r>
            <a:endParaRPr lang="en-US" dirty="0"/>
          </a:p>
          <a:p>
            <a:pPr lvl="1"/>
            <a:r>
              <a:rPr lang="en-US" dirty="0">
                <a:hlinkClick r:id="rId13" action="ppaction://hlinksldjump"/>
              </a:rPr>
              <a:t>SASID Merges</a:t>
            </a:r>
            <a:endParaRPr lang="en-US" dirty="0"/>
          </a:p>
        </p:txBody>
      </p:sp>
      <p:sp>
        <p:nvSpPr>
          <p:cNvPr id="6" name="Content Placeholder 5">
            <a:extLst>
              <a:ext uri="{FF2B5EF4-FFF2-40B4-BE49-F238E27FC236}">
                <a16:creationId xmlns:a16="http://schemas.microsoft.com/office/drawing/2014/main" id="{FB504ABA-6A8C-E5D2-9356-E70322E1ADEF}"/>
              </a:ext>
            </a:extLst>
          </p:cNvPr>
          <p:cNvSpPr>
            <a:spLocks noGrp="1"/>
          </p:cNvSpPr>
          <p:nvPr>
            <p:ph sz="half" idx="2"/>
          </p:nvPr>
        </p:nvSpPr>
        <p:spPr>
          <a:xfrm>
            <a:off x="6172200" y="1554479"/>
            <a:ext cx="5181600" cy="4601771"/>
          </a:xfrm>
        </p:spPr>
        <p:txBody>
          <a:bodyPr>
            <a:normAutofit fontScale="92500" lnSpcReduction="20000"/>
          </a:bodyPr>
          <a:lstStyle/>
          <a:p>
            <a:r>
              <a:rPr lang="en-US" dirty="0">
                <a:hlinkClick r:id="rId14" action="ppaction://hlinksldjump"/>
              </a:rPr>
              <a:t>Regular Phase</a:t>
            </a:r>
            <a:endParaRPr lang="en-US" dirty="0"/>
          </a:p>
          <a:p>
            <a:r>
              <a:rPr lang="en-US" dirty="0">
                <a:hlinkClick r:id="rId15" action="ppaction://hlinksldjump"/>
              </a:rPr>
              <a:t>Cross LEA Phase</a:t>
            </a:r>
            <a:endParaRPr lang="en-US" dirty="0"/>
          </a:p>
          <a:p>
            <a:pPr lvl="1"/>
            <a:r>
              <a:rPr lang="en-US" dirty="0">
                <a:hlinkClick r:id="rId16" action="ppaction://hlinksldjump"/>
              </a:rPr>
              <a:t>Adjustment File</a:t>
            </a:r>
            <a:endParaRPr lang="en-US" dirty="0"/>
          </a:p>
          <a:p>
            <a:r>
              <a:rPr lang="en-US" dirty="0">
                <a:hlinkClick r:id="rId17" action="ppaction://hlinksldjump"/>
              </a:rPr>
              <a:t>Post Cross LEA Phase &amp; Final Dates</a:t>
            </a:r>
            <a:endParaRPr lang="en-US" dirty="0"/>
          </a:p>
          <a:p>
            <a:pPr lvl="1"/>
            <a:r>
              <a:rPr lang="en-US" dirty="0">
                <a:hlinkClick r:id="rId18" action="ppaction://hlinksldjump"/>
              </a:rPr>
              <a:t>Adequate Documentation</a:t>
            </a:r>
            <a:endParaRPr lang="en-US" dirty="0"/>
          </a:p>
          <a:p>
            <a:r>
              <a:rPr lang="en-US" dirty="0">
                <a:hlinkClick r:id="rId19" action="ppaction://hlinksldjump"/>
              </a:rPr>
              <a:t>COGNOS (CEDAR) Reports</a:t>
            </a:r>
            <a:endParaRPr lang="en-US" dirty="0"/>
          </a:p>
          <a:p>
            <a:r>
              <a:rPr lang="en-US" dirty="0">
                <a:hlinkClick r:id="rId20" action="ppaction://hlinksldjump"/>
              </a:rPr>
              <a:t>Published Rates &amp; Reporting</a:t>
            </a:r>
            <a:endParaRPr lang="en-US" dirty="0"/>
          </a:p>
          <a:p>
            <a:r>
              <a:rPr lang="en-US" dirty="0">
                <a:hlinkClick r:id="rId21" action="ppaction://hlinksldjump"/>
              </a:rPr>
              <a:t>Frequently Asked Questions</a:t>
            </a:r>
            <a:endParaRPr lang="en-US" dirty="0"/>
          </a:p>
          <a:p>
            <a:pPr lvl="1"/>
            <a:r>
              <a:rPr lang="en-US" dirty="0">
                <a:hlinkClick r:id="rId22" action="ppaction://hlinksldjump"/>
              </a:rPr>
              <a:t>One-Day Records &amp; Exit Type 00</a:t>
            </a:r>
            <a:endParaRPr lang="en-US" dirty="0"/>
          </a:p>
          <a:p>
            <a:pPr lvl="1"/>
            <a:r>
              <a:rPr lang="en-US" dirty="0">
                <a:hlinkClick r:id="rId23" action="ppaction://hlinksldjump"/>
              </a:rPr>
              <a:t>Retention</a:t>
            </a:r>
            <a:endParaRPr lang="en-US" dirty="0"/>
          </a:p>
          <a:p>
            <a:pPr lvl="1"/>
            <a:r>
              <a:rPr lang="en-US" dirty="0">
                <a:hlinkClick r:id="rId24" action="ppaction://hlinksldjump"/>
              </a:rPr>
              <a:t>Instances of Mobility</a:t>
            </a:r>
            <a:endParaRPr lang="en-US" dirty="0"/>
          </a:p>
          <a:p>
            <a:pPr lvl="1"/>
            <a:r>
              <a:rPr lang="en-US" dirty="0">
                <a:hlinkClick r:id="rId25" action="ppaction://hlinksldjump"/>
              </a:rPr>
              <a:t>Anticipated Year of Graduation (AYG)</a:t>
            </a:r>
            <a:endParaRPr lang="en-US" dirty="0"/>
          </a:p>
          <a:p>
            <a:pPr lvl="1"/>
            <a:r>
              <a:rPr lang="en-US" dirty="0">
                <a:hlinkClick r:id="rId26" action="ppaction://hlinksldjump"/>
              </a:rPr>
              <a:t>English Learner Coding/Exceptions</a:t>
            </a:r>
            <a:endParaRPr lang="en-US" dirty="0"/>
          </a:p>
          <a:p>
            <a:r>
              <a:rPr lang="en-US" dirty="0">
                <a:hlinkClick r:id="rId27" action="ppaction://hlinksldjump"/>
              </a:rPr>
              <a:t>Bookmark/Resource List</a:t>
            </a:r>
            <a:endParaRPr lang="en-US" dirty="0"/>
          </a:p>
          <a:p>
            <a:endParaRPr 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2</a:t>
            </a:fld>
            <a:endParaRPr lang="en-US" dirty="0"/>
          </a:p>
        </p:txBody>
      </p:sp>
    </p:spTree>
    <p:extLst>
      <p:ext uri="{BB962C8B-B14F-4D97-AF65-F5344CB8AC3E}">
        <p14:creationId xmlns:p14="http://schemas.microsoft.com/office/powerpoint/2010/main" val="40109217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09520B5C-8911-4F9C-A913-0FCEE1A63E52}"/>
              </a:ext>
            </a:extLst>
          </p:cNvPr>
          <p:cNvSpPr>
            <a:spLocks noGrp="1"/>
          </p:cNvSpPr>
          <p:nvPr>
            <p:ph type="sldNum" sz="quarter" idx="12"/>
          </p:nvPr>
        </p:nvSpPr>
        <p:spPr/>
        <p:txBody>
          <a:bodyPr/>
          <a:lstStyle/>
          <a:p>
            <a:fld id="{C479D5F6-EDCB-402A-AC08-4943A1820E8F}" type="slidenum">
              <a:rPr lang="en-US" smtClean="0"/>
              <a:pPr/>
              <a:t>20</a:t>
            </a:fld>
            <a:endParaRPr lang="en-US"/>
          </a:p>
        </p:txBody>
      </p:sp>
      <p:sp>
        <p:nvSpPr>
          <p:cNvPr id="2" name="Title 1">
            <a:extLst>
              <a:ext uri="{FF2B5EF4-FFF2-40B4-BE49-F238E27FC236}">
                <a16:creationId xmlns:a16="http://schemas.microsoft.com/office/drawing/2014/main" id="{4D224D9A-64B6-48B0-995A-B5596ECBB786}"/>
              </a:ext>
            </a:extLst>
          </p:cNvPr>
          <p:cNvSpPr>
            <a:spLocks noGrp="1"/>
          </p:cNvSpPr>
          <p:nvPr>
            <p:ph type="title"/>
          </p:nvPr>
        </p:nvSpPr>
        <p:spPr/>
        <p:txBody>
          <a:bodyPr/>
          <a:lstStyle/>
          <a:p>
            <a:r>
              <a:rPr lang="en-US" dirty="0"/>
              <a:t>*New* </a:t>
            </a:r>
            <a:br>
              <a:rPr lang="en-US" dirty="0"/>
            </a:br>
            <a:r>
              <a:rPr lang="en-US" dirty="0"/>
              <a:t>2023-2024 </a:t>
            </a:r>
            <a:br>
              <a:rPr lang="en-US" dirty="0"/>
            </a:br>
            <a:r>
              <a:rPr lang="en-US" dirty="0"/>
              <a:t>Data Fields</a:t>
            </a:r>
          </a:p>
        </p:txBody>
      </p:sp>
      <p:sp>
        <p:nvSpPr>
          <p:cNvPr id="6" name="Content Placeholder 5">
            <a:extLst>
              <a:ext uri="{FF2B5EF4-FFF2-40B4-BE49-F238E27FC236}">
                <a16:creationId xmlns:a16="http://schemas.microsoft.com/office/drawing/2014/main" id="{6960F96F-ABB0-B478-BB0B-D949C9AA894B}"/>
              </a:ext>
            </a:extLst>
          </p:cNvPr>
          <p:cNvSpPr>
            <a:spLocks noGrp="1"/>
          </p:cNvSpPr>
          <p:nvPr>
            <p:ph sz="half" idx="1"/>
          </p:nvPr>
        </p:nvSpPr>
        <p:spPr/>
        <p:txBody>
          <a:bodyPr>
            <a:normAutofit/>
          </a:bodyPr>
          <a:lstStyle/>
          <a:p>
            <a:r>
              <a:rPr lang="en-US" dirty="0"/>
              <a:t>Innovative Learning Opportunities Pilot (ILOP)</a:t>
            </a:r>
          </a:p>
          <a:p>
            <a:pPr lvl="1"/>
            <a:r>
              <a:rPr lang="en-US" dirty="0"/>
              <a:t>From SSA file</a:t>
            </a:r>
          </a:p>
          <a:p>
            <a:pPr lvl="1"/>
            <a:r>
              <a:rPr lang="en-US" dirty="0"/>
              <a:t>Pulled in to mirror Student October fields for analysis by CDE program staff</a:t>
            </a:r>
          </a:p>
          <a:p>
            <a:r>
              <a:rPr lang="en-US" dirty="0"/>
              <a:t>Last Record School Internal</a:t>
            </a:r>
          </a:p>
          <a:p>
            <a:pPr lvl="1"/>
            <a:r>
              <a:rPr lang="en-US" dirty="0"/>
              <a:t>Existing internal flag that identifies the final enrollment record for a student in a given school</a:t>
            </a:r>
          </a:p>
          <a:p>
            <a:pPr lvl="1"/>
            <a:r>
              <a:rPr lang="en-US" dirty="0"/>
              <a:t>Newly visible to districts on snapshot extract</a:t>
            </a:r>
          </a:p>
          <a:p>
            <a:r>
              <a:rPr lang="en-US" dirty="0">
                <a:hlinkClick r:id="rId2"/>
              </a:rPr>
              <a:t>Complete file layout available on SEY Website</a:t>
            </a:r>
            <a:endParaRPr lang="en-US" dirty="0"/>
          </a:p>
        </p:txBody>
      </p:sp>
    </p:spTree>
    <p:extLst>
      <p:ext uri="{BB962C8B-B14F-4D97-AF65-F5344CB8AC3E}">
        <p14:creationId xmlns:p14="http://schemas.microsoft.com/office/powerpoint/2010/main" val="14019059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2327A9-3B77-48D3-7654-67CD8F58F946}"/>
              </a:ext>
            </a:extLst>
          </p:cNvPr>
          <p:cNvSpPr>
            <a:spLocks noGrp="1"/>
          </p:cNvSpPr>
          <p:nvPr>
            <p:ph type="title"/>
          </p:nvPr>
        </p:nvSpPr>
        <p:spPr/>
        <p:txBody>
          <a:bodyPr/>
          <a:lstStyle/>
          <a:p>
            <a:r>
              <a:rPr lang="en-US" dirty="0"/>
              <a:t>*New* 2023-2024:</a:t>
            </a:r>
            <a:br>
              <a:rPr lang="en-US" dirty="0"/>
            </a:br>
            <a:r>
              <a:rPr lang="en-US" dirty="0"/>
              <a:t>Cross Collection Business Rules</a:t>
            </a:r>
          </a:p>
        </p:txBody>
      </p:sp>
      <p:sp>
        <p:nvSpPr>
          <p:cNvPr id="10" name="Text Placeholder 9">
            <a:extLst>
              <a:ext uri="{FF2B5EF4-FFF2-40B4-BE49-F238E27FC236}">
                <a16:creationId xmlns:a16="http://schemas.microsoft.com/office/drawing/2014/main" id="{FE2C5CF9-F086-EC7F-8AAB-B595FCAEE742}"/>
              </a:ext>
            </a:extLst>
          </p:cNvPr>
          <p:cNvSpPr>
            <a:spLocks noGrp="1"/>
          </p:cNvSpPr>
          <p:nvPr>
            <p:ph type="body" sz="quarter" idx="13"/>
          </p:nvPr>
        </p:nvSpPr>
        <p:spPr/>
        <p:txBody>
          <a:bodyPr/>
          <a:lstStyle/>
          <a:p>
            <a:r>
              <a:rPr lang="en-US" dirty="0"/>
              <a:t>New</a:t>
            </a:r>
          </a:p>
        </p:txBody>
      </p:sp>
      <p:sp>
        <p:nvSpPr>
          <p:cNvPr id="8" name="Content Placeholder 7">
            <a:extLst>
              <a:ext uri="{FF2B5EF4-FFF2-40B4-BE49-F238E27FC236}">
                <a16:creationId xmlns:a16="http://schemas.microsoft.com/office/drawing/2014/main" id="{830586B6-D053-4489-4453-DA0CA2C06907}"/>
              </a:ext>
            </a:extLst>
          </p:cNvPr>
          <p:cNvSpPr>
            <a:spLocks noGrp="1"/>
          </p:cNvSpPr>
          <p:nvPr>
            <p:ph sz="half" idx="1"/>
          </p:nvPr>
        </p:nvSpPr>
        <p:spPr>
          <a:xfrm>
            <a:off x="838200" y="2041451"/>
            <a:ext cx="5181600" cy="4008475"/>
          </a:xfrm>
        </p:spPr>
        <p:txBody>
          <a:bodyPr>
            <a:normAutofit fontScale="77500" lnSpcReduction="20000"/>
          </a:bodyPr>
          <a:lstStyle/>
          <a:p>
            <a:r>
              <a:rPr lang="en-US" dirty="0"/>
              <a:t>Students who took WIDA Access must be coded with Language Proficiency 1 or 2 (NEP/LEP)</a:t>
            </a:r>
          </a:p>
          <a:p>
            <a:pPr lvl="1"/>
            <a:r>
              <a:rPr lang="en-US" dirty="0"/>
              <a:t>SASID level Assessment to SEY</a:t>
            </a:r>
          </a:p>
          <a:p>
            <a:r>
              <a:rPr lang="en-US" dirty="0"/>
              <a:t>Date First Enrolled in US</a:t>
            </a:r>
          </a:p>
          <a:p>
            <a:pPr lvl="1"/>
            <a:r>
              <a:rPr lang="en-US" dirty="0"/>
              <a:t>Assessment to SEY</a:t>
            </a:r>
          </a:p>
          <a:p>
            <a:r>
              <a:rPr lang="en-US" dirty="0"/>
              <a:t>Homeless status check by SASID</a:t>
            </a:r>
          </a:p>
          <a:p>
            <a:pPr lvl="1"/>
            <a:r>
              <a:rPr lang="en-US" dirty="0"/>
              <a:t>October to SEY</a:t>
            </a:r>
          </a:p>
          <a:p>
            <a:pPr lvl="1"/>
            <a:r>
              <a:rPr lang="en-US" dirty="0"/>
              <a:t>Assessment to SEY</a:t>
            </a:r>
          </a:p>
          <a:p>
            <a:r>
              <a:rPr lang="en-US" dirty="0"/>
              <a:t>Title 1 Targeted Assistance by SASID</a:t>
            </a:r>
          </a:p>
          <a:p>
            <a:pPr lvl="1"/>
            <a:r>
              <a:rPr lang="en-US" dirty="0"/>
              <a:t>October to SEY</a:t>
            </a:r>
          </a:p>
          <a:p>
            <a:r>
              <a:rPr lang="en-US" dirty="0"/>
              <a:t>Free Lunch by SASID </a:t>
            </a:r>
            <a:r>
              <a:rPr lang="en-US" dirty="0">
                <a:highlight>
                  <a:srgbClr val="FFFFCC"/>
                </a:highlight>
              </a:rPr>
              <a:t>(Warning)</a:t>
            </a:r>
          </a:p>
          <a:p>
            <a:pPr lvl="1"/>
            <a:r>
              <a:rPr lang="en-US" dirty="0"/>
              <a:t>October to SEY </a:t>
            </a:r>
          </a:p>
          <a:p>
            <a:r>
              <a:rPr lang="en-US" dirty="0"/>
              <a:t>Post-Cross: SPED Transition in next October without retention 3 in SEY </a:t>
            </a:r>
            <a:r>
              <a:rPr lang="en-US" dirty="0">
                <a:highlight>
                  <a:srgbClr val="FFFFCC"/>
                </a:highlight>
              </a:rPr>
              <a:t>(Warning)</a:t>
            </a:r>
            <a:endParaRPr lang="en-US" dirty="0"/>
          </a:p>
          <a:p>
            <a:pPr lvl="1"/>
            <a:endParaRPr lang="en-US" dirty="0"/>
          </a:p>
          <a:p>
            <a:endParaRPr lang="en-US" dirty="0"/>
          </a:p>
        </p:txBody>
      </p:sp>
      <p:sp>
        <p:nvSpPr>
          <p:cNvPr id="11" name="Text Placeholder 10">
            <a:extLst>
              <a:ext uri="{FF2B5EF4-FFF2-40B4-BE49-F238E27FC236}">
                <a16:creationId xmlns:a16="http://schemas.microsoft.com/office/drawing/2014/main" id="{4A4A747F-01B8-792B-20BF-F3EC7909A78F}"/>
              </a:ext>
            </a:extLst>
          </p:cNvPr>
          <p:cNvSpPr>
            <a:spLocks noGrp="1"/>
          </p:cNvSpPr>
          <p:nvPr>
            <p:ph type="body" sz="quarter" idx="14"/>
          </p:nvPr>
        </p:nvSpPr>
        <p:spPr/>
        <p:txBody>
          <a:bodyPr/>
          <a:lstStyle/>
          <a:p>
            <a:r>
              <a:rPr lang="en-US" dirty="0"/>
              <a:t>Updated</a:t>
            </a:r>
          </a:p>
        </p:txBody>
      </p:sp>
      <p:sp>
        <p:nvSpPr>
          <p:cNvPr id="9" name="Content Placeholder 8">
            <a:extLst>
              <a:ext uri="{FF2B5EF4-FFF2-40B4-BE49-F238E27FC236}">
                <a16:creationId xmlns:a16="http://schemas.microsoft.com/office/drawing/2014/main" id="{EC723BE7-4F31-A68E-59DF-69967745F65F}"/>
              </a:ext>
            </a:extLst>
          </p:cNvPr>
          <p:cNvSpPr>
            <a:spLocks noGrp="1"/>
          </p:cNvSpPr>
          <p:nvPr>
            <p:ph sz="half" idx="2"/>
          </p:nvPr>
        </p:nvSpPr>
        <p:spPr>
          <a:xfrm>
            <a:off x="6172200" y="2041451"/>
            <a:ext cx="5181600" cy="4008475"/>
          </a:xfrm>
        </p:spPr>
        <p:txBody>
          <a:bodyPr/>
          <a:lstStyle/>
          <a:p>
            <a:r>
              <a:rPr lang="en-US" dirty="0"/>
              <a:t>Military Connected (SE026)</a:t>
            </a:r>
          </a:p>
          <a:p>
            <a:pPr lvl="1"/>
            <a:r>
              <a:rPr lang="en-US" dirty="0"/>
              <a:t>October to SEY</a:t>
            </a:r>
          </a:p>
          <a:p>
            <a:r>
              <a:rPr lang="en-US" dirty="0"/>
              <a:t>Language Proficiency (SE209)</a:t>
            </a:r>
          </a:p>
          <a:p>
            <a:pPr lvl="1"/>
            <a:r>
              <a:rPr lang="en-US" dirty="0"/>
              <a:t>October to SEY</a:t>
            </a:r>
          </a:p>
          <a:p>
            <a:r>
              <a:rPr lang="en-US" dirty="0"/>
              <a:t>FRL % Change from OCT to SEY</a:t>
            </a:r>
          </a:p>
          <a:p>
            <a:pPr lvl="1"/>
            <a:r>
              <a:rPr lang="en-US" dirty="0"/>
              <a:t>Moved from District to School Level</a:t>
            </a:r>
          </a:p>
          <a:p>
            <a:pPr lvl="1"/>
            <a:r>
              <a:rPr lang="en-US" dirty="0"/>
              <a:t>SE181, SE182, SE183</a:t>
            </a:r>
          </a:p>
          <a:p>
            <a:r>
              <a:rPr lang="en-US" dirty="0"/>
              <a:t>Missing record PK Student (SE057)</a:t>
            </a:r>
          </a:p>
          <a:p>
            <a:pPr lvl="1"/>
            <a:r>
              <a:rPr lang="en-US" dirty="0"/>
              <a:t>Reported in OCT with PAI 01-08</a:t>
            </a:r>
          </a:p>
          <a:p>
            <a:pPr lvl="1"/>
            <a:r>
              <a:rPr lang="en-US" dirty="0"/>
              <a:t>No record in SEY</a:t>
            </a:r>
          </a:p>
          <a:p>
            <a:endParaRPr lang="en-US" dirty="0"/>
          </a:p>
        </p:txBody>
      </p:sp>
      <p:sp>
        <p:nvSpPr>
          <p:cNvPr id="4" name="Slide Number Placeholder 3">
            <a:extLst>
              <a:ext uri="{FF2B5EF4-FFF2-40B4-BE49-F238E27FC236}">
                <a16:creationId xmlns:a16="http://schemas.microsoft.com/office/drawing/2014/main" id="{D4859069-CC5E-43EE-AC32-DEA594EECC2D}"/>
              </a:ext>
            </a:extLst>
          </p:cNvPr>
          <p:cNvSpPr>
            <a:spLocks noGrp="1"/>
          </p:cNvSpPr>
          <p:nvPr>
            <p:ph type="sldNum" sz="quarter" idx="12"/>
          </p:nvPr>
        </p:nvSpPr>
        <p:spPr/>
        <p:txBody>
          <a:bodyPr/>
          <a:lstStyle/>
          <a:p>
            <a:fld id="{C479D5F6-EDCB-402A-AC08-4943A1820E8F}" type="slidenum">
              <a:rPr lang="en-US" smtClean="0"/>
              <a:pPr/>
              <a:t>21</a:t>
            </a:fld>
            <a:endParaRPr lang="en-US" dirty="0"/>
          </a:p>
        </p:txBody>
      </p:sp>
    </p:spTree>
    <p:extLst>
      <p:ext uri="{BB962C8B-B14F-4D97-AF65-F5344CB8AC3E}">
        <p14:creationId xmlns:p14="http://schemas.microsoft.com/office/powerpoint/2010/main" val="22254918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F1015-5244-E977-875D-08AB81D4979A}"/>
              </a:ext>
            </a:extLst>
          </p:cNvPr>
          <p:cNvSpPr>
            <a:spLocks noGrp="1"/>
          </p:cNvSpPr>
          <p:nvPr>
            <p:ph type="title"/>
          </p:nvPr>
        </p:nvSpPr>
        <p:spPr/>
        <p:txBody>
          <a:bodyPr/>
          <a:lstStyle/>
          <a:p>
            <a:r>
              <a:rPr lang="en-US" dirty="0"/>
              <a:t>On-Going Upgrades:</a:t>
            </a:r>
            <a:br>
              <a:rPr lang="en-US" dirty="0"/>
            </a:br>
            <a:r>
              <a:rPr lang="en-US" dirty="0"/>
              <a:t>CEDAR/COGNOS</a:t>
            </a:r>
          </a:p>
        </p:txBody>
      </p:sp>
      <p:sp>
        <p:nvSpPr>
          <p:cNvPr id="7" name="Text Placeholder 6">
            <a:extLst>
              <a:ext uri="{FF2B5EF4-FFF2-40B4-BE49-F238E27FC236}">
                <a16:creationId xmlns:a16="http://schemas.microsoft.com/office/drawing/2014/main" id="{55648B32-4D15-77AD-E6EB-37DF4CF3D8FC}"/>
              </a:ext>
            </a:extLst>
          </p:cNvPr>
          <p:cNvSpPr>
            <a:spLocks noGrp="1"/>
          </p:cNvSpPr>
          <p:nvPr>
            <p:ph type="body" sz="quarter" idx="13"/>
          </p:nvPr>
        </p:nvSpPr>
        <p:spPr/>
        <p:txBody>
          <a:bodyPr/>
          <a:lstStyle/>
          <a:p>
            <a:r>
              <a:rPr lang="en-US" dirty="0"/>
              <a:t>New Planned Reports</a:t>
            </a:r>
          </a:p>
        </p:txBody>
      </p:sp>
      <p:sp>
        <p:nvSpPr>
          <p:cNvPr id="3" name="Content Placeholder 2">
            <a:extLst>
              <a:ext uri="{FF2B5EF4-FFF2-40B4-BE49-F238E27FC236}">
                <a16:creationId xmlns:a16="http://schemas.microsoft.com/office/drawing/2014/main" id="{C84EE544-6B89-E7BF-FE11-4935C4BA8F11}"/>
              </a:ext>
            </a:extLst>
          </p:cNvPr>
          <p:cNvSpPr>
            <a:spLocks noGrp="1"/>
          </p:cNvSpPr>
          <p:nvPr>
            <p:ph sz="half" idx="1"/>
          </p:nvPr>
        </p:nvSpPr>
        <p:spPr/>
        <p:txBody>
          <a:bodyPr>
            <a:normAutofit fontScale="92500" lnSpcReduction="20000"/>
          </a:bodyPr>
          <a:lstStyle/>
          <a:p>
            <a:r>
              <a:rPr lang="en-US" dirty="0"/>
              <a:t>Student List: Students excluded due to snapshot criteria</a:t>
            </a:r>
          </a:p>
          <a:p>
            <a:pPr lvl="1"/>
            <a:r>
              <a:rPr lang="en-US" dirty="0"/>
              <a:t>Use in place of some SE400 warnings</a:t>
            </a:r>
          </a:p>
          <a:p>
            <a:r>
              <a:rPr lang="en-US" dirty="0"/>
              <a:t>Cross LEA List: Students Removed from AYG Cohort</a:t>
            </a:r>
          </a:p>
          <a:p>
            <a:pPr lvl="1"/>
            <a:r>
              <a:rPr lang="en-US" dirty="0"/>
              <a:t>Use in place of some SE800 and SE700 warnings</a:t>
            </a:r>
          </a:p>
          <a:p>
            <a:r>
              <a:rPr lang="en-US" dirty="0"/>
              <a:t>Cross LEA List: Students with SE700 errors or warnings</a:t>
            </a:r>
          </a:p>
          <a:p>
            <a:pPr lvl="1"/>
            <a:r>
              <a:rPr lang="en-US" dirty="0"/>
              <a:t>Improve workflow of Cross LEA phase</a:t>
            </a:r>
          </a:p>
          <a:p>
            <a:r>
              <a:rPr lang="en-US" dirty="0"/>
              <a:t>School Summary of All Rates</a:t>
            </a:r>
          </a:p>
          <a:p>
            <a:pPr lvl="1"/>
            <a:r>
              <a:rPr lang="en-US" dirty="0"/>
              <a:t>Mirrors sign-off form but at the school level</a:t>
            </a:r>
          </a:p>
          <a:p>
            <a:endParaRPr lang="en-US" dirty="0"/>
          </a:p>
          <a:p>
            <a:endParaRPr lang="en-US" dirty="0"/>
          </a:p>
        </p:txBody>
      </p:sp>
      <p:sp>
        <p:nvSpPr>
          <p:cNvPr id="8" name="Text Placeholder 7">
            <a:extLst>
              <a:ext uri="{FF2B5EF4-FFF2-40B4-BE49-F238E27FC236}">
                <a16:creationId xmlns:a16="http://schemas.microsoft.com/office/drawing/2014/main" id="{F646F50B-9F86-20F2-84D1-83A2F1D07774}"/>
              </a:ext>
            </a:extLst>
          </p:cNvPr>
          <p:cNvSpPr>
            <a:spLocks noGrp="1"/>
          </p:cNvSpPr>
          <p:nvPr>
            <p:ph type="body" sz="quarter" idx="14"/>
          </p:nvPr>
        </p:nvSpPr>
        <p:spPr/>
        <p:txBody>
          <a:bodyPr/>
          <a:lstStyle/>
          <a:p>
            <a:r>
              <a:rPr lang="en-US" dirty="0"/>
              <a:t>Planned Upgrades</a:t>
            </a:r>
          </a:p>
        </p:txBody>
      </p:sp>
      <p:sp>
        <p:nvSpPr>
          <p:cNvPr id="6" name="Content Placeholder 5">
            <a:extLst>
              <a:ext uri="{FF2B5EF4-FFF2-40B4-BE49-F238E27FC236}">
                <a16:creationId xmlns:a16="http://schemas.microsoft.com/office/drawing/2014/main" id="{B52D1A0D-D480-DC54-E639-2BC6680576AA}"/>
              </a:ext>
            </a:extLst>
          </p:cNvPr>
          <p:cNvSpPr>
            <a:spLocks noGrp="1"/>
          </p:cNvSpPr>
          <p:nvPr>
            <p:ph sz="half" idx="2"/>
          </p:nvPr>
        </p:nvSpPr>
        <p:spPr/>
        <p:txBody>
          <a:bodyPr/>
          <a:lstStyle/>
          <a:p>
            <a:r>
              <a:rPr lang="en-US" dirty="0"/>
              <a:t>Deactivate outdated reports</a:t>
            </a:r>
          </a:p>
          <a:p>
            <a:r>
              <a:rPr lang="en-US" dirty="0"/>
              <a:t>Update or consolidate existing graduation rate reports to increase ease of use</a:t>
            </a:r>
          </a:p>
          <a:p>
            <a:r>
              <a:rPr lang="en-US" dirty="0"/>
              <a:t>Rename reports to help differentiate between operational reports and reports designed to mirror posted rates </a:t>
            </a:r>
          </a:p>
        </p:txBody>
      </p:sp>
      <p:sp>
        <p:nvSpPr>
          <p:cNvPr id="4" name="Slide Number Placeholder 3">
            <a:extLst>
              <a:ext uri="{FF2B5EF4-FFF2-40B4-BE49-F238E27FC236}">
                <a16:creationId xmlns:a16="http://schemas.microsoft.com/office/drawing/2014/main" id="{278C7CC1-569E-4873-6CDD-A4591877DCE6}"/>
              </a:ext>
            </a:extLst>
          </p:cNvPr>
          <p:cNvSpPr>
            <a:spLocks noGrp="1"/>
          </p:cNvSpPr>
          <p:nvPr>
            <p:ph type="sldNum" sz="quarter" idx="12"/>
          </p:nvPr>
        </p:nvSpPr>
        <p:spPr/>
        <p:txBody>
          <a:bodyPr/>
          <a:lstStyle/>
          <a:p>
            <a:fld id="{C479D5F6-EDCB-402A-AC08-4943A1820E8F}" type="slidenum">
              <a:rPr lang="en-US" smtClean="0"/>
              <a:pPr/>
              <a:t>22</a:t>
            </a:fld>
            <a:endParaRPr lang="en-US" dirty="0"/>
          </a:p>
        </p:txBody>
      </p:sp>
    </p:spTree>
    <p:extLst>
      <p:ext uri="{BB962C8B-B14F-4D97-AF65-F5344CB8AC3E}">
        <p14:creationId xmlns:p14="http://schemas.microsoft.com/office/powerpoint/2010/main" val="305662922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31465-8C00-6A81-EBC1-402CB5ABFF60}"/>
              </a:ext>
            </a:extLst>
          </p:cNvPr>
          <p:cNvSpPr>
            <a:spLocks noGrp="1"/>
          </p:cNvSpPr>
          <p:nvPr>
            <p:ph type="title"/>
          </p:nvPr>
        </p:nvSpPr>
        <p:spPr/>
        <p:txBody>
          <a:bodyPr/>
          <a:lstStyle/>
          <a:p>
            <a:r>
              <a:rPr lang="en-US"/>
              <a:t>Training</a:t>
            </a:r>
          </a:p>
        </p:txBody>
      </p:sp>
      <p:sp>
        <p:nvSpPr>
          <p:cNvPr id="7" name="Content Placeholder 6">
            <a:extLst>
              <a:ext uri="{FF2B5EF4-FFF2-40B4-BE49-F238E27FC236}">
                <a16:creationId xmlns:a16="http://schemas.microsoft.com/office/drawing/2014/main" id="{59D9F417-9CC2-D1EA-59D0-AD194522CEDF}"/>
              </a:ext>
            </a:extLst>
          </p:cNvPr>
          <p:cNvSpPr>
            <a:spLocks noGrp="1"/>
          </p:cNvSpPr>
          <p:nvPr>
            <p:ph sz="half" idx="1"/>
          </p:nvPr>
        </p:nvSpPr>
        <p:spPr/>
        <p:txBody>
          <a:bodyPr>
            <a:normAutofit fontScale="92500" lnSpcReduction="10000"/>
          </a:bodyPr>
          <a:lstStyle/>
          <a:p>
            <a:r>
              <a:rPr lang="en-US" b="1" u="sng" dirty="0"/>
              <a:t>Collection Overview</a:t>
            </a:r>
          </a:p>
          <a:p>
            <a:pPr lvl="1"/>
            <a:r>
              <a:rPr lang="en-US" dirty="0"/>
              <a:t>Offered in two identical sessions</a:t>
            </a:r>
          </a:p>
          <a:p>
            <a:pPr lvl="2"/>
            <a:r>
              <a:rPr lang="en-US" dirty="0"/>
              <a:t>4/3/2024, 4/29/2024</a:t>
            </a:r>
          </a:p>
          <a:p>
            <a:pPr lvl="2"/>
            <a:r>
              <a:rPr lang="en-US" i="1" dirty="0"/>
              <a:t>Recording Posted by 4/30/24</a:t>
            </a:r>
          </a:p>
          <a:p>
            <a:pPr lvl="1"/>
            <a:r>
              <a:rPr lang="en-US" dirty="0"/>
              <a:t>Primary training for SEY collection</a:t>
            </a:r>
          </a:p>
          <a:p>
            <a:pPr lvl="1"/>
            <a:r>
              <a:rPr lang="en-US" b="1" dirty="0"/>
              <a:t>Strongly</a:t>
            </a:r>
            <a:r>
              <a:rPr lang="en-US" dirty="0"/>
              <a:t> suggest that all SEY respondents attend one of the two sessions</a:t>
            </a:r>
          </a:p>
          <a:p>
            <a:r>
              <a:rPr lang="en-US" b="1" dirty="0"/>
              <a:t>Collaborative Webinars</a:t>
            </a:r>
          </a:p>
          <a:p>
            <a:pPr lvl="1"/>
            <a:r>
              <a:rPr lang="en-US" dirty="0"/>
              <a:t>Designed for program staff and data staff to attend together</a:t>
            </a:r>
          </a:p>
          <a:p>
            <a:pPr lvl="2"/>
            <a:r>
              <a:rPr lang="en-US" dirty="0"/>
              <a:t>Postsecondary Programs</a:t>
            </a:r>
          </a:p>
          <a:p>
            <a:pPr lvl="3"/>
            <a:r>
              <a:rPr lang="en-US" dirty="0"/>
              <a:t>3/6/2024, </a:t>
            </a:r>
            <a:r>
              <a:rPr lang="en-US" i="1" dirty="0"/>
              <a:t>Recording Posted</a:t>
            </a:r>
          </a:p>
          <a:p>
            <a:pPr lvl="2"/>
            <a:r>
              <a:rPr lang="en-US" dirty="0"/>
              <a:t>Special Education 18-21 Transition</a:t>
            </a:r>
          </a:p>
          <a:p>
            <a:pPr lvl="3"/>
            <a:r>
              <a:rPr lang="en-US" dirty="0"/>
              <a:t>4/22/2024, </a:t>
            </a:r>
            <a:r>
              <a:rPr lang="en-US" i="1" dirty="0"/>
              <a:t>Recording Posted</a:t>
            </a:r>
          </a:p>
        </p:txBody>
      </p:sp>
      <p:sp>
        <p:nvSpPr>
          <p:cNvPr id="8" name="Content Placeholder 7">
            <a:extLst>
              <a:ext uri="{FF2B5EF4-FFF2-40B4-BE49-F238E27FC236}">
                <a16:creationId xmlns:a16="http://schemas.microsoft.com/office/drawing/2014/main" id="{17FD7D01-98D6-C43F-D4A7-B9079BD9C228}"/>
              </a:ext>
            </a:extLst>
          </p:cNvPr>
          <p:cNvSpPr>
            <a:spLocks noGrp="1"/>
          </p:cNvSpPr>
          <p:nvPr>
            <p:ph sz="half" idx="2"/>
          </p:nvPr>
        </p:nvSpPr>
        <p:spPr/>
        <p:txBody>
          <a:bodyPr>
            <a:normAutofit fontScale="92500" lnSpcReduction="20000"/>
          </a:bodyPr>
          <a:lstStyle/>
          <a:p>
            <a:r>
              <a:rPr lang="en-US" b="1"/>
              <a:t>Monthly Office Hours</a:t>
            </a:r>
          </a:p>
          <a:p>
            <a:pPr lvl="1"/>
            <a:r>
              <a:rPr lang="en-US"/>
              <a:t>Ongoing support throughout collection</a:t>
            </a:r>
          </a:p>
          <a:p>
            <a:pPr lvl="1"/>
            <a:r>
              <a:rPr lang="en-US"/>
              <a:t>Select Wednesdays 2:30-3:30pm</a:t>
            </a:r>
          </a:p>
          <a:p>
            <a:pPr lvl="2"/>
            <a:r>
              <a:rPr lang="en-US"/>
              <a:t>5/15, 6/12, 7/17, 8/14, 9/18, 10/23, 11/13</a:t>
            </a:r>
          </a:p>
          <a:p>
            <a:pPr lvl="1"/>
            <a:r>
              <a:rPr lang="en-US"/>
              <a:t>Agenda varies based upon questions from respondents and information pertinent to the specific point in the collection</a:t>
            </a:r>
          </a:p>
          <a:p>
            <a:r>
              <a:rPr lang="en-US" b="1"/>
              <a:t>Short Byte Videos</a:t>
            </a:r>
            <a:endParaRPr lang="en-US"/>
          </a:p>
          <a:p>
            <a:pPr lvl="1"/>
            <a:r>
              <a:rPr lang="en-US"/>
              <a:t>Pre-recorded topic-based videos</a:t>
            </a:r>
          </a:p>
          <a:p>
            <a:pPr lvl="1"/>
            <a:r>
              <a:rPr lang="en-US"/>
              <a:t>5-15 minutes long</a:t>
            </a:r>
          </a:p>
          <a:p>
            <a:pPr lvl="1"/>
            <a:endParaRPr lang="en-US"/>
          </a:p>
          <a:p>
            <a:r>
              <a:rPr lang="en-US">
                <a:hlinkClick r:id="rId2"/>
              </a:rPr>
              <a:t>Registration Links &amp; Detailed Schedule available on SEY Website</a:t>
            </a:r>
            <a:endParaRPr lang="en-US"/>
          </a:p>
          <a:p>
            <a:pPr lvl="1"/>
            <a:endParaRPr lang="en-US"/>
          </a:p>
        </p:txBody>
      </p:sp>
      <p:sp>
        <p:nvSpPr>
          <p:cNvPr id="13" name="Slide Number Placeholder 12">
            <a:extLst>
              <a:ext uri="{FF2B5EF4-FFF2-40B4-BE49-F238E27FC236}">
                <a16:creationId xmlns:a16="http://schemas.microsoft.com/office/drawing/2014/main" id="{7D677B9B-E327-2EFE-65E3-58DC4F04B031}"/>
              </a:ext>
            </a:extLst>
          </p:cNvPr>
          <p:cNvSpPr>
            <a:spLocks noGrp="1"/>
          </p:cNvSpPr>
          <p:nvPr>
            <p:ph type="sldNum" sz="quarter" idx="12"/>
          </p:nvPr>
        </p:nvSpPr>
        <p:spPr/>
        <p:txBody>
          <a:bodyPr/>
          <a:lstStyle/>
          <a:p>
            <a:fld id="{C479D5F6-EDCB-402A-AC08-4943A1820E8F}" type="slidenum">
              <a:rPr lang="en-US" smtClean="0"/>
              <a:pPr/>
              <a:t>23</a:t>
            </a:fld>
            <a:endParaRPr lang="en-US"/>
          </a:p>
        </p:txBody>
      </p:sp>
    </p:spTree>
    <p:extLst>
      <p:ext uri="{BB962C8B-B14F-4D97-AF65-F5344CB8AC3E}">
        <p14:creationId xmlns:p14="http://schemas.microsoft.com/office/powerpoint/2010/main" val="425729629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6DF17D-6D07-C47C-C470-A1B428AE9FAF}"/>
              </a:ext>
            </a:extLst>
          </p:cNvPr>
          <p:cNvSpPr>
            <a:spLocks noGrp="1"/>
          </p:cNvSpPr>
          <p:nvPr>
            <p:ph type="ctrTitle"/>
          </p:nvPr>
        </p:nvSpPr>
        <p:spPr/>
        <p:txBody>
          <a:bodyPr/>
          <a:lstStyle/>
          <a:p>
            <a:r>
              <a:rPr lang="en-US" dirty="0"/>
              <a:t>General Information</a:t>
            </a:r>
          </a:p>
        </p:txBody>
      </p:sp>
      <p:sp>
        <p:nvSpPr>
          <p:cNvPr id="4" name="Slide Number Placeholder 3">
            <a:extLst>
              <a:ext uri="{FF2B5EF4-FFF2-40B4-BE49-F238E27FC236}">
                <a16:creationId xmlns:a16="http://schemas.microsoft.com/office/drawing/2014/main" id="{0BC7DFB1-3FA9-A6BB-24AE-65E0812197B0}"/>
              </a:ext>
            </a:extLst>
          </p:cNvPr>
          <p:cNvSpPr>
            <a:spLocks noGrp="1"/>
          </p:cNvSpPr>
          <p:nvPr>
            <p:ph type="sldNum" sz="quarter" idx="12"/>
          </p:nvPr>
        </p:nvSpPr>
        <p:spPr/>
        <p:txBody>
          <a:bodyPr/>
          <a:lstStyle/>
          <a:p>
            <a:fld id="{C479D5F6-EDCB-402A-AC08-4943A1820E8F}" type="slidenum">
              <a:rPr lang="en-US" smtClean="0"/>
              <a:pPr/>
              <a:t>24</a:t>
            </a:fld>
            <a:endParaRPr lang="en-US" dirty="0"/>
          </a:p>
        </p:txBody>
      </p:sp>
    </p:spTree>
    <p:extLst>
      <p:ext uri="{BB962C8B-B14F-4D97-AF65-F5344CB8AC3E}">
        <p14:creationId xmlns:p14="http://schemas.microsoft.com/office/powerpoint/2010/main" val="35274296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3C1C66A-4EB0-7391-DE5C-28E634EDA6FE}"/>
              </a:ext>
            </a:extLst>
          </p:cNvPr>
          <p:cNvSpPr>
            <a:spLocks noGrp="1"/>
          </p:cNvSpPr>
          <p:nvPr>
            <p:ph type="title"/>
          </p:nvPr>
        </p:nvSpPr>
        <p:spPr/>
        <p:txBody>
          <a:bodyPr/>
          <a:lstStyle/>
          <a:p>
            <a:r>
              <a:rPr lang="en-US" dirty="0"/>
              <a:t>Data Pipeline Weekly Maintenance</a:t>
            </a:r>
          </a:p>
        </p:txBody>
      </p:sp>
      <p:sp>
        <p:nvSpPr>
          <p:cNvPr id="5" name="Content Placeholder 4">
            <a:extLst>
              <a:ext uri="{FF2B5EF4-FFF2-40B4-BE49-F238E27FC236}">
                <a16:creationId xmlns:a16="http://schemas.microsoft.com/office/drawing/2014/main" id="{56FF4597-32DE-1546-EE35-323767E0AAD1}"/>
              </a:ext>
            </a:extLst>
          </p:cNvPr>
          <p:cNvSpPr>
            <a:spLocks noGrp="1"/>
          </p:cNvSpPr>
          <p:nvPr>
            <p:ph idx="1"/>
          </p:nvPr>
        </p:nvSpPr>
        <p:spPr/>
        <p:txBody>
          <a:bodyPr/>
          <a:lstStyle/>
          <a:p>
            <a:r>
              <a:rPr lang="en-US" sz="2800" dirty="0"/>
              <a:t>Data Pipeline has a weekly maintenance window on Tuesday afternoons, during which time users may not be able to access file uploads and snapshots.</a:t>
            </a:r>
          </a:p>
          <a:p>
            <a:endParaRPr lang="en-US" sz="2800" dirty="0"/>
          </a:p>
          <a:p>
            <a:r>
              <a:rPr lang="en-US" sz="2800" dirty="0"/>
              <a:t>What does this mean for you?</a:t>
            </a:r>
          </a:p>
          <a:p>
            <a:pPr lvl="1"/>
            <a:r>
              <a:rPr lang="en-US" sz="2400" dirty="0"/>
              <a:t>Avoid taking a SEY Snapshot on Tuesdays between 4pm-8pm.</a:t>
            </a:r>
          </a:p>
          <a:p>
            <a:pPr lvl="1"/>
            <a:r>
              <a:rPr lang="en-US" sz="2400" dirty="0"/>
              <a:t>If you are attempting to do a file upload and are locked out of pipeline, try again in about an hour. </a:t>
            </a:r>
          </a:p>
          <a:p>
            <a:pPr lvl="1"/>
            <a:endParaRPr lang="en-US" dirty="0"/>
          </a:p>
        </p:txBody>
      </p:sp>
      <p:sp>
        <p:nvSpPr>
          <p:cNvPr id="3" name="Slide Number Placeholder 2">
            <a:extLst>
              <a:ext uri="{FF2B5EF4-FFF2-40B4-BE49-F238E27FC236}">
                <a16:creationId xmlns:a16="http://schemas.microsoft.com/office/drawing/2014/main" id="{D0451C3A-2B73-2F19-9541-5DE5563EECCB}"/>
              </a:ext>
            </a:extLst>
          </p:cNvPr>
          <p:cNvSpPr>
            <a:spLocks noGrp="1"/>
          </p:cNvSpPr>
          <p:nvPr>
            <p:ph type="sldNum" sz="quarter" idx="12"/>
          </p:nvPr>
        </p:nvSpPr>
        <p:spPr/>
        <p:txBody>
          <a:bodyPr/>
          <a:lstStyle/>
          <a:p>
            <a:fld id="{C479D5F6-EDCB-402A-AC08-4943A1820E8F}" type="slidenum">
              <a:rPr lang="en-US" smtClean="0"/>
              <a:pPr/>
              <a:t>25</a:t>
            </a:fld>
            <a:endParaRPr lang="en-US" dirty="0"/>
          </a:p>
        </p:txBody>
      </p:sp>
    </p:spTree>
    <p:extLst>
      <p:ext uri="{BB962C8B-B14F-4D97-AF65-F5344CB8AC3E}">
        <p14:creationId xmlns:p14="http://schemas.microsoft.com/office/powerpoint/2010/main" val="528415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479E101-9F0A-6E2B-7B17-A19A8DF42CEE}"/>
              </a:ext>
            </a:extLst>
          </p:cNvPr>
          <p:cNvSpPr>
            <a:spLocks noGrp="1"/>
          </p:cNvSpPr>
          <p:nvPr>
            <p:ph type="ctrTitle"/>
          </p:nvPr>
        </p:nvSpPr>
        <p:spPr/>
        <p:txBody>
          <a:bodyPr/>
          <a:lstStyle/>
          <a:p>
            <a:r>
              <a:rPr lang="en-US" dirty="0"/>
              <a:t>Collection Roles: </a:t>
            </a:r>
            <a:br>
              <a:rPr lang="en-US" dirty="0"/>
            </a:br>
            <a:r>
              <a:rPr lang="en-US" dirty="0"/>
              <a:t>Identity Management</a:t>
            </a:r>
          </a:p>
        </p:txBody>
      </p:sp>
      <p:sp>
        <p:nvSpPr>
          <p:cNvPr id="3" name="Slide Number Placeholder 2">
            <a:extLst>
              <a:ext uri="{FF2B5EF4-FFF2-40B4-BE49-F238E27FC236}">
                <a16:creationId xmlns:a16="http://schemas.microsoft.com/office/drawing/2014/main" id="{6A3DDBEC-8F13-688D-39E3-D15A07186273}"/>
              </a:ext>
            </a:extLst>
          </p:cNvPr>
          <p:cNvSpPr>
            <a:spLocks noGrp="1"/>
          </p:cNvSpPr>
          <p:nvPr>
            <p:ph type="sldNum" sz="quarter" idx="12"/>
          </p:nvPr>
        </p:nvSpPr>
        <p:spPr/>
        <p:txBody>
          <a:bodyPr/>
          <a:lstStyle/>
          <a:p>
            <a:fld id="{C479D5F6-EDCB-402A-AC08-4943A1820E8F}" type="slidenum">
              <a:rPr lang="en-US" smtClean="0"/>
              <a:pPr/>
              <a:t>26</a:t>
            </a:fld>
            <a:endParaRPr lang="en-US" dirty="0"/>
          </a:p>
        </p:txBody>
      </p:sp>
    </p:spTree>
    <p:extLst>
      <p:ext uri="{BB962C8B-B14F-4D97-AF65-F5344CB8AC3E}">
        <p14:creationId xmlns:p14="http://schemas.microsoft.com/office/powerpoint/2010/main" val="1266778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77A005-D761-93A0-CACD-ACBAA66A6DE6}"/>
              </a:ext>
            </a:extLst>
          </p:cNvPr>
          <p:cNvSpPr>
            <a:spLocks noGrp="1"/>
          </p:cNvSpPr>
          <p:nvPr>
            <p:ph type="title"/>
          </p:nvPr>
        </p:nvSpPr>
        <p:spPr/>
        <p:txBody>
          <a:bodyPr/>
          <a:lstStyle/>
          <a:p>
            <a:r>
              <a:rPr lang="en-US" dirty="0"/>
              <a:t>Identity Management (</a:t>
            </a:r>
            <a:r>
              <a:rPr lang="en-US" dirty="0" err="1"/>
              <a:t>IdM</a:t>
            </a:r>
            <a:r>
              <a:rPr lang="en-US" dirty="0"/>
              <a:t>)</a:t>
            </a:r>
          </a:p>
        </p:txBody>
      </p:sp>
      <p:sp>
        <p:nvSpPr>
          <p:cNvPr id="3" name="Content Placeholder 2">
            <a:extLst>
              <a:ext uri="{FF2B5EF4-FFF2-40B4-BE49-F238E27FC236}">
                <a16:creationId xmlns:a16="http://schemas.microsoft.com/office/drawing/2014/main" id="{D168560E-78EA-95C1-A47C-81C1BCD60534}"/>
              </a:ext>
            </a:extLst>
          </p:cNvPr>
          <p:cNvSpPr>
            <a:spLocks noGrp="1"/>
          </p:cNvSpPr>
          <p:nvPr>
            <p:ph sz="half" idx="1"/>
          </p:nvPr>
        </p:nvSpPr>
        <p:spPr/>
        <p:txBody>
          <a:bodyPr>
            <a:normAutofit fontScale="92500" lnSpcReduction="20000"/>
          </a:bodyPr>
          <a:lstStyle/>
          <a:p>
            <a:r>
              <a:rPr lang="en-US" dirty="0"/>
              <a:t>Bookmark: </a:t>
            </a:r>
            <a:r>
              <a:rPr lang="en-US" dirty="0">
                <a:hlinkClick r:id="rId2"/>
              </a:rPr>
              <a:t>Identity Management Site</a:t>
            </a:r>
            <a:endParaRPr lang="en-US" dirty="0"/>
          </a:p>
          <a:p>
            <a:r>
              <a:rPr lang="en-US" dirty="0"/>
              <a:t>District Local Access Manager (LAM) assigns account/privileges</a:t>
            </a:r>
          </a:p>
          <a:p>
            <a:pPr lvl="1"/>
            <a:r>
              <a:rPr lang="en-US" dirty="0"/>
              <a:t>LAMs: </a:t>
            </a:r>
            <a:r>
              <a:rPr lang="en-US" dirty="0" err="1">
                <a:hlinkClick r:id="rId3"/>
              </a:rPr>
              <a:t>IdM</a:t>
            </a:r>
            <a:r>
              <a:rPr lang="en-US" dirty="0">
                <a:hlinkClick r:id="rId3"/>
              </a:rPr>
              <a:t> Quick Guide for Access Management (DOCX)</a:t>
            </a:r>
            <a:endParaRPr lang="en-US" dirty="0"/>
          </a:p>
          <a:p>
            <a:r>
              <a:rPr lang="en-US" dirty="0"/>
              <a:t>Provides access to the various CDE tools</a:t>
            </a:r>
          </a:p>
          <a:p>
            <a:r>
              <a:rPr lang="en-US" dirty="0"/>
              <a:t>Data Pipeline permissions are needed to complete data collections</a:t>
            </a:r>
          </a:p>
          <a:p>
            <a:r>
              <a:rPr lang="en-US" dirty="0"/>
              <a:t>CEDAR/COGNOS permissions are based upon the user’s data pipeline permissions</a:t>
            </a:r>
          </a:p>
          <a:p>
            <a:r>
              <a:rPr lang="en-US" dirty="0"/>
              <a:t>Users can only have one role per data collection</a:t>
            </a:r>
          </a:p>
          <a:p>
            <a:endParaRPr lang="en-US" dirty="0"/>
          </a:p>
          <a:p>
            <a:endParaRPr lang="en-US" dirty="0"/>
          </a:p>
        </p:txBody>
      </p:sp>
      <p:pic>
        <p:nvPicPr>
          <p:cNvPr id="7" name="Content Placeholder 6">
            <a:extLst>
              <a:ext uri="{FF2B5EF4-FFF2-40B4-BE49-F238E27FC236}">
                <a16:creationId xmlns:a16="http://schemas.microsoft.com/office/drawing/2014/main" id="{3CBC34FB-1F8C-D942-C918-AFA5E11F6915}"/>
              </a:ext>
              <a:ext uri="{C183D7F6-B498-43B3-948B-1728B52AA6E4}">
                <adec:decorative xmlns:adec="http://schemas.microsoft.com/office/drawing/2017/decorative" val="1"/>
              </a:ext>
            </a:extLst>
          </p:cNvPr>
          <p:cNvPicPr>
            <a:picLocks noGrp="1" noChangeAspect="1"/>
          </p:cNvPicPr>
          <p:nvPr>
            <p:ph sz="half" idx="2"/>
          </p:nvPr>
        </p:nvPicPr>
        <p:blipFill>
          <a:blip r:embed="rId4"/>
          <a:stretch>
            <a:fillRect/>
          </a:stretch>
        </p:blipFill>
        <p:spPr>
          <a:xfrm>
            <a:off x="7037959" y="205176"/>
            <a:ext cx="4232552" cy="5923303"/>
          </a:xfrm>
        </p:spPr>
      </p:pic>
      <p:sp>
        <p:nvSpPr>
          <p:cNvPr id="4" name="Slide Number Placeholder 3">
            <a:extLst>
              <a:ext uri="{FF2B5EF4-FFF2-40B4-BE49-F238E27FC236}">
                <a16:creationId xmlns:a16="http://schemas.microsoft.com/office/drawing/2014/main" id="{06AA3A31-4F3D-4B48-E4D3-68D93628EE21}"/>
              </a:ext>
            </a:extLst>
          </p:cNvPr>
          <p:cNvSpPr>
            <a:spLocks noGrp="1"/>
          </p:cNvSpPr>
          <p:nvPr>
            <p:ph type="sldNum" sz="quarter" idx="12"/>
          </p:nvPr>
        </p:nvSpPr>
        <p:spPr/>
        <p:txBody>
          <a:bodyPr/>
          <a:lstStyle/>
          <a:p>
            <a:fld id="{C479D5F6-EDCB-402A-AC08-4943A1820E8F}" type="slidenum">
              <a:rPr lang="en-US" smtClean="0"/>
              <a:pPr/>
              <a:t>27</a:t>
            </a:fld>
            <a:endParaRPr lang="en-US" dirty="0"/>
          </a:p>
        </p:txBody>
      </p:sp>
    </p:spTree>
    <p:extLst>
      <p:ext uri="{BB962C8B-B14F-4D97-AF65-F5344CB8AC3E}">
        <p14:creationId xmlns:p14="http://schemas.microsoft.com/office/powerpoint/2010/main" val="385794911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SEY </a:t>
            </a:r>
            <a:r>
              <a:rPr lang="en-US" dirty="0" err="1"/>
              <a:t>IdM</a:t>
            </a:r>
            <a:r>
              <a:rPr lang="en-US" dirty="0"/>
              <a:t> Roles</a:t>
            </a:r>
          </a:p>
        </p:txBody>
      </p:sp>
      <p:graphicFrame>
        <p:nvGraphicFramePr>
          <p:cNvPr id="12" name="Content Placeholder 11">
            <a:extLst>
              <a:ext uri="{FF2B5EF4-FFF2-40B4-BE49-F238E27FC236}">
                <a16:creationId xmlns:a16="http://schemas.microsoft.com/office/drawing/2014/main" id="{F8F814E7-B801-5BEB-A10A-3C0DB8044DB7}"/>
              </a:ext>
            </a:extLst>
          </p:cNvPr>
          <p:cNvGraphicFramePr>
            <a:graphicFrameLocks noGrp="1"/>
          </p:cNvGraphicFramePr>
          <p:nvPr>
            <p:ph sz="half" idx="1"/>
            <p:extLst>
              <p:ext uri="{D42A27DB-BD31-4B8C-83A1-F6EECF244321}">
                <p14:modId xmlns:p14="http://schemas.microsoft.com/office/powerpoint/2010/main" val="4173611797"/>
              </p:ext>
            </p:extLst>
          </p:nvPr>
        </p:nvGraphicFramePr>
        <p:xfrm>
          <a:off x="838200" y="1554163"/>
          <a:ext cx="10515600" cy="2971800"/>
        </p:xfrm>
        <a:graphic>
          <a:graphicData uri="http://schemas.openxmlformats.org/drawingml/2006/table">
            <a:tbl>
              <a:tblPr firstRow="1">
                <a:tableStyleId>{9DCAF9ED-07DC-4A11-8D7F-57B35C25682E}</a:tableStyleId>
              </a:tblPr>
              <a:tblGrid>
                <a:gridCol w="1143000">
                  <a:extLst>
                    <a:ext uri="{9D8B030D-6E8A-4147-A177-3AD203B41FA5}">
                      <a16:colId xmlns:a16="http://schemas.microsoft.com/office/drawing/2014/main" val="3730815695"/>
                    </a:ext>
                  </a:extLst>
                </a:gridCol>
                <a:gridCol w="1828800">
                  <a:extLst>
                    <a:ext uri="{9D8B030D-6E8A-4147-A177-3AD203B41FA5}">
                      <a16:colId xmlns:a16="http://schemas.microsoft.com/office/drawing/2014/main" val="420027368"/>
                    </a:ext>
                  </a:extLst>
                </a:gridCol>
                <a:gridCol w="1371600">
                  <a:extLst>
                    <a:ext uri="{9D8B030D-6E8A-4147-A177-3AD203B41FA5}">
                      <a16:colId xmlns:a16="http://schemas.microsoft.com/office/drawing/2014/main" val="2001826781"/>
                    </a:ext>
                  </a:extLst>
                </a:gridCol>
                <a:gridCol w="6172200">
                  <a:extLst>
                    <a:ext uri="{9D8B030D-6E8A-4147-A177-3AD203B41FA5}">
                      <a16:colId xmlns:a16="http://schemas.microsoft.com/office/drawing/2014/main" val="2794497417"/>
                    </a:ext>
                  </a:extLst>
                </a:gridCol>
              </a:tblGrid>
              <a:tr h="150120">
                <a:tc>
                  <a:txBody>
                    <a:bodyPr/>
                    <a:lstStyle/>
                    <a:p>
                      <a:r>
                        <a:rPr lang="en-US" sz="1500" dirty="0"/>
                        <a:t>Application</a:t>
                      </a:r>
                    </a:p>
                  </a:txBody>
                  <a:tcPr/>
                </a:tc>
                <a:tc>
                  <a:txBody>
                    <a:bodyPr/>
                    <a:lstStyle/>
                    <a:p>
                      <a:r>
                        <a:rPr lang="en-US" sz="1500" dirty="0"/>
                        <a:t>Collection</a:t>
                      </a:r>
                    </a:p>
                  </a:txBody>
                  <a:tcPr/>
                </a:tc>
                <a:tc>
                  <a:txBody>
                    <a:bodyPr/>
                    <a:lstStyle/>
                    <a:p>
                      <a:r>
                        <a:rPr lang="en-US" sz="1500" dirty="0"/>
                        <a:t>User Role</a:t>
                      </a:r>
                    </a:p>
                  </a:txBody>
                  <a:tcPr/>
                </a:tc>
                <a:tc>
                  <a:txBody>
                    <a:bodyPr/>
                    <a:lstStyle/>
                    <a:p>
                      <a:r>
                        <a:rPr lang="en-US" sz="1500" dirty="0"/>
                        <a:t>Access &amp; Notes</a:t>
                      </a:r>
                    </a:p>
                  </a:txBody>
                  <a:tcPr/>
                </a:tc>
                <a:extLst>
                  <a:ext uri="{0D108BD9-81ED-4DB2-BD59-A6C34878D82A}">
                    <a16:rowId xmlns:a16="http://schemas.microsoft.com/office/drawing/2014/main" val="4185538010"/>
                  </a:ext>
                </a:extLst>
              </a:tr>
              <a:tr h="257348">
                <a:tc>
                  <a:txBody>
                    <a:bodyPr/>
                    <a:lstStyle/>
                    <a:p>
                      <a:r>
                        <a:rPr lang="en-US" sz="1500" dirty="0"/>
                        <a:t>Pipeline</a:t>
                      </a:r>
                    </a:p>
                  </a:txBody>
                  <a:tcPr/>
                </a:tc>
                <a:tc>
                  <a:txBody>
                    <a:bodyPr/>
                    <a:lstStyle/>
                    <a:p>
                      <a:r>
                        <a:rPr lang="en-US" sz="1500" dirty="0"/>
                        <a:t>Student Interchange</a:t>
                      </a:r>
                    </a:p>
                  </a:txBody>
                  <a:tcPr/>
                </a:tc>
                <a:tc>
                  <a:txBody>
                    <a:bodyPr/>
                    <a:lstStyle/>
                    <a:p>
                      <a:r>
                        <a:rPr lang="en-US" sz="1500" dirty="0"/>
                        <a:t>LEA User</a:t>
                      </a:r>
                    </a:p>
                  </a:txBody>
                  <a:tcPr/>
                </a:tc>
                <a:tc>
                  <a:txBody>
                    <a:bodyPr/>
                    <a:lstStyle/>
                    <a:p>
                      <a:r>
                        <a:rPr lang="en-US" sz="1500" dirty="0"/>
                        <a:t>Required for SEY data respondents.</a:t>
                      </a:r>
                    </a:p>
                    <a:p>
                      <a:r>
                        <a:rPr lang="en-US" sz="1500" dirty="0"/>
                        <a:t>Upload and edit records for DEM, SSA, &amp; GG files.</a:t>
                      </a:r>
                    </a:p>
                  </a:txBody>
                  <a:tcPr/>
                </a:tc>
                <a:extLst>
                  <a:ext uri="{0D108BD9-81ED-4DB2-BD59-A6C34878D82A}">
                    <a16:rowId xmlns:a16="http://schemas.microsoft.com/office/drawing/2014/main" val="1144126205"/>
                  </a:ext>
                </a:extLst>
              </a:tr>
              <a:tr h="257348">
                <a:tc>
                  <a:txBody>
                    <a:bodyPr/>
                    <a:lstStyle/>
                    <a:p>
                      <a:r>
                        <a:rPr lang="en-US" sz="1500" dirty="0"/>
                        <a:t>Pipeline</a:t>
                      </a:r>
                    </a:p>
                  </a:txBody>
                  <a:tcPr/>
                </a:tc>
                <a:tc>
                  <a:txBody>
                    <a:bodyPr/>
                    <a:lstStyle/>
                    <a:p>
                      <a:r>
                        <a:rPr lang="en-US" sz="1500" dirty="0"/>
                        <a:t>Student End of Year</a:t>
                      </a:r>
                    </a:p>
                  </a:txBody>
                  <a:tcPr/>
                </a:tc>
                <a:tc>
                  <a:txBody>
                    <a:bodyPr/>
                    <a:lstStyle/>
                    <a:p>
                      <a:r>
                        <a:rPr lang="en-US" sz="1500" dirty="0"/>
                        <a:t>LEA Approver</a:t>
                      </a:r>
                    </a:p>
                  </a:txBody>
                  <a:tcPr/>
                </a:tc>
                <a:tc>
                  <a:txBody>
                    <a:bodyPr/>
                    <a:lstStyle/>
                    <a:p>
                      <a:r>
                        <a:rPr lang="en-US" sz="1500" dirty="0"/>
                        <a:t>At least one required per LEA.</a:t>
                      </a:r>
                    </a:p>
                    <a:p>
                      <a:r>
                        <a:rPr lang="en-US" sz="1500" dirty="0"/>
                        <a:t>Create snapshot, submit snapshot, download sign-off form.</a:t>
                      </a:r>
                    </a:p>
                  </a:txBody>
                  <a:tcPr/>
                </a:tc>
                <a:extLst>
                  <a:ext uri="{0D108BD9-81ED-4DB2-BD59-A6C34878D82A}">
                    <a16:rowId xmlns:a16="http://schemas.microsoft.com/office/drawing/2014/main" val="3902103415"/>
                  </a:ext>
                </a:extLst>
              </a:tr>
              <a:tr h="257348">
                <a:tc>
                  <a:txBody>
                    <a:bodyPr/>
                    <a:lstStyle/>
                    <a:p>
                      <a:r>
                        <a:rPr lang="en-US" sz="1500" dirty="0"/>
                        <a:t>Pipeline</a:t>
                      </a:r>
                    </a:p>
                  </a:txBody>
                  <a:tcPr/>
                </a:tc>
                <a:tc>
                  <a:txBody>
                    <a:bodyPr/>
                    <a:lstStyle/>
                    <a:p>
                      <a:r>
                        <a:rPr lang="en-US" sz="1500" dirty="0"/>
                        <a:t>Student End of Year</a:t>
                      </a:r>
                    </a:p>
                  </a:txBody>
                  <a:tcPr/>
                </a:tc>
                <a:tc>
                  <a:txBody>
                    <a:bodyPr/>
                    <a:lstStyle/>
                    <a:p>
                      <a:r>
                        <a:rPr lang="en-US" sz="1500" dirty="0"/>
                        <a:t>LEA User</a:t>
                      </a:r>
                    </a:p>
                  </a:txBody>
                  <a:tcPr/>
                </a:tc>
                <a:tc>
                  <a:txBody>
                    <a:bodyPr/>
                    <a:lstStyle/>
                    <a:p>
                      <a:r>
                        <a:rPr lang="en-US" sz="1500" dirty="0"/>
                        <a:t>Additional support for SEY within the LEA.</a:t>
                      </a:r>
                    </a:p>
                    <a:p>
                      <a:r>
                        <a:rPr lang="en-US" sz="1500" dirty="0"/>
                        <a:t>Create snapshot.</a:t>
                      </a:r>
                    </a:p>
                  </a:txBody>
                  <a:tcPr/>
                </a:tc>
                <a:extLst>
                  <a:ext uri="{0D108BD9-81ED-4DB2-BD59-A6C34878D82A}">
                    <a16:rowId xmlns:a16="http://schemas.microsoft.com/office/drawing/2014/main" val="238146802"/>
                  </a:ext>
                </a:extLst>
              </a:tr>
              <a:tr h="471806">
                <a:tc>
                  <a:txBody>
                    <a:bodyPr/>
                    <a:lstStyle/>
                    <a:p>
                      <a:r>
                        <a:rPr lang="en-US" sz="1500" dirty="0"/>
                        <a:t>Pipeline</a:t>
                      </a:r>
                    </a:p>
                  </a:txBody>
                  <a:tcPr/>
                </a:tc>
                <a:tc>
                  <a:txBody>
                    <a:bodyPr/>
                    <a:lstStyle/>
                    <a:p>
                      <a:r>
                        <a:rPr lang="en-US" sz="1500" dirty="0"/>
                        <a:t>Any</a:t>
                      </a:r>
                    </a:p>
                  </a:txBody>
                  <a:tcPr/>
                </a:tc>
                <a:tc>
                  <a:txBody>
                    <a:bodyPr/>
                    <a:lstStyle/>
                    <a:p>
                      <a:r>
                        <a:rPr lang="en-US" sz="1500" dirty="0"/>
                        <a:t>LEA Viewer</a:t>
                      </a:r>
                    </a:p>
                  </a:txBody>
                  <a:tcPr/>
                </a:tc>
                <a:tc>
                  <a:txBody>
                    <a:bodyPr/>
                    <a:lstStyle/>
                    <a:p>
                      <a:r>
                        <a:rPr lang="en-US" sz="1500" dirty="0"/>
                        <a:t>View CEDAR/COGNOS reports related to the assigned collection but cannot edit data.</a:t>
                      </a:r>
                    </a:p>
                    <a:p>
                      <a:r>
                        <a:rPr lang="en-US" sz="1500" dirty="0"/>
                        <a:t>Useful role for district support staff who help validate data but do not actively complete the collection.</a:t>
                      </a:r>
                    </a:p>
                  </a:txBody>
                  <a:tcPr/>
                </a:tc>
                <a:extLst>
                  <a:ext uri="{0D108BD9-81ED-4DB2-BD59-A6C34878D82A}">
                    <a16:rowId xmlns:a16="http://schemas.microsoft.com/office/drawing/2014/main" val="1276793931"/>
                  </a:ext>
                </a:extLst>
              </a:tr>
            </a:tbl>
          </a:graphicData>
        </a:graphic>
      </p:graphicFrame>
      <p:sp>
        <p:nvSpPr>
          <p:cNvPr id="3" name="Content Placeholder 2">
            <a:extLst>
              <a:ext uri="{FF2B5EF4-FFF2-40B4-BE49-F238E27FC236}">
                <a16:creationId xmlns:a16="http://schemas.microsoft.com/office/drawing/2014/main" id="{E107D713-3603-C79C-06A0-E88EE22DA33A}"/>
              </a:ext>
            </a:extLst>
          </p:cNvPr>
          <p:cNvSpPr>
            <a:spLocks noGrp="1"/>
          </p:cNvSpPr>
          <p:nvPr>
            <p:ph sz="half" idx="2"/>
          </p:nvPr>
        </p:nvSpPr>
        <p:spPr>
          <a:xfrm>
            <a:off x="838200" y="4606851"/>
            <a:ext cx="10515600" cy="1393971"/>
          </a:xfrm>
        </p:spPr>
        <p:txBody>
          <a:bodyPr>
            <a:normAutofit fontScale="85000" lnSpcReduction="20000"/>
          </a:bodyPr>
          <a:lstStyle/>
          <a:p>
            <a:pPr marL="285750" indent="-285750">
              <a:buFont typeface="Arial" panose="020B0604020202020204" pitchFamily="34" charset="0"/>
              <a:buChar char="•"/>
            </a:pPr>
            <a:r>
              <a:rPr lang="en-US" sz="2000" dirty="0"/>
              <a:t>A user can only have one role for each Collection</a:t>
            </a:r>
          </a:p>
          <a:p>
            <a:pPr marL="285750" indent="-285750">
              <a:buFont typeface="Arial" panose="020B0604020202020204" pitchFamily="34" charset="0"/>
              <a:buChar char="•"/>
            </a:pPr>
            <a:r>
              <a:rPr lang="en-US" sz="2000" dirty="0" err="1"/>
              <a:t>IdM</a:t>
            </a:r>
            <a:r>
              <a:rPr lang="en-US" sz="2000" dirty="0"/>
              <a:t> user roles are used by CDE to create email lists &amp; grant collection specific access</a:t>
            </a:r>
          </a:p>
          <a:p>
            <a:pPr marL="742950" lvl="1" indent="-285750">
              <a:buFont typeface="Arial" panose="020B0604020202020204" pitchFamily="34" charset="0"/>
              <a:buChar char="•"/>
            </a:pPr>
            <a:r>
              <a:rPr lang="en-US" sz="2000" dirty="0"/>
              <a:t>Collection emails – typically only LEA Approvers and LEA Users</a:t>
            </a:r>
          </a:p>
          <a:p>
            <a:pPr marL="742950" lvl="1" indent="-285750">
              <a:buFont typeface="Arial" panose="020B0604020202020204" pitchFamily="34" charset="0"/>
              <a:buChar char="•"/>
            </a:pPr>
            <a:r>
              <a:rPr lang="en-US" sz="2000" dirty="0"/>
              <a:t>Data Pipeline Town Hall – all data pipeline users</a:t>
            </a:r>
          </a:p>
          <a:p>
            <a:pPr marL="742950" lvl="1" indent="-285750">
              <a:buFont typeface="Arial" panose="020B0604020202020204" pitchFamily="34" charset="0"/>
              <a:buChar char="•"/>
            </a:pPr>
            <a:r>
              <a:rPr lang="en-US" sz="2000" dirty="0"/>
              <a:t>Syncplicity access (does not auto update, but is monitored by collection leads)</a:t>
            </a:r>
          </a:p>
        </p:txBody>
      </p:sp>
      <p:sp>
        <p:nvSpPr>
          <p:cNvPr id="4" name="Slide Number Placeholder 3">
            <a:extLst>
              <a:ext uri="{FF2B5EF4-FFF2-40B4-BE49-F238E27FC236}">
                <a16:creationId xmlns:a16="http://schemas.microsoft.com/office/drawing/2014/main" id="{7C565863-9B20-4A71-B831-2E4B3FA38474}"/>
              </a:ext>
            </a:extLst>
          </p:cNvPr>
          <p:cNvSpPr>
            <a:spLocks noGrp="1"/>
          </p:cNvSpPr>
          <p:nvPr>
            <p:ph type="sldNum" sz="quarter" idx="12"/>
          </p:nvPr>
        </p:nvSpPr>
        <p:spPr/>
        <p:txBody>
          <a:bodyPr/>
          <a:lstStyle/>
          <a:p>
            <a:fld id="{C479D5F6-EDCB-402A-AC08-4943A1820E8F}" type="slidenum">
              <a:rPr lang="en-US" smtClean="0"/>
              <a:pPr/>
              <a:t>28</a:t>
            </a:fld>
            <a:endParaRPr lang="en-US" dirty="0"/>
          </a:p>
        </p:txBody>
      </p:sp>
    </p:spTree>
    <p:extLst>
      <p:ext uri="{BB962C8B-B14F-4D97-AF65-F5344CB8AC3E}">
        <p14:creationId xmlns:p14="http://schemas.microsoft.com/office/powerpoint/2010/main" val="21141647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8AD6CA6-9651-0033-0F5D-59F520DDD2A8}"/>
              </a:ext>
            </a:extLst>
          </p:cNvPr>
          <p:cNvSpPr>
            <a:spLocks noGrp="1"/>
          </p:cNvSpPr>
          <p:nvPr>
            <p:ph type="ctrTitle"/>
          </p:nvPr>
        </p:nvSpPr>
        <p:spPr/>
        <p:txBody>
          <a:bodyPr/>
          <a:lstStyle/>
          <a:p>
            <a:r>
              <a:rPr lang="en-US" dirty="0"/>
              <a:t>Communication &amp; PII</a:t>
            </a:r>
          </a:p>
        </p:txBody>
      </p:sp>
      <p:sp>
        <p:nvSpPr>
          <p:cNvPr id="3" name="Slide Number Placeholder 2">
            <a:extLst>
              <a:ext uri="{FF2B5EF4-FFF2-40B4-BE49-F238E27FC236}">
                <a16:creationId xmlns:a16="http://schemas.microsoft.com/office/drawing/2014/main" id="{83F9C3DF-2641-965B-7EFD-2FBF91CF48B2}"/>
              </a:ext>
            </a:extLst>
          </p:cNvPr>
          <p:cNvSpPr>
            <a:spLocks noGrp="1"/>
          </p:cNvSpPr>
          <p:nvPr>
            <p:ph type="sldNum" sz="quarter" idx="12"/>
          </p:nvPr>
        </p:nvSpPr>
        <p:spPr/>
        <p:txBody>
          <a:bodyPr/>
          <a:lstStyle/>
          <a:p>
            <a:fld id="{C479D5F6-EDCB-402A-AC08-4943A1820E8F}" type="slidenum">
              <a:rPr lang="en-US" smtClean="0"/>
              <a:pPr/>
              <a:t>29</a:t>
            </a:fld>
            <a:endParaRPr lang="en-US" dirty="0"/>
          </a:p>
        </p:txBody>
      </p:sp>
    </p:spTree>
    <p:extLst>
      <p:ext uri="{BB962C8B-B14F-4D97-AF65-F5344CB8AC3E}">
        <p14:creationId xmlns:p14="http://schemas.microsoft.com/office/powerpoint/2010/main" val="855891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5E10C1E-94AF-10A5-AEA5-0D110B003AAE}"/>
              </a:ext>
            </a:extLst>
          </p:cNvPr>
          <p:cNvSpPr>
            <a:spLocks noGrp="1"/>
          </p:cNvSpPr>
          <p:nvPr>
            <p:ph type="ctrTitle"/>
          </p:nvPr>
        </p:nvSpPr>
        <p:spPr>
          <a:xfrm>
            <a:off x="0" y="2595716"/>
            <a:ext cx="12192000" cy="2337620"/>
          </a:xfrm>
        </p:spPr>
        <p:txBody>
          <a:bodyPr/>
          <a:lstStyle/>
          <a:p>
            <a:r>
              <a:rPr lang="en-US" dirty="0"/>
              <a:t>Collection Introduction</a:t>
            </a:r>
          </a:p>
        </p:txBody>
      </p:sp>
      <p:sp>
        <p:nvSpPr>
          <p:cNvPr id="4" name="Slide Number Placeholder 3">
            <a:extLst>
              <a:ext uri="{FF2B5EF4-FFF2-40B4-BE49-F238E27FC236}">
                <a16:creationId xmlns:a16="http://schemas.microsoft.com/office/drawing/2014/main" id="{6124529F-73CA-986D-1B6D-13DB3D8726DB}"/>
              </a:ext>
            </a:extLst>
          </p:cNvPr>
          <p:cNvSpPr>
            <a:spLocks noGrp="1"/>
          </p:cNvSpPr>
          <p:nvPr>
            <p:ph type="sldNum" sz="quarter" idx="12"/>
          </p:nvPr>
        </p:nvSpPr>
        <p:spPr>
          <a:xfrm>
            <a:off x="227916" y="6427021"/>
            <a:ext cx="2743200" cy="365125"/>
          </a:xfrm>
        </p:spPr>
        <p:txBody>
          <a:bodyPr/>
          <a:lstStyle/>
          <a:p>
            <a:fld id="{C479D5F6-EDCB-402A-AC08-4943A1820E8F}" type="slidenum">
              <a:rPr lang="en-US" smtClean="0"/>
              <a:pPr/>
              <a:t>3</a:t>
            </a:fld>
            <a:endParaRPr lang="en-US" dirty="0"/>
          </a:p>
        </p:txBody>
      </p:sp>
    </p:spTree>
    <p:extLst>
      <p:ext uri="{BB962C8B-B14F-4D97-AF65-F5344CB8AC3E}">
        <p14:creationId xmlns:p14="http://schemas.microsoft.com/office/powerpoint/2010/main" val="7910798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C720639-8C47-F54A-1E56-D8C23F0C51E0}"/>
              </a:ext>
            </a:extLst>
          </p:cNvPr>
          <p:cNvSpPr>
            <a:spLocks noGrp="1"/>
          </p:cNvSpPr>
          <p:nvPr>
            <p:ph type="title"/>
          </p:nvPr>
        </p:nvSpPr>
        <p:spPr/>
        <p:txBody>
          <a:bodyPr/>
          <a:lstStyle/>
          <a:p>
            <a:r>
              <a:rPr lang="en-US" dirty="0"/>
              <a:t>SEY Collection Lead</a:t>
            </a:r>
          </a:p>
        </p:txBody>
      </p:sp>
      <p:sp>
        <p:nvSpPr>
          <p:cNvPr id="5" name="Content Placeholder 4">
            <a:extLst>
              <a:ext uri="{FF2B5EF4-FFF2-40B4-BE49-F238E27FC236}">
                <a16:creationId xmlns:a16="http://schemas.microsoft.com/office/drawing/2014/main" id="{CF566EA9-536F-878C-90C0-DC9E8AEFD3E4}"/>
              </a:ext>
            </a:extLst>
          </p:cNvPr>
          <p:cNvSpPr>
            <a:spLocks noGrp="1"/>
          </p:cNvSpPr>
          <p:nvPr>
            <p:ph idx="1"/>
          </p:nvPr>
        </p:nvSpPr>
        <p:spPr/>
        <p:txBody>
          <a:bodyPr>
            <a:normAutofit/>
          </a:bodyPr>
          <a:lstStyle/>
          <a:p>
            <a:r>
              <a:rPr lang="en-US" dirty="0"/>
              <a:t>Here to answer questions and assist where possible</a:t>
            </a:r>
          </a:p>
          <a:p>
            <a:pPr lvl="1"/>
            <a:r>
              <a:rPr lang="en-US" dirty="0"/>
              <a:t>Student End of Year collection</a:t>
            </a:r>
          </a:p>
          <a:p>
            <a:pPr lvl="1"/>
            <a:r>
              <a:rPr lang="en-US" dirty="0"/>
              <a:t>Student Interchange 2023-2024 questions</a:t>
            </a:r>
          </a:p>
          <a:p>
            <a:r>
              <a:rPr lang="en-US" dirty="0"/>
              <a:t>Don’t get frustrated, reach out! </a:t>
            </a:r>
          </a:p>
          <a:p>
            <a:r>
              <a:rPr lang="en-US" dirty="0"/>
              <a:t>To best assist you, please help me with the following</a:t>
            </a:r>
          </a:p>
          <a:p>
            <a:pPr lvl="1"/>
            <a:r>
              <a:rPr lang="en-US" dirty="0"/>
              <a:t>Include your 4-digit district code in emails and voicemails</a:t>
            </a:r>
          </a:p>
          <a:p>
            <a:pPr lvl="1"/>
            <a:r>
              <a:rPr lang="en-US" dirty="0"/>
              <a:t>Leave voicemails or send follow-up emails if I miss your call</a:t>
            </a:r>
          </a:p>
          <a:p>
            <a:pPr lvl="1"/>
            <a:r>
              <a:rPr lang="en-US" dirty="0"/>
              <a:t>Ensure your phone number is accurate in </a:t>
            </a:r>
            <a:r>
              <a:rPr lang="en-US" dirty="0" err="1"/>
              <a:t>IdM</a:t>
            </a:r>
            <a:r>
              <a:rPr lang="en-US" dirty="0"/>
              <a:t> (ask your LAM to help if it needs to be updated)</a:t>
            </a:r>
          </a:p>
          <a:p>
            <a:r>
              <a:rPr lang="en-US" dirty="0"/>
              <a:t>Email: </a:t>
            </a:r>
            <a:r>
              <a:rPr lang="en-US" dirty="0">
                <a:hlinkClick r:id="rId2"/>
              </a:rPr>
              <a:t>StudentEndofYear@cde.state.co.us</a:t>
            </a:r>
            <a:r>
              <a:rPr lang="en-US" dirty="0"/>
              <a:t> </a:t>
            </a:r>
          </a:p>
          <a:p>
            <a:r>
              <a:rPr lang="en-US" dirty="0"/>
              <a:t>Phone: 720-484-9057</a:t>
            </a:r>
          </a:p>
          <a:p>
            <a:endParaRPr lang="en-US" dirty="0"/>
          </a:p>
        </p:txBody>
      </p:sp>
      <p:sp>
        <p:nvSpPr>
          <p:cNvPr id="3" name="Slide Number Placeholder 2">
            <a:extLst>
              <a:ext uri="{FF2B5EF4-FFF2-40B4-BE49-F238E27FC236}">
                <a16:creationId xmlns:a16="http://schemas.microsoft.com/office/drawing/2014/main" id="{C2C39554-6CFC-26FB-83F1-D947B47FAD49}"/>
              </a:ext>
            </a:extLst>
          </p:cNvPr>
          <p:cNvSpPr>
            <a:spLocks noGrp="1"/>
          </p:cNvSpPr>
          <p:nvPr>
            <p:ph type="sldNum" sz="quarter" idx="12"/>
          </p:nvPr>
        </p:nvSpPr>
        <p:spPr/>
        <p:txBody>
          <a:bodyPr/>
          <a:lstStyle/>
          <a:p>
            <a:fld id="{C479D5F6-EDCB-402A-AC08-4943A1820E8F}" type="slidenum">
              <a:rPr lang="en-US" smtClean="0"/>
              <a:pPr/>
              <a:t>30</a:t>
            </a:fld>
            <a:endParaRPr lang="en-US" dirty="0"/>
          </a:p>
        </p:txBody>
      </p:sp>
    </p:spTree>
    <p:extLst>
      <p:ext uri="{BB962C8B-B14F-4D97-AF65-F5344CB8AC3E}">
        <p14:creationId xmlns:p14="http://schemas.microsoft.com/office/powerpoint/2010/main" val="4021383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28D09B-A310-DB91-13D3-43A8037082CB}"/>
              </a:ext>
            </a:extLst>
          </p:cNvPr>
          <p:cNvSpPr>
            <a:spLocks noGrp="1"/>
          </p:cNvSpPr>
          <p:nvPr>
            <p:ph type="title"/>
          </p:nvPr>
        </p:nvSpPr>
        <p:spPr/>
        <p:txBody>
          <a:bodyPr/>
          <a:lstStyle/>
          <a:p>
            <a:r>
              <a:rPr lang="en-US" dirty="0"/>
              <a:t>Data Respondent Phone Numbers</a:t>
            </a:r>
          </a:p>
        </p:txBody>
      </p:sp>
      <p:sp>
        <p:nvSpPr>
          <p:cNvPr id="3" name="Content Placeholder 2">
            <a:extLst>
              <a:ext uri="{FF2B5EF4-FFF2-40B4-BE49-F238E27FC236}">
                <a16:creationId xmlns:a16="http://schemas.microsoft.com/office/drawing/2014/main" id="{6EF64BCC-8F4F-7793-5BE6-12DDAF6CBE64}"/>
              </a:ext>
            </a:extLst>
          </p:cNvPr>
          <p:cNvSpPr>
            <a:spLocks noGrp="1"/>
          </p:cNvSpPr>
          <p:nvPr>
            <p:ph idx="1"/>
          </p:nvPr>
        </p:nvSpPr>
        <p:spPr/>
        <p:txBody>
          <a:bodyPr/>
          <a:lstStyle/>
          <a:p>
            <a:r>
              <a:rPr lang="en-US" dirty="0"/>
              <a:t>Data respondents are asked to maintain current phone numbers in Data Pipeline.</a:t>
            </a:r>
          </a:p>
          <a:p>
            <a:pPr lvl="1"/>
            <a:r>
              <a:rPr lang="en-US" dirty="0"/>
              <a:t>On-screen prompt when login to pipeline if no phone number has been entered.</a:t>
            </a:r>
          </a:p>
          <a:p>
            <a:pPr lvl="1"/>
            <a:endParaRPr lang="en-US" dirty="0"/>
          </a:p>
          <a:p>
            <a:pPr lvl="1"/>
            <a:endParaRPr lang="en-US" dirty="0"/>
          </a:p>
          <a:p>
            <a:pPr lvl="1"/>
            <a:endParaRPr lang="en-US" dirty="0"/>
          </a:p>
          <a:p>
            <a:pPr lvl="1"/>
            <a:endParaRPr lang="en-US" dirty="0"/>
          </a:p>
          <a:p>
            <a:pPr lvl="1"/>
            <a:endParaRPr lang="en-US" dirty="0"/>
          </a:p>
          <a:p>
            <a:pPr lvl="1"/>
            <a:r>
              <a:rPr lang="en-US" dirty="0"/>
              <a:t>Check existing phone number using CEDAR/COGNOS report EOY Contact List.</a:t>
            </a:r>
          </a:p>
          <a:p>
            <a:pPr lvl="2"/>
            <a:r>
              <a:rPr lang="en-US" dirty="0"/>
              <a:t>Email </a:t>
            </a:r>
            <a:r>
              <a:rPr lang="en-US" dirty="0">
                <a:hlinkClick r:id="rId2"/>
              </a:rPr>
              <a:t>StudentEndofYear@cde.state.co.us</a:t>
            </a:r>
            <a:r>
              <a:rPr lang="en-US" dirty="0"/>
              <a:t> if phone number is incorrect on the EOY Contact List but no prompt shows on the data pipeline screen when you login.</a:t>
            </a:r>
          </a:p>
          <a:p>
            <a:pPr marL="0" indent="0">
              <a:buNone/>
            </a:pPr>
            <a:endParaRPr lang="en-US" dirty="0"/>
          </a:p>
        </p:txBody>
      </p:sp>
      <p:pic>
        <p:nvPicPr>
          <p:cNvPr id="8" name="Picture 7" descr="Pipeline Screen: Phone Number Update&#10;To enhance communications during the cross LEA duplicate process for the collection(s) you are assigned, please verify, update, and add your phone number and click Save.">
            <a:extLst>
              <a:ext uri="{FF2B5EF4-FFF2-40B4-BE49-F238E27FC236}">
                <a16:creationId xmlns:a16="http://schemas.microsoft.com/office/drawing/2014/main" id="{C4A77C15-51A7-A547-A39A-2CF853C37C58}"/>
              </a:ext>
            </a:extLst>
          </p:cNvPr>
          <p:cNvPicPr>
            <a:picLocks noChangeAspect="1"/>
          </p:cNvPicPr>
          <p:nvPr/>
        </p:nvPicPr>
        <p:blipFill>
          <a:blip r:embed="rId3"/>
          <a:stretch>
            <a:fillRect/>
          </a:stretch>
        </p:blipFill>
        <p:spPr>
          <a:xfrm>
            <a:off x="1555818" y="2571197"/>
            <a:ext cx="7407429" cy="1705812"/>
          </a:xfrm>
          <a:prstGeom prst="rect">
            <a:avLst/>
          </a:prstGeom>
        </p:spPr>
      </p:pic>
      <p:sp>
        <p:nvSpPr>
          <p:cNvPr id="4" name="Slide Number Placeholder 3">
            <a:extLst>
              <a:ext uri="{FF2B5EF4-FFF2-40B4-BE49-F238E27FC236}">
                <a16:creationId xmlns:a16="http://schemas.microsoft.com/office/drawing/2014/main" id="{62E1BA4E-290D-229A-1410-8C64A7DAECA1}"/>
              </a:ext>
            </a:extLst>
          </p:cNvPr>
          <p:cNvSpPr>
            <a:spLocks noGrp="1"/>
          </p:cNvSpPr>
          <p:nvPr>
            <p:ph type="sldNum" sz="quarter" idx="12"/>
          </p:nvPr>
        </p:nvSpPr>
        <p:spPr/>
        <p:txBody>
          <a:bodyPr/>
          <a:lstStyle/>
          <a:p>
            <a:fld id="{C479D5F6-EDCB-402A-AC08-4943A1820E8F}" type="slidenum">
              <a:rPr lang="en-US" smtClean="0"/>
              <a:pPr/>
              <a:t>31</a:t>
            </a:fld>
            <a:endParaRPr lang="en-US" dirty="0"/>
          </a:p>
        </p:txBody>
      </p:sp>
    </p:spTree>
    <p:extLst>
      <p:ext uri="{BB962C8B-B14F-4D97-AF65-F5344CB8AC3E}">
        <p14:creationId xmlns:p14="http://schemas.microsoft.com/office/powerpoint/2010/main" val="62074046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E2CE4-1D6A-DDFA-6CD2-512CC9DC616A}"/>
              </a:ext>
            </a:extLst>
          </p:cNvPr>
          <p:cNvSpPr>
            <a:spLocks noGrp="1"/>
          </p:cNvSpPr>
          <p:nvPr>
            <p:ph type="title"/>
          </p:nvPr>
        </p:nvSpPr>
        <p:spPr/>
        <p:txBody>
          <a:bodyPr/>
          <a:lstStyle/>
          <a:p>
            <a:r>
              <a:rPr lang="en-US"/>
              <a:t>Personally Identifiable Information (PII)</a:t>
            </a:r>
          </a:p>
        </p:txBody>
      </p:sp>
      <p:sp>
        <p:nvSpPr>
          <p:cNvPr id="3" name="Content Placeholder 2">
            <a:extLst>
              <a:ext uri="{FF2B5EF4-FFF2-40B4-BE49-F238E27FC236}">
                <a16:creationId xmlns:a16="http://schemas.microsoft.com/office/drawing/2014/main" id="{5FAE5EAC-7263-EE01-5476-6A9576027310}"/>
              </a:ext>
            </a:extLst>
          </p:cNvPr>
          <p:cNvSpPr>
            <a:spLocks noGrp="1"/>
          </p:cNvSpPr>
          <p:nvPr>
            <p:ph idx="1"/>
          </p:nvPr>
        </p:nvSpPr>
        <p:spPr/>
        <p:txBody>
          <a:bodyPr/>
          <a:lstStyle/>
          <a:p>
            <a:r>
              <a:rPr lang="en-US" dirty="0"/>
              <a:t>Personally Identifiable Information (PII) is defined by state and federal laws as information that alone, or in combination, personally identifies an individual</a:t>
            </a:r>
          </a:p>
          <a:p>
            <a:pPr lvl="1"/>
            <a:r>
              <a:rPr lang="en-US" dirty="0"/>
              <a:t>Includes direct identifiers (i.e. SASID, student names)</a:t>
            </a:r>
          </a:p>
          <a:p>
            <a:pPr lvl="1"/>
            <a:r>
              <a:rPr lang="en-US" dirty="0"/>
              <a:t>Includes information when combined is identifiable</a:t>
            </a:r>
          </a:p>
          <a:p>
            <a:r>
              <a:rPr lang="en-US" dirty="0"/>
              <a:t>Colorado’s Student Data Transparency and Security Act outlines requirements for how Student PII is collected, used and shared</a:t>
            </a:r>
          </a:p>
          <a:p>
            <a:r>
              <a:rPr lang="en-US" dirty="0"/>
              <a:t>See </a:t>
            </a:r>
            <a:r>
              <a:rPr lang="en-US" dirty="0">
                <a:hlinkClick r:id="rId2"/>
              </a:rPr>
              <a:t>CDE’s data security and privacy site </a:t>
            </a:r>
            <a:r>
              <a:rPr lang="en-US" dirty="0"/>
              <a:t>for more information</a:t>
            </a:r>
          </a:p>
          <a:p>
            <a:endParaRPr lang="en-US" dirty="0"/>
          </a:p>
        </p:txBody>
      </p:sp>
    </p:spTree>
    <p:extLst>
      <p:ext uri="{BB962C8B-B14F-4D97-AF65-F5344CB8AC3E}">
        <p14:creationId xmlns:p14="http://schemas.microsoft.com/office/powerpoint/2010/main" val="29983683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0BB35A-EF3F-0FFD-2E39-5CA8376118D7}"/>
              </a:ext>
            </a:extLst>
          </p:cNvPr>
          <p:cNvSpPr>
            <a:spLocks noGrp="1"/>
          </p:cNvSpPr>
          <p:nvPr>
            <p:ph type="title"/>
          </p:nvPr>
        </p:nvSpPr>
        <p:spPr/>
        <p:txBody>
          <a:bodyPr/>
          <a:lstStyle/>
          <a:p>
            <a:r>
              <a:rPr lang="en-US" dirty="0"/>
              <a:t>Communicating PII – Syncplicity </a:t>
            </a:r>
          </a:p>
        </p:txBody>
      </p:sp>
      <p:sp>
        <p:nvSpPr>
          <p:cNvPr id="5" name="Content Placeholder 4">
            <a:extLst>
              <a:ext uri="{FF2B5EF4-FFF2-40B4-BE49-F238E27FC236}">
                <a16:creationId xmlns:a16="http://schemas.microsoft.com/office/drawing/2014/main" id="{62EA46C9-44A4-C976-E2A4-4A6B14955A66}"/>
              </a:ext>
            </a:extLst>
          </p:cNvPr>
          <p:cNvSpPr>
            <a:spLocks noGrp="1"/>
          </p:cNvSpPr>
          <p:nvPr>
            <p:ph sz="half" idx="1"/>
          </p:nvPr>
        </p:nvSpPr>
        <p:spPr/>
        <p:txBody>
          <a:bodyPr>
            <a:normAutofit fontScale="92500" lnSpcReduction="10000"/>
          </a:bodyPr>
          <a:lstStyle/>
          <a:p>
            <a:r>
              <a:rPr lang="en-US" dirty="0"/>
              <a:t>At times data respondents may need to communicate PII with the SEY collection lead, this must be done through secure methods. </a:t>
            </a:r>
            <a:r>
              <a:rPr lang="en-US" b="1" u="sng" dirty="0"/>
              <a:t>DO NOT EMAIL PII</a:t>
            </a:r>
          </a:p>
          <a:p>
            <a:pPr lvl="1"/>
            <a:r>
              <a:rPr lang="en-US" dirty="0"/>
              <a:t>Phone call is secure method; 720-484-9057</a:t>
            </a:r>
          </a:p>
          <a:p>
            <a:pPr lvl="1"/>
            <a:r>
              <a:rPr lang="en-US" dirty="0"/>
              <a:t>Please do not leave PII in voicemail but rather request a return call to discuss PII</a:t>
            </a:r>
          </a:p>
          <a:p>
            <a:r>
              <a:rPr lang="en-US" dirty="0"/>
              <a:t>Syncplicity</a:t>
            </a:r>
          </a:p>
          <a:p>
            <a:pPr lvl="1"/>
            <a:r>
              <a:rPr lang="en-US" dirty="0"/>
              <a:t>Secure file transfer site used to communicate PII with CDE collection leads</a:t>
            </a:r>
          </a:p>
          <a:p>
            <a:pPr lvl="1"/>
            <a:r>
              <a:rPr lang="en-US" dirty="0"/>
              <a:t>Each collection lead maintains their own Syncplicity folder and can assign rights to that folder</a:t>
            </a:r>
          </a:p>
          <a:p>
            <a:pPr lvl="2"/>
            <a:r>
              <a:rPr lang="en-US" dirty="0"/>
              <a:t>Student End of Year, Student October, and Attendance all utilize the same primary folder with subfolders to organize the collections</a:t>
            </a:r>
          </a:p>
          <a:p>
            <a:pPr lvl="3"/>
            <a:r>
              <a:rPr lang="en-US" dirty="0"/>
              <a:t>Primary Syncplicity Folder: </a:t>
            </a:r>
            <a:r>
              <a:rPr lang="en-US" i="1" dirty="0"/>
              <a:t>District Code – DISTRICT NAME – Student </a:t>
            </a:r>
          </a:p>
          <a:p>
            <a:pPr lvl="3"/>
            <a:r>
              <a:rPr lang="en-US" dirty="0"/>
              <a:t>Subfolder: </a:t>
            </a:r>
            <a:r>
              <a:rPr lang="en-US" i="1" dirty="0"/>
              <a:t>SEY 2023-24</a:t>
            </a:r>
          </a:p>
          <a:p>
            <a:pPr lvl="1"/>
            <a:r>
              <a:rPr lang="en-US" dirty="0"/>
              <a:t>Email CDE collection lead when a file </a:t>
            </a:r>
            <a:br>
              <a:rPr lang="en-US" dirty="0"/>
            </a:br>
            <a:r>
              <a:rPr lang="en-US" dirty="0"/>
              <a:t>has been uploaded to syncplicity for review</a:t>
            </a:r>
          </a:p>
          <a:p>
            <a:pPr lvl="2"/>
            <a:r>
              <a:rPr lang="en-US" dirty="0">
                <a:hlinkClick r:id="rId2"/>
              </a:rPr>
              <a:t>StudentEndOfYear@cde.state.co.us</a:t>
            </a:r>
            <a:r>
              <a:rPr lang="en-US" dirty="0"/>
              <a:t> </a:t>
            </a:r>
          </a:p>
          <a:p>
            <a:pPr marL="457200" lvl="1" indent="0">
              <a:buNone/>
            </a:pPr>
            <a:endParaRPr lang="en-US" dirty="0"/>
          </a:p>
          <a:p>
            <a:endParaRPr lang="en-US" dirty="0"/>
          </a:p>
        </p:txBody>
      </p:sp>
      <p:sp>
        <p:nvSpPr>
          <p:cNvPr id="4" name="Slide Number Placeholder 3">
            <a:extLst>
              <a:ext uri="{FF2B5EF4-FFF2-40B4-BE49-F238E27FC236}">
                <a16:creationId xmlns:a16="http://schemas.microsoft.com/office/drawing/2014/main" id="{FA80E49D-1F09-4AC7-068D-E995CFD7F68C}"/>
              </a:ext>
            </a:extLst>
          </p:cNvPr>
          <p:cNvSpPr>
            <a:spLocks noGrp="1"/>
          </p:cNvSpPr>
          <p:nvPr>
            <p:ph type="sldNum" sz="quarter" idx="12"/>
          </p:nvPr>
        </p:nvSpPr>
        <p:spPr/>
        <p:txBody>
          <a:bodyPr/>
          <a:lstStyle/>
          <a:p>
            <a:fld id="{C479D5F6-EDCB-402A-AC08-4943A1820E8F}" type="slidenum">
              <a:rPr lang="en-US" smtClean="0"/>
              <a:pPr/>
              <a:t>33</a:t>
            </a:fld>
            <a:endParaRPr lang="en-US" dirty="0"/>
          </a:p>
        </p:txBody>
      </p:sp>
      <p:pic>
        <p:nvPicPr>
          <p:cNvPr id="14" name="Picture 13" descr="sample primary Syncplicity folder">
            <a:extLst>
              <a:ext uri="{FF2B5EF4-FFF2-40B4-BE49-F238E27FC236}">
                <a16:creationId xmlns:a16="http://schemas.microsoft.com/office/drawing/2014/main" id="{5AA6648F-6555-55E7-58F1-301CC87C944D}"/>
              </a:ext>
            </a:extLst>
          </p:cNvPr>
          <p:cNvPicPr>
            <a:picLocks noChangeAspect="1"/>
          </p:cNvPicPr>
          <p:nvPr/>
        </p:nvPicPr>
        <p:blipFill>
          <a:blip r:embed="rId3"/>
          <a:stretch>
            <a:fillRect/>
          </a:stretch>
        </p:blipFill>
        <p:spPr>
          <a:xfrm>
            <a:off x="9154514" y="4194258"/>
            <a:ext cx="1951410" cy="455121"/>
          </a:xfrm>
          <a:prstGeom prst="rect">
            <a:avLst/>
          </a:prstGeom>
        </p:spPr>
      </p:pic>
      <p:pic>
        <p:nvPicPr>
          <p:cNvPr id="17" name="Picture 2" descr="https://my.syncplicity.com/">
            <a:hlinkClick r:id="rId4"/>
            <a:extLst>
              <a:ext uri="{FF2B5EF4-FFF2-40B4-BE49-F238E27FC236}">
                <a16:creationId xmlns:a16="http://schemas.microsoft.com/office/drawing/2014/main" id="{B35A5803-820F-580B-A5C5-91F31352D78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186208" y="205176"/>
            <a:ext cx="1839433" cy="898161"/>
          </a:xfrm>
          <a:prstGeom prst="ellipse">
            <a:avLst/>
          </a:prstGeom>
          <a:solidFill>
            <a:schemeClr val="bg1"/>
          </a:solidFill>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6" name="Picture 5" descr="Sample Syncplicity subfolders highlighting SEY 2023-24">
            <a:extLst>
              <a:ext uri="{FF2B5EF4-FFF2-40B4-BE49-F238E27FC236}">
                <a16:creationId xmlns:a16="http://schemas.microsoft.com/office/drawing/2014/main" id="{3CA62492-8208-BD32-DACC-1B78AC269D94}"/>
              </a:ext>
            </a:extLst>
          </p:cNvPr>
          <p:cNvPicPr>
            <a:picLocks noChangeAspect="1"/>
          </p:cNvPicPr>
          <p:nvPr/>
        </p:nvPicPr>
        <p:blipFill>
          <a:blip r:embed="rId6"/>
          <a:stretch>
            <a:fillRect/>
          </a:stretch>
        </p:blipFill>
        <p:spPr>
          <a:xfrm>
            <a:off x="7286432" y="4764976"/>
            <a:ext cx="1423398" cy="1773936"/>
          </a:xfrm>
          <a:prstGeom prst="rect">
            <a:avLst/>
          </a:prstGeom>
        </p:spPr>
      </p:pic>
    </p:spTree>
    <p:extLst>
      <p:ext uri="{BB962C8B-B14F-4D97-AF65-F5344CB8AC3E}">
        <p14:creationId xmlns:p14="http://schemas.microsoft.com/office/powerpoint/2010/main" val="2687364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51D5-A325-46F8-9C00-F6A70DAFBC64}"/>
              </a:ext>
            </a:extLst>
          </p:cNvPr>
          <p:cNvSpPr>
            <a:spLocks noGrp="1"/>
          </p:cNvSpPr>
          <p:nvPr>
            <p:ph type="ctrTitle"/>
          </p:nvPr>
        </p:nvSpPr>
        <p:spPr/>
        <p:txBody>
          <a:bodyPr/>
          <a:lstStyle/>
          <a:p>
            <a:r>
              <a:rPr lang="en-US" dirty="0"/>
              <a:t>Interchange Files</a:t>
            </a:r>
          </a:p>
        </p:txBody>
      </p:sp>
      <p:sp>
        <p:nvSpPr>
          <p:cNvPr id="3" name="Slide Number Placeholder 2">
            <a:extLst>
              <a:ext uri="{FF2B5EF4-FFF2-40B4-BE49-F238E27FC236}">
                <a16:creationId xmlns:a16="http://schemas.microsoft.com/office/drawing/2014/main" id="{38C1FEBE-47CA-4870-8D48-1A5B3DB44B39}"/>
              </a:ext>
            </a:extLst>
          </p:cNvPr>
          <p:cNvSpPr>
            <a:spLocks noGrp="1"/>
          </p:cNvSpPr>
          <p:nvPr>
            <p:ph type="sldNum" sz="quarter" idx="12"/>
          </p:nvPr>
        </p:nvSpPr>
        <p:spPr/>
        <p:txBody>
          <a:bodyPr/>
          <a:lstStyle/>
          <a:p>
            <a:fld id="{C479D5F6-EDCB-402A-AC08-4943A1820E8F}" type="slidenum">
              <a:rPr lang="en-US" smtClean="0"/>
              <a:pPr/>
              <a:t>34</a:t>
            </a:fld>
            <a:endParaRPr lang="en-US" dirty="0"/>
          </a:p>
        </p:txBody>
      </p:sp>
    </p:spTree>
    <p:extLst>
      <p:ext uri="{BB962C8B-B14F-4D97-AF65-F5344CB8AC3E}">
        <p14:creationId xmlns:p14="http://schemas.microsoft.com/office/powerpoint/2010/main" val="243037481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F212D2-5C5C-B133-87B2-D7470164342D}"/>
              </a:ext>
            </a:extLst>
          </p:cNvPr>
          <p:cNvSpPr>
            <a:spLocks noGrp="1"/>
          </p:cNvSpPr>
          <p:nvPr>
            <p:ph type="title"/>
          </p:nvPr>
        </p:nvSpPr>
        <p:spPr/>
        <p:txBody>
          <a:bodyPr/>
          <a:lstStyle/>
          <a:p>
            <a:r>
              <a:rPr lang="en-US" dirty="0"/>
              <a:t>Student Interchange Files</a:t>
            </a:r>
          </a:p>
        </p:txBody>
      </p:sp>
      <p:sp>
        <p:nvSpPr>
          <p:cNvPr id="6" name="Straight Connector 5">
            <a:extLst>
              <a:ext uri="{FF2B5EF4-FFF2-40B4-BE49-F238E27FC236}">
                <a16:creationId xmlns:a16="http://schemas.microsoft.com/office/drawing/2014/main" id="{C16C44BD-8B48-EA2D-634F-EF0E92ED5E32}"/>
              </a:ext>
              <a:ext uri="{C183D7F6-B498-43B3-948B-1728B52AA6E4}">
                <adec:decorative xmlns:adec="http://schemas.microsoft.com/office/drawing/2017/decorative" val="1"/>
              </a:ext>
            </a:extLst>
          </p:cNvPr>
          <p:cNvSpPr/>
          <p:nvPr/>
        </p:nvSpPr>
        <p:spPr>
          <a:xfrm>
            <a:off x="2615284" y="5570150"/>
            <a:ext cx="41148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Straight Connector 6">
            <a:extLst>
              <a:ext uri="{FF2B5EF4-FFF2-40B4-BE49-F238E27FC236}">
                <a16:creationId xmlns:a16="http://schemas.microsoft.com/office/drawing/2014/main" id="{846F2C96-980A-F191-C046-0E34386AB8ED}"/>
              </a:ext>
              <a:ext uri="{C183D7F6-B498-43B3-948B-1728B52AA6E4}">
                <adec:decorative xmlns:adec="http://schemas.microsoft.com/office/drawing/2017/decorative" val="1"/>
              </a:ext>
            </a:extLst>
          </p:cNvPr>
          <p:cNvSpPr/>
          <p:nvPr/>
        </p:nvSpPr>
        <p:spPr>
          <a:xfrm>
            <a:off x="2615284" y="4423805"/>
            <a:ext cx="338328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Straight Connector 7">
            <a:extLst>
              <a:ext uri="{FF2B5EF4-FFF2-40B4-BE49-F238E27FC236}">
                <a16:creationId xmlns:a16="http://schemas.microsoft.com/office/drawing/2014/main" id="{89651E73-DF72-E02E-0161-68C69DEDB44A}"/>
              </a:ext>
              <a:ext uri="{C183D7F6-B498-43B3-948B-1728B52AA6E4}">
                <adec:decorative xmlns:adec="http://schemas.microsoft.com/office/drawing/2017/decorative" val="1"/>
              </a:ext>
            </a:extLst>
          </p:cNvPr>
          <p:cNvSpPr/>
          <p:nvPr/>
        </p:nvSpPr>
        <p:spPr>
          <a:xfrm>
            <a:off x="2615284" y="3036867"/>
            <a:ext cx="338328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Straight Connector 8">
            <a:extLst>
              <a:ext uri="{FF2B5EF4-FFF2-40B4-BE49-F238E27FC236}">
                <a16:creationId xmlns:a16="http://schemas.microsoft.com/office/drawing/2014/main" id="{D351F175-5E8D-0BF4-FD61-6A1B3F6FAB52}"/>
              </a:ext>
              <a:ext uri="{C183D7F6-B498-43B3-948B-1728B52AA6E4}">
                <adec:decorative xmlns:adec="http://schemas.microsoft.com/office/drawing/2017/decorative" val="1"/>
              </a:ext>
            </a:extLst>
          </p:cNvPr>
          <p:cNvSpPr/>
          <p:nvPr/>
        </p:nvSpPr>
        <p:spPr>
          <a:xfrm>
            <a:off x="2615284" y="1890522"/>
            <a:ext cx="4114800" cy="0"/>
          </a:xfrm>
          <a:prstGeom prst="line">
            <a:avLst/>
          </a:prstGeom>
        </p:spPr>
        <p:style>
          <a:lnRef idx="2">
            <a:schemeClr val="accent1">
              <a:hueOff val="0"/>
              <a:satOff val="0"/>
              <a:lumOff val="0"/>
              <a:alphaOff val="0"/>
            </a:schemeClr>
          </a:lnRef>
          <a:fillRef idx="0">
            <a:schemeClr val="accent2">
              <a:hueOff val="0"/>
              <a:satOff val="0"/>
              <a:lumOff val="0"/>
              <a:alphaOff val="0"/>
            </a:schemeClr>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0" name="Oval 9">
            <a:extLst>
              <a:ext uri="{FF2B5EF4-FFF2-40B4-BE49-F238E27FC236}">
                <a16:creationId xmlns:a16="http://schemas.microsoft.com/office/drawing/2014/main" id="{705E6F20-BE38-EC18-B979-3092E19AA0CC}"/>
              </a:ext>
              <a:ext uri="{C183D7F6-B498-43B3-948B-1728B52AA6E4}">
                <adec:decorative xmlns:adec="http://schemas.microsoft.com/office/drawing/2017/decorative" val="1"/>
              </a:ext>
            </a:extLst>
          </p:cNvPr>
          <p:cNvSpPr/>
          <p:nvPr/>
        </p:nvSpPr>
        <p:spPr>
          <a:xfrm>
            <a:off x="860809" y="2026220"/>
            <a:ext cx="3508950" cy="3408232"/>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4A8E8AC8-DD69-0B40-89AA-0BBDACB65D7D}"/>
              </a:ext>
            </a:extLst>
          </p:cNvPr>
          <p:cNvSpPr/>
          <p:nvPr/>
        </p:nvSpPr>
        <p:spPr>
          <a:xfrm>
            <a:off x="967565" y="3876578"/>
            <a:ext cx="3295437" cy="1556766"/>
          </a:xfrm>
          <a:custGeom>
            <a:avLst/>
            <a:gdLst>
              <a:gd name="connsiteX0" fmla="*/ 0 w 3295437"/>
              <a:gd name="connsiteY0" fmla="*/ 0 h 1556766"/>
              <a:gd name="connsiteX1" fmla="*/ 3295437 w 3295437"/>
              <a:gd name="connsiteY1" fmla="*/ 0 h 1556766"/>
              <a:gd name="connsiteX2" fmla="*/ 3295437 w 3295437"/>
              <a:gd name="connsiteY2" fmla="*/ 1556766 h 1556766"/>
              <a:gd name="connsiteX3" fmla="*/ 0 w 3295437"/>
              <a:gd name="connsiteY3" fmla="*/ 1556766 h 1556766"/>
              <a:gd name="connsiteX4" fmla="*/ 0 w 3295437"/>
              <a:gd name="connsiteY4" fmla="*/ 0 h 1556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95437" h="1556766">
                <a:moveTo>
                  <a:pt x="0" y="0"/>
                </a:moveTo>
                <a:lnTo>
                  <a:pt x="3295437" y="0"/>
                </a:lnTo>
                <a:lnTo>
                  <a:pt x="3295437" y="1556766"/>
                </a:lnTo>
                <a:lnTo>
                  <a:pt x="0" y="1556766"/>
                </a:lnTo>
                <a:lnTo>
                  <a:pt x="0" y="0"/>
                </a:lnTo>
                <a:close/>
              </a:path>
            </a:pathLst>
          </a:custGeom>
          <a:noFill/>
          <a:ln>
            <a:noFill/>
          </a:ln>
          <a:sp3d/>
        </p:spPr>
        <p:style>
          <a:lnRef idx="2">
            <a:scrgbClr r="0" g="0" b="0"/>
          </a:lnRef>
          <a:fillRef idx="1">
            <a:scrgbClr r="0" g="0" b="0"/>
          </a:fillRef>
          <a:effectRef idx="0">
            <a:schemeClr val="accent2">
              <a:hueOff val="0"/>
              <a:satOff val="0"/>
              <a:lumOff val="0"/>
              <a:alphaOff val="0"/>
            </a:schemeClr>
          </a:effectRef>
          <a:fontRef idx="minor">
            <a:schemeClr val="lt1"/>
          </a:fontRef>
        </p:style>
        <p:txBody>
          <a:bodyPr spcFirstLastPara="0" vert="horz" wrap="square" lIns="0" tIns="0" rIns="0" bIns="0" numCol="1" spcCol="1270" anchor="b" anchorCtr="0">
            <a:noAutofit/>
          </a:bodyPr>
          <a:lstStyle/>
          <a:p>
            <a:pPr marL="0" lvl="0" indent="0" algn="ctr" defTabSz="1778000">
              <a:lnSpc>
                <a:spcPct val="90000"/>
              </a:lnSpc>
              <a:spcBef>
                <a:spcPct val="0"/>
              </a:spcBef>
              <a:spcAft>
                <a:spcPct val="35000"/>
              </a:spcAft>
              <a:buNone/>
            </a:pPr>
            <a:r>
              <a:rPr lang="en-US" sz="4000" b="1" kern="1200" dirty="0">
                <a:solidFill>
                  <a:schemeClr val="tx1"/>
                </a:solidFill>
                <a:latin typeface="Museo Slab 500" panose="02000000000000000000" pitchFamily="50" charset="0"/>
              </a:rPr>
              <a:t>Student Interchange</a:t>
            </a:r>
          </a:p>
        </p:txBody>
      </p:sp>
      <p:sp>
        <p:nvSpPr>
          <p:cNvPr id="12" name="Oval 11" descr="User with solid fill">
            <a:extLst>
              <a:ext uri="{FF2B5EF4-FFF2-40B4-BE49-F238E27FC236}">
                <a16:creationId xmlns:a16="http://schemas.microsoft.com/office/drawing/2014/main" id="{672DC85F-EBF9-7734-4D38-018CDAADBB61}"/>
              </a:ext>
              <a:ext uri="{C183D7F6-B498-43B3-948B-1728B52AA6E4}">
                <adec:decorative xmlns:adec="http://schemas.microsoft.com/office/drawing/2017/decorative" val="1"/>
              </a:ext>
            </a:extLst>
          </p:cNvPr>
          <p:cNvSpPr/>
          <p:nvPr/>
        </p:nvSpPr>
        <p:spPr>
          <a:xfrm>
            <a:off x="6743073" y="1371600"/>
            <a:ext cx="1037844" cy="1037844"/>
          </a:xfrm>
          <a:prstGeom prst="ellipse">
            <a:avLst/>
          </a:prstGeom>
          <a: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p:spPr>
        <p:style>
          <a:lnRef idx="2">
            <a:schemeClr val="lt1">
              <a:hueOff val="0"/>
              <a:satOff val="0"/>
              <a:lumOff val="0"/>
              <a:alphaOff val="0"/>
            </a:schemeClr>
          </a:lnRef>
          <a:fillRef idx="1">
            <a:scrgbClr r="0" g="0" b="0"/>
          </a:fillRef>
          <a:effectRef idx="0">
            <a:schemeClr val="accent1">
              <a:tint val="50000"/>
              <a:hueOff val="40981"/>
              <a:satOff val="-3517"/>
              <a:lumOff val="2296"/>
              <a:alphaOff val="0"/>
            </a:schemeClr>
          </a:effectRef>
          <a:fontRef idx="minor">
            <a:schemeClr val="lt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80A750DB-5B53-0F8A-8D63-52F03896BBBC}"/>
              </a:ext>
            </a:extLst>
          </p:cNvPr>
          <p:cNvSpPr/>
          <p:nvPr/>
        </p:nvSpPr>
        <p:spPr>
          <a:xfrm>
            <a:off x="7780917" y="1371600"/>
            <a:ext cx="3578346" cy="1037844"/>
          </a:xfrm>
          <a:custGeom>
            <a:avLst/>
            <a:gdLst>
              <a:gd name="connsiteX0" fmla="*/ 0 w 3578346"/>
              <a:gd name="connsiteY0" fmla="*/ 0 h 1037844"/>
              <a:gd name="connsiteX1" fmla="*/ 3578346 w 3578346"/>
              <a:gd name="connsiteY1" fmla="*/ 0 h 1037844"/>
              <a:gd name="connsiteX2" fmla="*/ 3578346 w 3578346"/>
              <a:gd name="connsiteY2" fmla="*/ 1037844 h 1037844"/>
              <a:gd name="connsiteX3" fmla="*/ 0 w 3578346"/>
              <a:gd name="connsiteY3" fmla="*/ 1037844 h 1037844"/>
              <a:gd name="connsiteX4" fmla="*/ 0 w 3578346"/>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8346" h="1037844">
                <a:moveTo>
                  <a:pt x="0" y="0"/>
                </a:moveTo>
                <a:lnTo>
                  <a:pt x="3578346" y="0"/>
                </a:lnTo>
                <a:lnTo>
                  <a:pt x="3578346"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Student Demographic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One record per student</a:t>
            </a:r>
          </a:p>
          <a:p>
            <a:pPr marL="114300" lvl="1" indent="-114300" algn="l" defTabSz="666750">
              <a:lnSpc>
                <a:spcPct val="90000"/>
              </a:lnSpc>
              <a:spcBef>
                <a:spcPct val="0"/>
              </a:spcBef>
              <a:spcAft>
                <a:spcPct val="15000"/>
              </a:spcAft>
              <a:buChar char="•"/>
            </a:pPr>
            <a:r>
              <a:rPr lang="en-US" sz="1500" kern="1200" dirty="0">
                <a:highlight>
                  <a:srgbClr val="FFFFCC"/>
                </a:highlight>
                <a:latin typeface="Trebuchet MS" panose="020B0603020202020204" pitchFamily="34" charset="0"/>
              </a:rPr>
              <a:t>Upload this file first</a:t>
            </a:r>
          </a:p>
        </p:txBody>
      </p:sp>
      <p:sp>
        <p:nvSpPr>
          <p:cNvPr id="14" name="Oval 13" descr="Classroom with solid fill">
            <a:extLst>
              <a:ext uri="{FF2B5EF4-FFF2-40B4-BE49-F238E27FC236}">
                <a16:creationId xmlns:a16="http://schemas.microsoft.com/office/drawing/2014/main" id="{4788D3DB-534B-8720-E919-0F3C9E23F527}"/>
              </a:ext>
              <a:ext uri="{C183D7F6-B498-43B3-948B-1728B52AA6E4}">
                <adec:decorative xmlns:adec="http://schemas.microsoft.com/office/drawing/2017/decorative" val="1"/>
              </a:ext>
            </a:extLst>
          </p:cNvPr>
          <p:cNvSpPr/>
          <p:nvPr/>
        </p:nvSpPr>
        <p:spPr>
          <a:xfrm>
            <a:off x="5964690" y="2517945"/>
            <a:ext cx="1037844" cy="1037844"/>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p:spPr>
        <p:style>
          <a:lnRef idx="2">
            <a:schemeClr val="lt1">
              <a:hueOff val="0"/>
              <a:satOff val="0"/>
              <a:lumOff val="0"/>
              <a:alphaOff val="0"/>
            </a:schemeClr>
          </a:lnRef>
          <a:fillRef idx="1">
            <a:scrgbClr r="0" g="0" b="0"/>
          </a:fillRef>
          <a:effectRef idx="0">
            <a:schemeClr val="accent1">
              <a:tint val="50000"/>
              <a:hueOff val="81962"/>
              <a:satOff val="-7034"/>
              <a:lumOff val="4593"/>
              <a:alphaOff val="0"/>
            </a:schemeClr>
          </a:effectRef>
          <a:fontRef idx="minor">
            <a:schemeClr val="lt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A86EBF8E-FDF6-ADE4-C6B9-1C0E75F72631}"/>
              </a:ext>
            </a:extLst>
          </p:cNvPr>
          <p:cNvSpPr/>
          <p:nvPr/>
        </p:nvSpPr>
        <p:spPr>
          <a:xfrm>
            <a:off x="7002534" y="2517945"/>
            <a:ext cx="3861698" cy="1037844"/>
          </a:xfrm>
          <a:custGeom>
            <a:avLst/>
            <a:gdLst>
              <a:gd name="connsiteX0" fmla="*/ 0 w 3861698"/>
              <a:gd name="connsiteY0" fmla="*/ 0 h 1037844"/>
              <a:gd name="connsiteX1" fmla="*/ 3861698 w 3861698"/>
              <a:gd name="connsiteY1" fmla="*/ 0 h 1037844"/>
              <a:gd name="connsiteX2" fmla="*/ 3861698 w 3861698"/>
              <a:gd name="connsiteY2" fmla="*/ 1037844 h 1037844"/>
              <a:gd name="connsiteX3" fmla="*/ 0 w 3861698"/>
              <a:gd name="connsiteY3" fmla="*/ 1037844 h 1037844"/>
              <a:gd name="connsiteX4" fmla="*/ 0 w 3861698"/>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1698" h="1037844">
                <a:moveTo>
                  <a:pt x="0" y="0"/>
                </a:moveTo>
                <a:lnTo>
                  <a:pt x="3861698" y="0"/>
                </a:lnTo>
                <a:lnTo>
                  <a:pt x="3861698"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Student School Association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May include multiple records per student</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Only records meeting the snapshot criteria will pull into SEY</a:t>
            </a:r>
          </a:p>
        </p:txBody>
      </p:sp>
      <p:sp>
        <p:nvSpPr>
          <p:cNvPr id="16" name="Oval 15">
            <a:extLst>
              <a:ext uri="{FF2B5EF4-FFF2-40B4-BE49-F238E27FC236}">
                <a16:creationId xmlns:a16="http://schemas.microsoft.com/office/drawing/2014/main" id="{674BBBA6-046E-5833-BF5D-E24F38224CE3}"/>
              </a:ext>
              <a:ext uri="{C183D7F6-B498-43B3-948B-1728B52AA6E4}">
                <adec:decorative xmlns:adec="http://schemas.microsoft.com/office/drawing/2017/decorative" val="1"/>
              </a:ext>
            </a:extLst>
          </p:cNvPr>
          <p:cNvSpPr/>
          <p:nvPr/>
        </p:nvSpPr>
        <p:spPr>
          <a:xfrm>
            <a:off x="5964690" y="3904883"/>
            <a:ext cx="1037844" cy="1037844"/>
          </a:xfrm>
          <a:prstGeom prst="ellipse">
            <a:avLst/>
          </a:prstGeom>
          <a:blipFill>
            <a:blip r:embed="rId9">
              <a:extLst>
                <a:ext uri="{96DAC541-7B7A-43D3-8B79-37D633B846F1}">
                  <asvg:svgBlip xmlns:asvg="http://schemas.microsoft.com/office/drawing/2016/SVG/main" r:embed="rId10"/>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122943"/>
              <a:satOff val="-10551"/>
              <a:lumOff val="6889"/>
              <a:alphaOff val="0"/>
            </a:schemeClr>
          </a:effectRef>
          <a:fontRef idx="minor">
            <a:schemeClr val="lt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FD36D5C7-956D-F5E0-4C33-E4237F2DA936}"/>
              </a:ext>
            </a:extLst>
          </p:cNvPr>
          <p:cNvSpPr/>
          <p:nvPr/>
        </p:nvSpPr>
        <p:spPr>
          <a:xfrm>
            <a:off x="7002534" y="3904883"/>
            <a:ext cx="4066610" cy="1037844"/>
          </a:xfrm>
          <a:custGeom>
            <a:avLst/>
            <a:gdLst>
              <a:gd name="connsiteX0" fmla="*/ 0 w 4066610"/>
              <a:gd name="connsiteY0" fmla="*/ 0 h 1037844"/>
              <a:gd name="connsiteX1" fmla="*/ 4066610 w 4066610"/>
              <a:gd name="connsiteY1" fmla="*/ 0 h 1037844"/>
              <a:gd name="connsiteX2" fmla="*/ 4066610 w 4066610"/>
              <a:gd name="connsiteY2" fmla="*/ 1037844 h 1037844"/>
              <a:gd name="connsiteX3" fmla="*/ 0 w 4066610"/>
              <a:gd name="connsiteY3" fmla="*/ 1037844 h 1037844"/>
              <a:gd name="connsiteX4" fmla="*/ 0 w 4066610"/>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6610" h="1037844">
                <a:moveTo>
                  <a:pt x="0" y="0"/>
                </a:moveTo>
                <a:lnTo>
                  <a:pt x="4066610" y="0"/>
                </a:lnTo>
                <a:lnTo>
                  <a:pt x="4066610"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Graduation Guidelines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Secondary students only</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Expect multiple records per student</a:t>
            </a:r>
          </a:p>
        </p:txBody>
      </p:sp>
      <p:sp>
        <p:nvSpPr>
          <p:cNvPr id="18" name="Oval 17">
            <a:extLst>
              <a:ext uri="{FF2B5EF4-FFF2-40B4-BE49-F238E27FC236}">
                <a16:creationId xmlns:a16="http://schemas.microsoft.com/office/drawing/2014/main" id="{5DF41F79-B48F-FD02-F6E7-041F2214E831}"/>
              </a:ext>
              <a:ext uri="{C183D7F6-B498-43B3-948B-1728B52AA6E4}">
                <adec:decorative xmlns:adec="http://schemas.microsoft.com/office/drawing/2017/decorative" val="1"/>
              </a:ext>
            </a:extLst>
          </p:cNvPr>
          <p:cNvSpPr/>
          <p:nvPr/>
        </p:nvSpPr>
        <p:spPr>
          <a:xfrm>
            <a:off x="6743073" y="5051228"/>
            <a:ext cx="1037844" cy="1037844"/>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lt1">
              <a:hueOff val="0"/>
              <a:satOff val="0"/>
              <a:lumOff val="0"/>
              <a:alphaOff val="0"/>
            </a:schemeClr>
          </a:lnRef>
          <a:fillRef idx="1">
            <a:scrgbClr r="0" g="0" b="0"/>
          </a:fillRef>
          <a:effectRef idx="0">
            <a:schemeClr val="accent1">
              <a:tint val="50000"/>
              <a:hueOff val="163923"/>
              <a:satOff val="-14068"/>
              <a:lumOff val="9185"/>
              <a:alphaOff val="0"/>
            </a:schemeClr>
          </a:effectRef>
          <a:fontRef idx="minor">
            <a:schemeClr val="lt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459AA9B3-0BE7-04B4-AD80-04132147A932}"/>
              </a:ext>
            </a:extLst>
          </p:cNvPr>
          <p:cNvSpPr/>
          <p:nvPr/>
        </p:nvSpPr>
        <p:spPr>
          <a:xfrm>
            <a:off x="7780917" y="5051228"/>
            <a:ext cx="2861769" cy="1037844"/>
          </a:xfrm>
          <a:custGeom>
            <a:avLst/>
            <a:gdLst>
              <a:gd name="connsiteX0" fmla="*/ 0 w 2861769"/>
              <a:gd name="connsiteY0" fmla="*/ 0 h 1037844"/>
              <a:gd name="connsiteX1" fmla="*/ 2861769 w 2861769"/>
              <a:gd name="connsiteY1" fmla="*/ 0 h 1037844"/>
              <a:gd name="connsiteX2" fmla="*/ 2861769 w 2861769"/>
              <a:gd name="connsiteY2" fmla="*/ 1037844 h 1037844"/>
              <a:gd name="connsiteX3" fmla="*/ 0 w 2861769"/>
              <a:gd name="connsiteY3" fmla="*/ 1037844 h 1037844"/>
              <a:gd name="connsiteX4" fmla="*/ 0 w 2861769"/>
              <a:gd name="connsiteY4" fmla="*/ 0 h 10378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1769" h="1037844">
                <a:moveTo>
                  <a:pt x="0" y="0"/>
                </a:moveTo>
                <a:lnTo>
                  <a:pt x="2861769" y="0"/>
                </a:lnTo>
                <a:lnTo>
                  <a:pt x="2861769" y="1037844"/>
                </a:lnTo>
                <a:lnTo>
                  <a:pt x="0" y="103784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72390" tIns="0" rIns="72390" bIns="0" numCol="1" spcCol="1270" anchor="t" anchorCtr="0">
            <a:noAutofit/>
          </a:bodyPr>
          <a:lstStyle/>
          <a:p>
            <a:pPr marL="0" lvl="0" indent="0" algn="l" defTabSz="844550">
              <a:lnSpc>
                <a:spcPct val="90000"/>
              </a:lnSpc>
              <a:spcBef>
                <a:spcPct val="0"/>
              </a:spcBef>
              <a:spcAft>
                <a:spcPct val="35000"/>
              </a:spcAft>
              <a:buNone/>
            </a:pPr>
            <a:r>
              <a:rPr lang="en-US" sz="1900" b="1" kern="1200" dirty="0">
                <a:latin typeface="Trebuchet MS" panose="020B0603020202020204" pitchFamily="34" charset="0"/>
              </a:rPr>
              <a:t>Adjustment File</a:t>
            </a:r>
          </a:p>
          <a:p>
            <a:pPr marL="114300" lvl="1" indent="-114300" algn="l" defTabSz="666750">
              <a:lnSpc>
                <a:spcPct val="90000"/>
              </a:lnSpc>
              <a:spcBef>
                <a:spcPct val="0"/>
              </a:spcBef>
              <a:spcAft>
                <a:spcPct val="15000"/>
              </a:spcAft>
              <a:buChar char="•"/>
            </a:pPr>
            <a:r>
              <a:rPr lang="en-US" sz="1500" kern="1200" dirty="0">
                <a:latin typeface="Trebuchet MS" panose="020B0603020202020204" pitchFamily="34" charset="0"/>
              </a:rPr>
              <a:t>As needed for SEY Collection</a:t>
            </a:r>
          </a:p>
        </p:txBody>
      </p:sp>
      <p:sp>
        <p:nvSpPr>
          <p:cNvPr id="4" name="Slide Number Placeholder 3">
            <a:extLst>
              <a:ext uri="{FF2B5EF4-FFF2-40B4-BE49-F238E27FC236}">
                <a16:creationId xmlns:a16="http://schemas.microsoft.com/office/drawing/2014/main" id="{8E864B94-178B-DD3B-90FB-E6EC2AD94F69}"/>
              </a:ext>
            </a:extLst>
          </p:cNvPr>
          <p:cNvSpPr>
            <a:spLocks noGrp="1"/>
          </p:cNvSpPr>
          <p:nvPr>
            <p:ph type="sldNum" sz="quarter" idx="12"/>
          </p:nvPr>
        </p:nvSpPr>
        <p:spPr/>
        <p:txBody>
          <a:bodyPr/>
          <a:lstStyle/>
          <a:p>
            <a:fld id="{C479D5F6-EDCB-402A-AC08-4943A1820E8F}" type="slidenum">
              <a:rPr lang="en-US" smtClean="0"/>
              <a:pPr/>
              <a:t>35</a:t>
            </a:fld>
            <a:endParaRPr lang="en-US"/>
          </a:p>
        </p:txBody>
      </p:sp>
    </p:spTree>
    <p:extLst>
      <p:ext uri="{BB962C8B-B14F-4D97-AF65-F5344CB8AC3E}">
        <p14:creationId xmlns:p14="http://schemas.microsoft.com/office/powerpoint/2010/main" val="18158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E09B4F-49B4-6E46-B6E8-8355CD5456E8}"/>
              </a:ext>
            </a:extLst>
          </p:cNvPr>
          <p:cNvSpPr>
            <a:spLocks noGrp="1"/>
          </p:cNvSpPr>
          <p:nvPr>
            <p:ph type="title"/>
          </p:nvPr>
        </p:nvSpPr>
        <p:spPr/>
        <p:txBody>
          <a:bodyPr/>
          <a:lstStyle/>
          <a:p>
            <a:r>
              <a:rPr lang="en-US" dirty="0"/>
              <a:t>Other Interchanges</a:t>
            </a:r>
          </a:p>
        </p:txBody>
      </p:sp>
      <p:sp>
        <p:nvSpPr>
          <p:cNvPr id="8" name="Rectangle 7">
            <a:extLst>
              <a:ext uri="{FF2B5EF4-FFF2-40B4-BE49-F238E27FC236}">
                <a16:creationId xmlns:a16="http://schemas.microsoft.com/office/drawing/2014/main" id="{40B05E94-E336-DDFD-EB9F-EFB7B6E74F0F}"/>
              </a:ext>
              <a:ext uri="{C183D7F6-B498-43B3-948B-1728B52AA6E4}">
                <adec:decorative xmlns:adec="http://schemas.microsoft.com/office/drawing/2017/decorative" val="1"/>
              </a:ext>
            </a:extLst>
          </p:cNvPr>
          <p:cNvSpPr/>
          <p:nvPr/>
        </p:nvSpPr>
        <p:spPr>
          <a:xfrm>
            <a:off x="1171137" y="1554164"/>
            <a:ext cx="4135137" cy="3055850"/>
          </a:xfrm>
          <a:prstGeom prst="rect">
            <a:avLst/>
          </a:prstGeom>
          <a:blipFill>
            <a:blip r:embed="rId3">
              <a:extLst>
                <a:ext uri="{96DAC541-7B7A-43D3-8B79-37D633B846F1}">
                  <asvg:svgBlip xmlns:asvg="http://schemas.microsoft.com/office/drawing/2016/SVG/main" r:embed="rId4"/>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9" name="Freeform: Shape 8">
            <a:extLst>
              <a:ext uri="{FF2B5EF4-FFF2-40B4-BE49-F238E27FC236}">
                <a16:creationId xmlns:a16="http://schemas.microsoft.com/office/drawing/2014/main" id="{3A5086FC-2FF0-FB76-3063-E23CB397C4A1}"/>
              </a:ext>
            </a:extLst>
          </p:cNvPr>
          <p:cNvSpPr/>
          <p:nvPr/>
        </p:nvSpPr>
        <p:spPr>
          <a:xfrm>
            <a:off x="2006963"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Title 1</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Targeted Assistance schools only</a:t>
            </a:r>
          </a:p>
        </p:txBody>
      </p:sp>
      <p:sp>
        <p:nvSpPr>
          <p:cNvPr id="10" name="Rectangle 9">
            <a:extLst>
              <a:ext uri="{FF2B5EF4-FFF2-40B4-BE49-F238E27FC236}">
                <a16:creationId xmlns:a16="http://schemas.microsoft.com/office/drawing/2014/main" id="{146AF584-49D6-D2A5-F87D-7DABEDABA252}"/>
              </a:ext>
              <a:ext uri="{C183D7F6-B498-43B3-948B-1728B52AA6E4}">
                <adec:decorative xmlns:adec="http://schemas.microsoft.com/office/drawing/2017/decorative" val="1"/>
              </a:ext>
            </a:extLst>
          </p:cNvPr>
          <p:cNvSpPr/>
          <p:nvPr/>
        </p:nvSpPr>
        <p:spPr>
          <a:xfrm>
            <a:off x="6621780" y="1554164"/>
            <a:ext cx="4135137" cy="3055850"/>
          </a:xfrm>
          <a:prstGeom prst="rect">
            <a:avLst/>
          </a:prstGeom>
          <a:blipFill>
            <a:blip r:embed="rId5">
              <a:extLst>
                <a:ext uri="{96DAC541-7B7A-43D3-8B79-37D633B846F1}">
                  <asvg:svgBlip xmlns:asvg="http://schemas.microsoft.com/office/drawing/2016/SVG/main" r:embed="rId6"/>
                </a:ext>
              </a:extLst>
            </a:blip>
            <a:srcRect/>
            <a:stretch>
              <a:fillRect t="-18000" b="-18000"/>
            </a:stretch>
          </a:blipFill>
        </p:spPr>
        <p:style>
          <a:lnRef idx="0">
            <a:schemeClr val="dk1">
              <a:hueOff val="0"/>
              <a:satOff val="0"/>
              <a:lumOff val="0"/>
              <a:alphaOff val="0"/>
            </a:schemeClr>
          </a:lnRef>
          <a:fillRef idx="1">
            <a:scrgbClr r="0" g="0" b="0"/>
          </a:fillRef>
          <a:effectRef idx="0">
            <a:schemeClr val="accent2">
              <a:tint val="55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233B6BEC-04C9-1AFE-3599-9DF5E08FD822}"/>
              </a:ext>
            </a:extLst>
          </p:cNvPr>
          <p:cNvSpPr/>
          <p:nvPr/>
        </p:nvSpPr>
        <p:spPr>
          <a:xfrm>
            <a:off x="7457605" y="4055932"/>
            <a:ext cx="3563256" cy="856309"/>
          </a:xfrm>
          <a:custGeom>
            <a:avLst/>
            <a:gdLst>
              <a:gd name="connsiteX0" fmla="*/ 0 w 3563256"/>
              <a:gd name="connsiteY0" fmla="*/ 0 h 856309"/>
              <a:gd name="connsiteX1" fmla="*/ 3563256 w 3563256"/>
              <a:gd name="connsiteY1" fmla="*/ 0 h 856309"/>
              <a:gd name="connsiteX2" fmla="*/ 3563256 w 3563256"/>
              <a:gd name="connsiteY2" fmla="*/ 856309 h 856309"/>
              <a:gd name="connsiteX3" fmla="*/ 0 w 3563256"/>
              <a:gd name="connsiteY3" fmla="*/ 856309 h 856309"/>
              <a:gd name="connsiteX4" fmla="*/ 0 w 3563256"/>
              <a:gd name="connsiteY4" fmla="*/ 0 h 856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3256" h="856309">
                <a:moveTo>
                  <a:pt x="0" y="0"/>
                </a:moveTo>
                <a:lnTo>
                  <a:pt x="3563256" y="0"/>
                </a:lnTo>
                <a:lnTo>
                  <a:pt x="3563256" y="856309"/>
                </a:lnTo>
                <a:lnTo>
                  <a:pt x="0" y="856309"/>
                </a:lnTo>
                <a:lnTo>
                  <a:pt x="0" y="0"/>
                </a:lnTo>
                <a:close/>
              </a:path>
            </a:pathLst>
          </a:custGeom>
        </p:spPr>
        <p:style>
          <a:lnRef idx="2">
            <a:schemeClr val="lt1">
              <a:hueOff val="0"/>
              <a:satOff val="0"/>
              <a:lumOff val="0"/>
              <a:alphaOff val="0"/>
            </a:schemeClr>
          </a:lnRef>
          <a:fillRef idx="1">
            <a:schemeClr val="accent2">
              <a:shade val="60000"/>
              <a:hueOff val="0"/>
              <a:satOff val="0"/>
              <a:lumOff val="0"/>
              <a:alphaOff val="0"/>
            </a:schemeClr>
          </a:fillRef>
          <a:effectRef idx="0">
            <a:schemeClr val="accent2">
              <a:shade val="60000"/>
              <a:hueOff val="0"/>
              <a:satOff val="0"/>
              <a:lumOff val="0"/>
              <a:alphaOff val="0"/>
            </a:schemeClr>
          </a:effectRef>
          <a:fontRef idx="minor">
            <a:schemeClr val="lt1"/>
          </a:fontRef>
        </p:style>
        <p:txBody>
          <a:bodyPr spcFirstLastPara="0" vert="horz" wrap="square" lIns="43815" tIns="43815" rIns="43815" bIns="43815" numCol="1" spcCol="1270" anchor="ctr" anchorCtr="0">
            <a:noAutofit/>
          </a:bodyPr>
          <a:lstStyle/>
          <a:p>
            <a:pPr marL="0" lvl="0" indent="0" algn="l" defTabSz="1022350">
              <a:lnSpc>
                <a:spcPct val="90000"/>
              </a:lnSpc>
              <a:spcBef>
                <a:spcPct val="0"/>
              </a:spcBef>
              <a:spcAft>
                <a:spcPct val="5000"/>
              </a:spcAft>
              <a:buNone/>
            </a:pPr>
            <a:r>
              <a:rPr lang="en-US" sz="2300" kern="1200" dirty="0">
                <a:latin typeface="Trebuchet MS" panose="020B0603020202020204" pitchFamily="34" charset="0"/>
              </a:rPr>
              <a:t>SPED Participation File</a:t>
            </a:r>
          </a:p>
          <a:p>
            <a:pPr marL="171450" lvl="1" indent="-171450" algn="l" defTabSz="800100">
              <a:lnSpc>
                <a:spcPct val="90000"/>
              </a:lnSpc>
              <a:spcBef>
                <a:spcPct val="0"/>
              </a:spcBef>
              <a:spcAft>
                <a:spcPct val="15000"/>
              </a:spcAft>
              <a:buChar char="•"/>
            </a:pPr>
            <a:r>
              <a:rPr lang="en-US" sz="1800" kern="1200" dirty="0">
                <a:latin typeface="Trebuchet MS" panose="020B0603020202020204" pitchFamily="34" charset="0"/>
              </a:rPr>
              <a:t>Students with an IEP only</a:t>
            </a:r>
          </a:p>
        </p:txBody>
      </p:sp>
      <p:sp>
        <p:nvSpPr>
          <p:cNvPr id="6" name="Rectangle: Rounded Corners 5">
            <a:extLst>
              <a:ext uri="{FF2B5EF4-FFF2-40B4-BE49-F238E27FC236}">
                <a16:creationId xmlns:a16="http://schemas.microsoft.com/office/drawing/2014/main" id="{B2E990F7-55DB-8B6F-8ED9-3C329B0663EA}"/>
              </a:ext>
            </a:extLst>
          </p:cNvPr>
          <p:cNvSpPr/>
          <p:nvPr/>
        </p:nvSpPr>
        <p:spPr>
          <a:xfrm>
            <a:off x="838200" y="5465135"/>
            <a:ext cx="10868247" cy="574158"/>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r>
              <a:rPr lang="en-US" b="1" dirty="0">
                <a:latin typeface="Trebuchet MS" panose="020B0603020202020204" pitchFamily="34" charset="0"/>
              </a:rPr>
              <a:t>Note: </a:t>
            </a:r>
            <a:r>
              <a:rPr lang="en-US" dirty="0">
                <a:latin typeface="Trebuchet MS" panose="020B0603020202020204" pitchFamily="34" charset="0"/>
              </a:rPr>
              <a:t>Partner with the person responsible for these files in your LEA as these files are often overseen by someone other than the SEY data respondent in a LEA.</a:t>
            </a:r>
          </a:p>
        </p:txBody>
      </p:sp>
      <p:sp>
        <p:nvSpPr>
          <p:cNvPr id="4" name="Slide Number Placeholder 3">
            <a:extLst>
              <a:ext uri="{FF2B5EF4-FFF2-40B4-BE49-F238E27FC236}">
                <a16:creationId xmlns:a16="http://schemas.microsoft.com/office/drawing/2014/main" id="{F4D07070-5990-2394-FAA6-2EF0F558C685}"/>
              </a:ext>
            </a:extLst>
          </p:cNvPr>
          <p:cNvSpPr>
            <a:spLocks noGrp="1"/>
          </p:cNvSpPr>
          <p:nvPr>
            <p:ph type="sldNum" sz="quarter" idx="12"/>
          </p:nvPr>
        </p:nvSpPr>
        <p:spPr/>
        <p:txBody>
          <a:bodyPr/>
          <a:lstStyle/>
          <a:p>
            <a:fld id="{C479D5F6-EDCB-402A-AC08-4943A1820E8F}" type="slidenum">
              <a:rPr lang="en-US" smtClean="0"/>
              <a:pPr/>
              <a:t>36</a:t>
            </a:fld>
            <a:endParaRPr lang="en-US" dirty="0"/>
          </a:p>
        </p:txBody>
      </p:sp>
    </p:spTree>
    <p:extLst>
      <p:ext uri="{BB962C8B-B14F-4D97-AF65-F5344CB8AC3E}">
        <p14:creationId xmlns:p14="http://schemas.microsoft.com/office/powerpoint/2010/main" val="29995263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630221-7006-4357-98DF-C3A70F696778}"/>
              </a:ext>
            </a:extLst>
          </p:cNvPr>
          <p:cNvSpPr>
            <a:spLocks noGrp="1"/>
          </p:cNvSpPr>
          <p:nvPr>
            <p:ph type="title"/>
          </p:nvPr>
        </p:nvSpPr>
        <p:spPr/>
        <p:txBody>
          <a:bodyPr/>
          <a:lstStyle/>
          <a:p>
            <a:r>
              <a:rPr lang="en-US" dirty="0"/>
              <a:t>Interchange Preparation</a:t>
            </a:r>
          </a:p>
        </p:txBody>
      </p:sp>
      <p:sp>
        <p:nvSpPr>
          <p:cNvPr id="3" name="Content Placeholder 2">
            <a:extLst>
              <a:ext uri="{FF2B5EF4-FFF2-40B4-BE49-F238E27FC236}">
                <a16:creationId xmlns:a16="http://schemas.microsoft.com/office/drawing/2014/main" id="{DB91F628-6F61-4446-8AC9-6CDE2478E09B}"/>
              </a:ext>
            </a:extLst>
          </p:cNvPr>
          <p:cNvSpPr>
            <a:spLocks noGrp="1"/>
          </p:cNvSpPr>
          <p:nvPr>
            <p:ph idx="1"/>
          </p:nvPr>
        </p:nvSpPr>
        <p:spPr/>
        <p:txBody>
          <a:bodyPr>
            <a:normAutofit/>
          </a:bodyPr>
          <a:lstStyle/>
          <a:p>
            <a:r>
              <a:rPr lang="en-US" dirty="0"/>
              <a:t>Get SASIDs for your new students</a:t>
            </a:r>
          </a:p>
          <a:p>
            <a:pPr lvl="1"/>
            <a:r>
              <a:rPr lang="en-US" dirty="0"/>
              <a:t>Through RITS or Data Pipeline</a:t>
            </a:r>
          </a:p>
          <a:p>
            <a:pPr lvl="1"/>
            <a:r>
              <a:rPr lang="en-US" dirty="0">
                <a:hlinkClick r:id="rId2"/>
              </a:rPr>
              <a:t>Visit the RITS Website for resources and instructions regarding SASIDs</a:t>
            </a:r>
            <a:endParaRPr lang="en-US" dirty="0"/>
          </a:p>
          <a:p>
            <a:r>
              <a:rPr lang="en-US" dirty="0"/>
              <a:t>Create Extracts from your Student Information System</a:t>
            </a:r>
          </a:p>
          <a:p>
            <a:pPr lvl="1"/>
            <a:r>
              <a:rPr lang="en-US" dirty="0"/>
              <a:t>Pull data for the Student Demographic/Profile file and Student School Association</a:t>
            </a:r>
          </a:p>
          <a:p>
            <a:pPr lvl="2"/>
            <a:r>
              <a:rPr lang="en-US" dirty="0"/>
              <a:t>Data Pipeline accepts .csv, .</a:t>
            </a:r>
            <a:r>
              <a:rPr lang="en-US" dirty="0" err="1"/>
              <a:t>xls</a:t>
            </a:r>
            <a:r>
              <a:rPr lang="en-US" dirty="0"/>
              <a:t>, .xlsx formats</a:t>
            </a:r>
          </a:p>
          <a:p>
            <a:pPr lvl="3"/>
            <a:r>
              <a:rPr lang="en-US" dirty="0"/>
              <a:t>.</a:t>
            </a:r>
            <a:r>
              <a:rPr lang="en-US" dirty="0" err="1"/>
              <a:t>xls</a:t>
            </a:r>
            <a:r>
              <a:rPr lang="en-US" dirty="0"/>
              <a:t> &amp; .xlsx are the recommended formats</a:t>
            </a:r>
          </a:p>
          <a:p>
            <a:pPr lvl="1"/>
            <a:r>
              <a:rPr lang="en-US" dirty="0"/>
              <a:t>If opening file in Excel, please make sure you don’t lose leading zeros</a:t>
            </a:r>
          </a:p>
          <a:p>
            <a:pPr lvl="2"/>
            <a:r>
              <a:rPr lang="en-US" dirty="0"/>
              <a:t>The newest version of excel has a pop-up asking if you want to keep leading zeros</a:t>
            </a:r>
          </a:p>
          <a:p>
            <a:pPr lvl="2"/>
            <a:r>
              <a:rPr lang="en-US" dirty="0"/>
              <a:t>CDE has a guide to keeping leading zeros on </a:t>
            </a:r>
            <a:r>
              <a:rPr lang="en-US" dirty="0">
                <a:hlinkClick r:id="rId3"/>
              </a:rPr>
              <a:t>Student Interchange website</a:t>
            </a:r>
            <a:endParaRPr lang="en-US" dirty="0"/>
          </a:p>
          <a:p>
            <a:pPr lvl="1"/>
            <a:r>
              <a:rPr lang="en-US" dirty="0"/>
              <a:t>CDE recommends using a file naming convention:</a:t>
            </a:r>
          </a:p>
          <a:p>
            <a:pPr lvl="2"/>
            <a:r>
              <a:rPr lang="en-US" dirty="0"/>
              <a:t>Example: 0110_DEM_EOY_04052024.xls</a:t>
            </a:r>
          </a:p>
          <a:p>
            <a:pPr lvl="2"/>
            <a:r>
              <a:rPr lang="en-US" dirty="0"/>
              <a:t>Spaces in the file name are not allowed</a:t>
            </a:r>
          </a:p>
        </p:txBody>
      </p:sp>
      <p:sp>
        <p:nvSpPr>
          <p:cNvPr id="4" name="Slide Number Placeholder 3">
            <a:extLst>
              <a:ext uri="{FF2B5EF4-FFF2-40B4-BE49-F238E27FC236}">
                <a16:creationId xmlns:a16="http://schemas.microsoft.com/office/drawing/2014/main" id="{7C565863-9B20-4A71-B831-2E4B3FA38474}"/>
              </a:ext>
            </a:extLst>
          </p:cNvPr>
          <p:cNvSpPr>
            <a:spLocks noGrp="1"/>
          </p:cNvSpPr>
          <p:nvPr>
            <p:ph type="sldNum" sz="quarter" idx="12"/>
          </p:nvPr>
        </p:nvSpPr>
        <p:spPr/>
        <p:txBody>
          <a:bodyPr/>
          <a:lstStyle/>
          <a:p>
            <a:fld id="{C479D5F6-EDCB-402A-AC08-4943A1820E8F}" type="slidenum">
              <a:rPr lang="en-US" smtClean="0"/>
              <a:pPr/>
              <a:t>37</a:t>
            </a:fld>
            <a:endParaRPr lang="en-US" dirty="0"/>
          </a:p>
        </p:txBody>
      </p:sp>
    </p:spTree>
    <p:extLst>
      <p:ext uri="{BB962C8B-B14F-4D97-AF65-F5344CB8AC3E}">
        <p14:creationId xmlns:p14="http://schemas.microsoft.com/office/powerpoint/2010/main" val="12924877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9C0E54-D20D-40D7-8FF8-52DAD552A634}"/>
              </a:ext>
            </a:extLst>
          </p:cNvPr>
          <p:cNvSpPr>
            <a:spLocks noGrp="1"/>
          </p:cNvSpPr>
          <p:nvPr>
            <p:ph type="title"/>
          </p:nvPr>
        </p:nvSpPr>
        <p:spPr/>
        <p:txBody>
          <a:bodyPr/>
          <a:lstStyle/>
          <a:p>
            <a:r>
              <a:rPr lang="en-US" dirty="0"/>
              <a:t>Data File Upload</a:t>
            </a:r>
          </a:p>
        </p:txBody>
      </p:sp>
      <p:pic>
        <p:nvPicPr>
          <p:cNvPr id="8" name="Picture 6" descr="Data File Upload Steps&#10;1. Login to Data Pipeline&#10;2. Select File Upload&#10;3. Select Data File Upload&#10;4. Select necessary fields from the dropdown menus. File Type will be Student, Student School Association, or Graduation Guidelines. Do not select a tag.&#10;5. Select Submit">
            <a:hlinkClick r:id="rId3"/>
            <a:extLst>
              <a:ext uri="{FF2B5EF4-FFF2-40B4-BE49-F238E27FC236}">
                <a16:creationId xmlns:a16="http://schemas.microsoft.com/office/drawing/2014/main" id="{715BB8CA-3E97-B665-38FD-5C3D23F36886}"/>
              </a:ext>
            </a:extLst>
          </p:cNvPr>
          <p:cNvPicPr>
            <a:picLocks noGrp="1" noChangeAspect="1" noChangeArrowheads="1"/>
          </p:cNvPicPr>
          <p:nvPr>
            <p:ph sz="quarter" idx="15"/>
          </p:nvPr>
        </p:nvPicPr>
        <p:blipFill>
          <a:blip r:embed="rId4">
            <a:extLst>
              <a:ext uri="{28A0092B-C50C-407E-A947-70E740481C1C}">
                <a14:useLocalDpi xmlns:a14="http://schemas.microsoft.com/office/drawing/2010/main" val="0"/>
              </a:ext>
            </a:extLst>
          </a:blip>
          <a:stretch>
            <a:fillRect/>
          </a:stretch>
        </p:blipFill>
        <p:spPr bwMode="auto">
          <a:xfrm>
            <a:off x="227916" y="361378"/>
            <a:ext cx="7449642" cy="3685795"/>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7DC318EF-5035-6D2D-1AB2-EF2EE9C5F681}"/>
              </a:ext>
            </a:extLst>
          </p:cNvPr>
          <p:cNvSpPr>
            <a:spLocks noGrp="1"/>
          </p:cNvSpPr>
          <p:nvPr>
            <p:ph sz="quarter" idx="16"/>
          </p:nvPr>
        </p:nvSpPr>
        <p:spPr>
          <a:xfrm>
            <a:off x="381001" y="4413074"/>
            <a:ext cx="7815262" cy="1286540"/>
          </a:xfrm>
        </p:spPr>
        <p:txBody>
          <a:bodyPr>
            <a:normAutofit/>
          </a:bodyPr>
          <a:lstStyle/>
          <a:p>
            <a:pPr marL="0" indent="0">
              <a:buNone/>
            </a:pPr>
            <a:r>
              <a:rPr lang="en-US" sz="2400" dirty="0"/>
              <a:t>Wait for a Confirmation Email from the Pipeline System</a:t>
            </a:r>
          </a:p>
          <a:p>
            <a:pPr lvl="1"/>
            <a:r>
              <a:rPr lang="en-US" sz="1800" dirty="0"/>
              <a:t>The email will show you the number of errors in your upload</a:t>
            </a:r>
          </a:p>
          <a:p>
            <a:pPr lvl="1"/>
            <a:r>
              <a:rPr lang="en-US" sz="1800" dirty="0"/>
              <a:t>Use </a:t>
            </a:r>
            <a:r>
              <a:rPr lang="en-US" sz="1800" dirty="0">
                <a:hlinkClick r:id="" action="ppaction://noaction"/>
              </a:rPr>
              <a:t>Pipeline</a:t>
            </a:r>
            <a:r>
              <a:rPr lang="en-US" sz="1800" dirty="0"/>
              <a:t> or </a:t>
            </a:r>
            <a:r>
              <a:rPr lang="en-US" sz="1800" dirty="0">
                <a:hlinkClick r:id="" action="ppaction://noaction"/>
              </a:rPr>
              <a:t>CEDAR</a:t>
            </a:r>
            <a:r>
              <a:rPr lang="en-US" sz="1800" dirty="0"/>
              <a:t> reports to review errors and warnings</a:t>
            </a:r>
          </a:p>
        </p:txBody>
      </p:sp>
      <p:sp>
        <p:nvSpPr>
          <p:cNvPr id="5" name="Content Placeholder 4">
            <a:extLst>
              <a:ext uri="{FF2B5EF4-FFF2-40B4-BE49-F238E27FC236}">
                <a16:creationId xmlns:a16="http://schemas.microsoft.com/office/drawing/2014/main" id="{CD0A30D1-4776-63AB-C9C9-D879AF6C5051}"/>
              </a:ext>
            </a:extLst>
          </p:cNvPr>
          <p:cNvSpPr>
            <a:spLocks noGrp="1"/>
          </p:cNvSpPr>
          <p:nvPr>
            <p:ph sz="quarter" idx="17"/>
          </p:nvPr>
        </p:nvSpPr>
        <p:spPr>
          <a:xfrm>
            <a:off x="8187070" y="542260"/>
            <a:ext cx="3623929" cy="5351362"/>
          </a:xfrm>
        </p:spPr>
        <p:txBody>
          <a:bodyPr>
            <a:normAutofit/>
          </a:bodyPr>
          <a:lstStyle/>
          <a:p>
            <a:pPr marL="0" indent="0">
              <a:buNone/>
            </a:pPr>
            <a:r>
              <a:rPr lang="en-US" sz="2400" dirty="0"/>
              <a:t>Update your Interchange files to address errors</a:t>
            </a:r>
          </a:p>
          <a:p>
            <a:pPr lvl="1"/>
            <a:r>
              <a:rPr lang="en-US" sz="2000" b="1" dirty="0"/>
              <a:t>Preferred: </a:t>
            </a:r>
            <a:r>
              <a:rPr lang="en-US" sz="2000" dirty="0"/>
              <a:t>Update in SIS </a:t>
            </a:r>
            <a:r>
              <a:rPr lang="en-US" sz="2000" dirty="0">
                <a:sym typeface="Wingdings" panose="05000000000000000000" pitchFamily="2" charset="2"/>
              </a:rPr>
              <a:t> Extract  Upload to Pipeline</a:t>
            </a:r>
            <a:endParaRPr lang="en-US" sz="2000" dirty="0"/>
          </a:p>
          <a:p>
            <a:pPr lvl="1"/>
            <a:r>
              <a:rPr lang="en-US" sz="2000" b="1" dirty="0"/>
              <a:t>Alternate Method: </a:t>
            </a:r>
            <a:r>
              <a:rPr lang="en-US" sz="2000" dirty="0"/>
              <a:t>Edit Record Tool (Data Pipeline)</a:t>
            </a:r>
          </a:p>
          <a:p>
            <a:pPr lvl="2"/>
            <a:r>
              <a:rPr lang="en-US" sz="1800" dirty="0"/>
              <a:t>Not encouraged during the Regular Phase or Cross LEA Phase</a:t>
            </a:r>
          </a:p>
          <a:p>
            <a:pPr lvl="2"/>
            <a:r>
              <a:rPr lang="en-US" sz="1800" dirty="0"/>
              <a:t>This method is required for the Post-Cross LEA Phase </a:t>
            </a:r>
          </a:p>
          <a:p>
            <a:endParaRPr lang="en-US" sz="2400" dirty="0"/>
          </a:p>
        </p:txBody>
      </p:sp>
      <p:sp>
        <p:nvSpPr>
          <p:cNvPr id="4" name="Slide Number Placeholder 3">
            <a:extLst>
              <a:ext uri="{FF2B5EF4-FFF2-40B4-BE49-F238E27FC236}">
                <a16:creationId xmlns:a16="http://schemas.microsoft.com/office/drawing/2014/main" id="{84CFCC61-9CBA-46B6-AAEE-8ABB1F975C11}"/>
              </a:ext>
            </a:extLst>
          </p:cNvPr>
          <p:cNvSpPr>
            <a:spLocks noGrp="1"/>
          </p:cNvSpPr>
          <p:nvPr>
            <p:ph type="sldNum" sz="quarter" idx="12"/>
          </p:nvPr>
        </p:nvSpPr>
        <p:spPr/>
        <p:txBody>
          <a:bodyPr/>
          <a:lstStyle/>
          <a:p>
            <a:fld id="{C479D5F6-EDCB-402A-AC08-4943A1820E8F}" type="slidenum">
              <a:rPr lang="en-US" smtClean="0"/>
              <a:pPr/>
              <a:t>38</a:t>
            </a:fld>
            <a:endParaRPr lang="en-US" dirty="0"/>
          </a:p>
        </p:txBody>
      </p:sp>
    </p:spTree>
    <p:extLst>
      <p:ext uri="{BB962C8B-B14F-4D97-AF65-F5344CB8AC3E}">
        <p14:creationId xmlns:p14="http://schemas.microsoft.com/office/powerpoint/2010/main" val="38347342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051D5-A325-46F8-9C00-F6A70DAFBC64}"/>
              </a:ext>
            </a:extLst>
          </p:cNvPr>
          <p:cNvSpPr>
            <a:spLocks noGrp="1"/>
          </p:cNvSpPr>
          <p:nvPr>
            <p:ph type="ctrTitle"/>
          </p:nvPr>
        </p:nvSpPr>
        <p:spPr/>
        <p:txBody>
          <a:bodyPr/>
          <a:lstStyle/>
          <a:p>
            <a:r>
              <a:rPr lang="en-US" dirty="0"/>
              <a:t>Snapshot</a:t>
            </a:r>
          </a:p>
        </p:txBody>
      </p:sp>
      <p:sp>
        <p:nvSpPr>
          <p:cNvPr id="3" name="Slide Number Placeholder 2">
            <a:extLst>
              <a:ext uri="{FF2B5EF4-FFF2-40B4-BE49-F238E27FC236}">
                <a16:creationId xmlns:a16="http://schemas.microsoft.com/office/drawing/2014/main" id="{8A152C5A-60F6-4178-AEB5-304E3D562363}"/>
              </a:ext>
            </a:extLst>
          </p:cNvPr>
          <p:cNvSpPr>
            <a:spLocks noGrp="1"/>
          </p:cNvSpPr>
          <p:nvPr>
            <p:ph type="sldNum" sz="quarter" idx="12"/>
          </p:nvPr>
        </p:nvSpPr>
        <p:spPr/>
        <p:txBody>
          <a:bodyPr/>
          <a:lstStyle/>
          <a:p>
            <a:fld id="{C479D5F6-EDCB-402A-AC08-4943A1820E8F}" type="slidenum">
              <a:rPr lang="en-US" smtClean="0"/>
              <a:pPr/>
              <a:t>39</a:t>
            </a:fld>
            <a:endParaRPr lang="en-US" dirty="0"/>
          </a:p>
        </p:txBody>
      </p:sp>
    </p:spTree>
    <p:extLst>
      <p:ext uri="{BB962C8B-B14F-4D97-AF65-F5344CB8AC3E}">
        <p14:creationId xmlns:p14="http://schemas.microsoft.com/office/powerpoint/2010/main" val="178596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D17B9-3D6A-E2F1-840B-80E7EE55A312}"/>
              </a:ext>
            </a:extLst>
          </p:cNvPr>
          <p:cNvSpPr>
            <a:spLocks noGrp="1"/>
          </p:cNvSpPr>
          <p:nvPr>
            <p:ph type="title"/>
          </p:nvPr>
        </p:nvSpPr>
        <p:spPr/>
        <p:txBody>
          <a:bodyPr/>
          <a:lstStyle/>
          <a:p>
            <a:r>
              <a:rPr lang="en-US" dirty="0"/>
              <a:t>Purpose and Use</a:t>
            </a:r>
          </a:p>
        </p:txBody>
      </p:sp>
      <p:sp>
        <p:nvSpPr>
          <p:cNvPr id="6" name="Straight Connector 5">
            <a:extLst>
              <a:ext uri="{FF2B5EF4-FFF2-40B4-BE49-F238E27FC236}">
                <a16:creationId xmlns:a16="http://schemas.microsoft.com/office/drawing/2014/main" id="{3B9622F8-1E24-DAD5-C4BD-AF61E2F7C863}"/>
              </a:ext>
              <a:ext uri="{C183D7F6-B498-43B3-948B-1728B52AA6E4}">
                <adec:decorative xmlns:adec="http://schemas.microsoft.com/office/drawing/2017/decorative" val="1"/>
              </a:ext>
            </a:extLst>
          </p:cNvPr>
          <p:cNvSpPr/>
          <p:nvPr/>
        </p:nvSpPr>
        <p:spPr>
          <a:xfrm>
            <a:off x="2102431" y="2073826"/>
            <a:ext cx="0" cy="4161962"/>
          </a:xfrm>
          <a:prstGeom prst="line">
            <a:avLst/>
          </a:prstGeom>
        </p:spPr>
        <p:style>
          <a:lnRef idx="1">
            <a:schemeClr val="accent2">
              <a:hueOff val="0"/>
              <a:satOff val="0"/>
              <a:lumOff val="0"/>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7" name="Rectangle 6">
            <a:extLst>
              <a:ext uri="{FF2B5EF4-FFF2-40B4-BE49-F238E27FC236}">
                <a16:creationId xmlns:a16="http://schemas.microsoft.com/office/drawing/2014/main" id="{45161049-9B35-C8B8-951F-D196D9C3D18E}"/>
              </a:ext>
              <a:ext uri="{C183D7F6-B498-43B3-948B-1728B52AA6E4}">
                <adec:decorative xmlns:adec="http://schemas.microsoft.com/office/drawing/2017/decorative" val="1"/>
              </a:ext>
            </a:extLst>
          </p:cNvPr>
          <p:cNvSpPr/>
          <p:nvPr/>
        </p:nvSpPr>
        <p:spPr>
          <a:xfrm>
            <a:off x="2246990" y="2284777"/>
            <a:ext cx="2131062" cy="1817970"/>
          </a:xfrm>
          <a:prstGeom prst="rect">
            <a:avLst/>
          </a:prstGeom>
          <a: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t="-8000" b="-8000"/>
            </a:stretch>
          </a:blipFill>
        </p:spPr>
        <p:style>
          <a:lnRef idx="0">
            <a:schemeClr val="lt1">
              <a:hueOff val="0"/>
              <a:satOff val="0"/>
              <a:lumOff val="0"/>
              <a:alphaOff val="0"/>
            </a:schemeClr>
          </a:lnRef>
          <a:fillRef idx="3">
            <a:scrgbClr r="0" g="0" b="0"/>
          </a:fillRef>
          <a:effectRef idx="3">
            <a:schemeClr val="accent2">
              <a:hueOff val="0"/>
              <a:satOff val="0"/>
              <a:lumOff val="0"/>
              <a:alphaOff val="0"/>
            </a:schemeClr>
          </a:effectRef>
          <a:fontRef idx="minor">
            <a:schemeClr val="lt1"/>
          </a:fontRef>
        </p:style>
        <p:txBody>
          <a:bodyPr/>
          <a:lstStyle/>
          <a:p>
            <a:endParaRPr lang="en-US"/>
          </a:p>
        </p:txBody>
      </p:sp>
      <p:sp>
        <p:nvSpPr>
          <p:cNvPr id="9" name="Freeform: Shape 8" descr="Capture Enrollment &amp; Outcome Information">
            <a:extLst>
              <a:ext uri="{FF2B5EF4-FFF2-40B4-BE49-F238E27FC236}">
                <a16:creationId xmlns:a16="http://schemas.microsoft.com/office/drawing/2014/main" id="{A328C58E-CBB7-F7CD-AB2F-784AA4EAD09D}"/>
              </a:ext>
            </a:extLst>
          </p:cNvPr>
          <p:cNvSpPr/>
          <p:nvPr/>
        </p:nvSpPr>
        <p:spPr>
          <a:xfrm>
            <a:off x="2102431" y="1501460"/>
            <a:ext cx="2312201" cy="682293"/>
          </a:xfrm>
          <a:custGeom>
            <a:avLst/>
            <a:gdLst>
              <a:gd name="connsiteX0" fmla="*/ 0 w 2312201"/>
              <a:gd name="connsiteY0" fmla="*/ 0 h 682293"/>
              <a:gd name="connsiteX1" fmla="*/ 2312201 w 2312201"/>
              <a:gd name="connsiteY1" fmla="*/ 0 h 682293"/>
              <a:gd name="connsiteX2" fmla="*/ 2312201 w 2312201"/>
              <a:gd name="connsiteY2" fmla="*/ 682293 h 682293"/>
              <a:gd name="connsiteX3" fmla="*/ 0 w 2312201"/>
              <a:gd name="connsiteY3" fmla="*/ 682293 h 682293"/>
              <a:gd name="connsiteX4" fmla="*/ 0 w 2312201"/>
              <a:gd name="connsiteY4" fmla="*/ 0 h 682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201" h="682293">
                <a:moveTo>
                  <a:pt x="0" y="0"/>
                </a:moveTo>
                <a:lnTo>
                  <a:pt x="2312201" y="0"/>
                </a:lnTo>
                <a:lnTo>
                  <a:pt x="2312201" y="682293"/>
                </a:lnTo>
                <a:lnTo>
                  <a:pt x="0" y="682293"/>
                </a:lnTo>
                <a:lnTo>
                  <a:pt x="0" y="0"/>
                </a:lnTo>
                <a:close/>
              </a:path>
            </a:pathLst>
          </a:custGeom>
        </p:spPr>
        <p:style>
          <a:lnRef idx="1">
            <a:schemeClr val="accent2">
              <a:hueOff val="0"/>
              <a:satOff val="0"/>
              <a:lumOff val="0"/>
              <a:alphaOff val="0"/>
            </a:schemeClr>
          </a:lnRef>
          <a:fillRef idx="3">
            <a:schemeClr val="accent2">
              <a:hueOff val="0"/>
              <a:satOff val="0"/>
              <a:lumOff val="0"/>
              <a:alphaOff val="0"/>
            </a:schemeClr>
          </a:fillRef>
          <a:effectRef idx="3">
            <a:schemeClr val="accent2">
              <a:hueOff val="0"/>
              <a:satOff val="0"/>
              <a:lumOff val="0"/>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Capture Enrollment &amp; Outcome Information</a:t>
            </a:r>
          </a:p>
        </p:txBody>
      </p:sp>
      <p:sp>
        <p:nvSpPr>
          <p:cNvPr id="8" name="Freeform: Shape 7" descr="Demographic&#10;Education History (entry/exit from schools">
            <a:extLst>
              <a:ext uri="{FF2B5EF4-FFF2-40B4-BE49-F238E27FC236}">
                <a16:creationId xmlns:a16="http://schemas.microsoft.com/office/drawing/2014/main" id="{E526150A-7B3E-1DE8-A5E9-C0D7D302C7A3}"/>
              </a:ext>
            </a:extLst>
          </p:cNvPr>
          <p:cNvSpPr/>
          <p:nvPr/>
        </p:nvSpPr>
        <p:spPr>
          <a:xfrm>
            <a:off x="2218041" y="4085441"/>
            <a:ext cx="2188960" cy="2150347"/>
          </a:xfrm>
          <a:custGeom>
            <a:avLst/>
            <a:gdLst>
              <a:gd name="connsiteX0" fmla="*/ 0 w 2188960"/>
              <a:gd name="connsiteY0" fmla="*/ 0 h 2150347"/>
              <a:gd name="connsiteX1" fmla="*/ 2188960 w 2188960"/>
              <a:gd name="connsiteY1" fmla="*/ 0 h 2150347"/>
              <a:gd name="connsiteX2" fmla="*/ 2188960 w 2188960"/>
              <a:gd name="connsiteY2" fmla="*/ 2150347 h 2150347"/>
              <a:gd name="connsiteX3" fmla="*/ 0 w 2188960"/>
              <a:gd name="connsiteY3" fmla="*/ 2150347 h 2150347"/>
              <a:gd name="connsiteX4" fmla="*/ 0 w 2188960"/>
              <a:gd name="connsiteY4" fmla="*/ 0 h 215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960" h="2150347">
                <a:moveTo>
                  <a:pt x="0" y="0"/>
                </a:moveTo>
                <a:lnTo>
                  <a:pt x="2188960" y="0"/>
                </a:lnTo>
                <a:lnTo>
                  <a:pt x="2188960" y="2150347"/>
                </a:lnTo>
                <a:lnTo>
                  <a:pt x="0" y="21503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60" tIns="48260" rIns="48260" bIns="4826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Demographic</a:t>
            </a:r>
          </a:p>
          <a:p>
            <a:pPr marL="114300" lvl="1" indent="-114300" algn="l" defTabSz="666750">
              <a:lnSpc>
                <a:spcPct val="90000"/>
              </a:lnSpc>
              <a:spcBef>
                <a:spcPct val="0"/>
              </a:spcBef>
              <a:spcAft>
                <a:spcPct val="15000"/>
              </a:spcAft>
              <a:buChar char="•"/>
            </a:pPr>
            <a:r>
              <a:rPr lang="en-US" sz="1500" kern="1200" dirty="0"/>
              <a:t>Education History (entry/exit from schools)</a:t>
            </a:r>
          </a:p>
        </p:txBody>
      </p:sp>
      <p:sp>
        <p:nvSpPr>
          <p:cNvPr id="10" name="Straight Connector 9">
            <a:extLst>
              <a:ext uri="{FF2B5EF4-FFF2-40B4-BE49-F238E27FC236}">
                <a16:creationId xmlns:a16="http://schemas.microsoft.com/office/drawing/2014/main" id="{12B0073A-78E1-BC47-72EE-CAB626D6248D}"/>
              </a:ext>
              <a:ext uri="{C183D7F6-B498-43B3-948B-1728B52AA6E4}">
                <adec:decorative xmlns:adec="http://schemas.microsoft.com/office/drawing/2017/decorative" val="1"/>
              </a:ext>
            </a:extLst>
          </p:cNvPr>
          <p:cNvSpPr/>
          <p:nvPr/>
        </p:nvSpPr>
        <p:spPr>
          <a:xfrm>
            <a:off x="4939899" y="2073826"/>
            <a:ext cx="0" cy="4161962"/>
          </a:xfrm>
          <a:prstGeom prst="line">
            <a:avLst/>
          </a:prstGeom>
        </p:spPr>
        <p:style>
          <a:lnRef idx="1">
            <a:schemeClr val="accent2">
              <a:hueOff val="12393"/>
              <a:satOff val="22581"/>
              <a:lumOff val="6667"/>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Rectangle 10">
            <a:extLst>
              <a:ext uri="{FF2B5EF4-FFF2-40B4-BE49-F238E27FC236}">
                <a16:creationId xmlns:a16="http://schemas.microsoft.com/office/drawing/2014/main" id="{C84B61F6-4866-11F5-4CE8-5218774C3145}"/>
              </a:ext>
              <a:ext uri="{C183D7F6-B498-43B3-948B-1728B52AA6E4}">
                <adec:decorative xmlns:adec="http://schemas.microsoft.com/office/drawing/2017/decorative" val="1"/>
              </a:ext>
            </a:extLst>
          </p:cNvPr>
          <p:cNvSpPr/>
          <p:nvPr/>
        </p:nvSpPr>
        <p:spPr>
          <a:xfrm>
            <a:off x="5084458" y="2284777"/>
            <a:ext cx="2131062" cy="1817970"/>
          </a:xfrm>
          <a:prstGeom prst="rect">
            <a:avLst/>
          </a:prstGeom>
          <a:blipFill>
            <a:blip r:embed="rId4">
              <a:extLst>
                <a:ext uri="{96DAC541-7B7A-43D3-8B79-37D633B846F1}">
                  <asvg:svgBlip xmlns:asvg="http://schemas.microsoft.com/office/drawing/2016/SVG/main" r:embed="rId5"/>
                </a:ext>
              </a:extLst>
            </a:blip>
            <a:srcRect/>
            <a:stretch>
              <a:fillRect t="-8000" b="-8000"/>
            </a:stretch>
          </a:blipFill>
        </p:spPr>
        <p:style>
          <a:lnRef idx="0">
            <a:schemeClr val="lt1">
              <a:hueOff val="0"/>
              <a:satOff val="0"/>
              <a:lumOff val="0"/>
              <a:alphaOff val="0"/>
            </a:schemeClr>
          </a:lnRef>
          <a:fillRef idx="3">
            <a:scrgbClr r="0" g="0" b="0"/>
          </a:fillRef>
          <a:effectRef idx="3">
            <a:schemeClr val="accent2">
              <a:hueOff val="12393"/>
              <a:satOff val="22581"/>
              <a:lumOff val="6667"/>
              <a:alphaOff val="0"/>
            </a:schemeClr>
          </a:effectRef>
          <a:fontRef idx="minor">
            <a:schemeClr val="lt1"/>
          </a:fontRef>
        </p:style>
        <p:txBody>
          <a:bodyPr/>
          <a:lstStyle/>
          <a:p>
            <a:endParaRPr lang="en-US"/>
          </a:p>
        </p:txBody>
      </p:sp>
      <p:sp>
        <p:nvSpPr>
          <p:cNvPr id="13" name="Freeform: Shape 12" descr="Derive Rates &amp; Statistics">
            <a:extLst>
              <a:ext uri="{FF2B5EF4-FFF2-40B4-BE49-F238E27FC236}">
                <a16:creationId xmlns:a16="http://schemas.microsoft.com/office/drawing/2014/main" id="{3E4C17A3-C71C-2897-7F43-3A8FAE3169A9}"/>
              </a:ext>
            </a:extLst>
          </p:cNvPr>
          <p:cNvSpPr/>
          <p:nvPr/>
        </p:nvSpPr>
        <p:spPr>
          <a:xfrm>
            <a:off x="4939899" y="1501460"/>
            <a:ext cx="2312201" cy="682293"/>
          </a:xfrm>
          <a:custGeom>
            <a:avLst/>
            <a:gdLst>
              <a:gd name="connsiteX0" fmla="*/ 0 w 2312201"/>
              <a:gd name="connsiteY0" fmla="*/ 0 h 682293"/>
              <a:gd name="connsiteX1" fmla="*/ 2312201 w 2312201"/>
              <a:gd name="connsiteY1" fmla="*/ 0 h 682293"/>
              <a:gd name="connsiteX2" fmla="*/ 2312201 w 2312201"/>
              <a:gd name="connsiteY2" fmla="*/ 682293 h 682293"/>
              <a:gd name="connsiteX3" fmla="*/ 0 w 2312201"/>
              <a:gd name="connsiteY3" fmla="*/ 682293 h 682293"/>
              <a:gd name="connsiteX4" fmla="*/ 0 w 2312201"/>
              <a:gd name="connsiteY4" fmla="*/ 0 h 682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201" h="682293">
                <a:moveTo>
                  <a:pt x="0" y="0"/>
                </a:moveTo>
                <a:lnTo>
                  <a:pt x="2312201" y="0"/>
                </a:lnTo>
                <a:lnTo>
                  <a:pt x="2312201" y="682293"/>
                </a:lnTo>
                <a:lnTo>
                  <a:pt x="0" y="682293"/>
                </a:lnTo>
                <a:lnTo>
                  <a:pt x="0" y="0"/>
                </a:lnTo>
                <a:close/>
              </a:path>
            </a:pathLst>
          </a:custGeom>
        </p:spPr>
        <p:style>
          <a:lnRef idx="1">
            <a:schemeClr val="accent2">
              <a:hueOff val="12393"/>
              <a:satOff val="22581"/>
              <a:lumOff val="6667"/>
              <a:alphaOff val="0"/>
            </a:schemeClr>
          </a:lnRef>
          <a:fillRef idx="3">
            <a:schemeClr val="accent2">
              <a:hueOff val="12393"/>
              <a:satOff val="22581"/>
              <a:lumOff val="6667"/>
              <a:alphaOff val="0"/>
            </a:schemeClr>
          </a:fillRef>
          <a:effectRef idx="3">
            <a:schemeClr val="accent2">
              <a:hueOff val="12393"/>
              <a:satOff val="22581"/>
              <a:lumOff val="6667"/>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Derive Rates &amp; Statistics</a:t>
            </a:r>
          </a:p>
        </p:txBody>
      </p:sp>
      <p:sp>
        <p:nvSpPr>
          <p:cNvPr id="12" name="Freeform: Shape 11" descr="Graduation/Completion&#10;Dropout&#10;Mobility/Stability&#10;">
            <a:extLst>
              <a:ext uri="{FF2B5EF4-FFF2-40B4-BE49-F238E27FC236}">
                <a16:creationId xmlns:a16="http://schemas.microsoft.com/office/drawing/2014/main" id="{CAE6F1A8-3390-F694-EAEB-899CC8A75D41}"/>
              </a:ext>
            </a:extLst>
          </p:cNvPr>
          <p:cNvSpPr/>
          <p:nvPr/>
        </p:nvSpPr>
        <p:spPr>
          <a:xfrm>
            <a:off x="5055509" y="4085441"/>
            <a:ext cx="2188960" cy="2150347"/>
          </a:xfrm>
          <a:custGeom>
            <a:avLst/>
            <a:gdLst>
              <a:gd name="connsiteX0" fmla="*/ 0 w 2188960"/>
              <a:gd name="connsiteY0" fmla="*/ 0 h 2150347"/>
              <a:gd name="connsiteX1" fmla="*/ 2188960 w 2188960"/>
              <a:gd name="connsiteY1" fmla="*/ 0 h 2150347"/>
              <a:gd name="connsiteX2" fmla="*/ 2188960 w 2188960"/>
              <a:gd name="connsiteY2" fmla="*/ 2150347 h 2150347"/>
              <a:gd name="connsiteX3" fmla="*/ 0 w 2188960"/>
              <a:gd name="connsiteY3" fmla="*/ 2150347 h 2150347"/>
              <a:gd name="connsiteX4" fmla="*/ 0 w 2188960"/>
              <a:gd name="connsiteY4" fmla="*/ 0 h 215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960" h="2150347">
                <a:moveTo>
                  <a:pt x="0" y="0"/>
                </a:moveTo>
                <a:lnTo>
                  <a:pt x="2188960" y="0"/>
                </a:lnTo>
                <a:lnTo>
                  <a:pt x="2188960" y="2150347"/>
                </a:lnTo>
                <a:lnTo>
                  <a:pt x="0" y="21503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60" tIns="48260" rIns="48260" bIns="4826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Graduation/Completion</a:t>
            </a:r>
          </a:p>
          <a:p>
            <a:pPr marL="114300" lvl="1" indent="-114300" algn="l" defTabSz="666750">
              <a:lnSpc>
                <a:spcPct val="90000"/>
              </a:lnSpc>
              <a:spcBef>
                <a:spcPct val="0"/>
              </a:spcBef>
              <a:spcAft>
                <a:spcPct val="15000"/>
              </a:spcAft>
              <a:buChar char="•"/>
            </a:pPr>
            <a:r>
              <a:rPr lang="en-US" sz="1500" kern="1200" dirty="0"/>
              <a:t>Dropout</a:t>
            </a:r>
          </a:p>
          <a:p>
            <a:pPr marL="114300" lvl="1" indent="-114300" algn="l" defTabSz="666750">
              <a:lnSpc>
                <a:spcPct val="90000"/>
              </a:lnSpc>
              <a:spcBef>
                <a:spcPct val="0"/>
              </a:spcBef>
              <a:spcAft>
                <a:spcPct val="15000"/>
              </a:spcAft>
              <a:buChar char="•"/>
            </a:pPr>
            <a:r>
              <a:rPr lang="en-US" sz="1500" kern="1200" dirty="0"/>
              <a:t>Mobility/Stability</a:t>
            </a:r>
          </a:p>
        </p:txBody>
      </p:sp>
      <p:sp>
        <p:nvSpPr>
          <p:cNvPr id="14" name="Straight Connector 13">
            <a:extLst>
              <a:ext uri="{FF2B5EF4-FFF2-40B4-BE49-F238E27FC236}">
                <a16:creationId xmlns:a16="http://schemas.microsoft.com/office/drawing/2014/main" id="{9BD5F33B-FCE4-BFA1-2ECC-5B107FF793C2}"/>
              </a:ext>
              <a:ext uri="{C183D7F6-B498-43B3-948B-1728B52AA6E4}">
                <adec:decorative xmlns:adec="http://schemas.microsoft.com/office/drawing/2017/decorative" val="1"/>
              </a:ext>
            </a:extLst>
          </p:cNvPr>
          <p:cNvSpPr/>
          <p:nvPr/>
        </p:nvSpPr>
        <p:spPr>
          <a:xfrm>
            <a:off x="7777367" y="2073826"/>
            <a:ext cx="0" cy="4161962"/>
          </a:xfrm>
          <a:prstGeom prst="line">
            <a:avLst/>
          </a:prstGeom>
        </p:spPr>
        <p:style>
          <a:lnRef idx="1">
            <a:schemeClr val="accent2">
              <a:hueOff val="24785"/>
              <a:satOff val="45162"/>
              <a:lumOff val="13333"/>
              <a:alphaOff val="0"/>
            </a:schemeClr>
          </a:lnRef>
          <a:fillRef idx="1">
            <a:schemeClr val="lt1">
              <a:alpha val="90000"/>
              <a:hueOff val="0"/>
              <a:satOff val="0"/>
              <a:lumOff val="0"/>
              <a:alphaOff val="0"/>
            </a:schemeClr>
          </a:fillRef>
          <a:effectRef idx="2">
            <a:schemeClr val="lt1">
              <a:alpha val="9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Rectangle 14">
            <a:extLst>
              <a:ext uri="{FF2B5EF4-FFF2-40B4-BE49-F238E27FC236}">
                <a16:creationId xmlns:a16="http://schemas.microsoft.com/office/drawing/2014/main" id="{91CF01D6-FB47-81DC-4A56-621F3243479D}"/>
              </a:ext>
              <a:ext uri="{C183D7F6-B498-43B3-948B-1728B52AA6E4}">
                <adec:decorative xmlns:adec="http://schemas.microsoft.com/office/drawing/2017/decorative" val="1"/>
              </a:ext>
            </a:extLst>
          </p:cNvPr>
          <p:cNvSpPr/>
          <p:nvPr/>
        </p:nvSpPr>
        <p:spPr>
          <a:xfrm>
            <a:off x="7921926" y="2284777"/>
            <a:ext cx="2131062" cy="1817970"/>
          </a:xfrm>
          <a:prstGeom prst="rect">
            <a:avLst/>
          </a:prstGeom>
          <a:blipFill>
            <a:blip r:embed="rId6">
              <a:extLst>
                <a:ext uri="{96DAC541-7B7A-43D3-8B79-37D633B846F1}">
                  <asvg:svgBlip xmlns:asvg="http://schemas.microsoft.com/office/drawing/2016/SVG/main" r:embed="rId7"/>
                </a:ext>
              </a:extLst>
            </a:blip>
            <a:srcRect/>
            <a:stretch>
              <a:fillRect t="-8000" b="-8000"/>
            </a:stretch>
          </a:blipFill>
        </p:spPr>
        <p:style>
          <a:lnRef idx="0">
            <a:schemeClr val="lt1">
              <a:hueOff val="0"/>
              <a:satOff val="0"/>
              <a:lumOff val="0"/>
              <a:alphaOff val="0"/>
            </a:schemeClr>
          </a:lnRef>
          <a:fillRef idx="3">
            <a:scrgbClr r="0" g="0" b="0"/>
          </a:fillRef>
          <a:effectRef idx="3">
            <a:schemeClr val="accent2">
              <a:hueOff val="24785"/>
              <a:satOff val="45162"/>
              <a:lumOff val="13333"/>
              <a:alphaOff val="0"/>
            </a:schemeClr>
          </a:effectRef>
          <a:fontRef idx="minor">
            <a:schemeClr val="lt1"/>
          </a:fontRef>
        </p:style>
        <p:txBody>
          <a:bodyPr/>
          <a:lstStyle/>
          <a:p>
            <a:endParaRPr lang="en-US"/>
          </a:p>
        </p:txBody>
      </p:sp>
      <p:sp>
        <p:nvSpPr>
          <p:cNvPr id="17" name="Freeform: Shape 16" descr="Uses">
            <a:extLst>
              <a:ext uri="{FF2B5EF4-FFF2-40B4-BE49-F238E27FC236}">
                <a16:creationId xmlns:a16="http://schemas.microsoft.com/office/drawing/2014/main" id="{A38FEA48-FF90-6259-9697-EB61135406A1}"/>
              </a:ext>
            </a:extLst>
          </p:cNvPr>
          <p:cNvSpPr/>
          <p:nvPr/>
        </p:nvSpPr>
        <p:spPr>
          <a:xfrm>
            <a:off x="7777367" y="1501460"/>
            <a:ext cx="2312201" cy="682293"/>
          </a:xfrm>
          <a:custGeom>
            <a:avLst/>
            <a:gdLst>
              <a:gd name="connsiteX0" fmla="*/ 0 w 2312201"/>
              <a:gd name="connsiteY0" fmla="*/ 0 h 682293"/>
              <a:gd name="connsiteX1" fmla="*/ 2312201 w 2312201"/>
              <a:gd name="connsiteY1" fmla="*/ 0 h 682293"/>
              <a:gd name="connsiteX2" fmla="*/ 2312201 w 2312201"/>
              <a:gd name="connsiteY2" fmla="*/ 682293 h 682293"/>
              <a:gd name="connsiteX3" fmla="*/ 0 w 2312201"/>
              <a:gd name="connsiteY3" fmla="*/ 682293 h 682293"/>
              <a:gd name="connsiteX4" fmla="*/ 0 w 2312201"/>
              <a:gd name="connsiteY4" fmla="*/ 0 h 682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201" h="682293">
                <a:moveTo>
                  <a:pt x="0" y="0"/>
                </a:moveTo>
                <a:lnTo>
                  <a:pt x="2312201" y="0"/>
                </a:lnTo>
                <a:lnTo>
                  <a:pt x="2312201" y="682293"/>
                </a:lnTo>
                <a:lnTo>
                  <a:pt x="0" y="682293"/>
                </a:lnTo>
                <a:lnTo>
                  <a:pt x="0" y="0"/>
                </a:lnTo>
                <a:close/>
              </a:path>
            </a:pathLst>
          </a:custGeom>
        </p:spPr>
        <p:style>
          <a:lnRef idx="1">
            <a:schemeClr val="accent2">
              <a:hueOff val="24785"/>
              <a:satOff val="45162"/>
              <a:lumOff val="13333"/>
              <a:alphaOff val="0"/>
            </a:schemeClr>
          </a:lnRef>
          <a:fillRef idx="3">
            <a:schemeClr val="accent2">
              <a:hueOff val="24785"/>
              <a:satOff val="45162"/>
              <a:lumOff val="13333"/>
              <a:alphaOff val="0"/>
            </a:schemeClr>
          </a:fillRef>
          <a:effectRef idx="3">
            <a:schemeClr val="accent2">
              <a:hueOff val="24785"/>
              <a:satOff val="45162"/>
              <a:lumOff val="13333"/>
              <a:alphaOff val="0"/>
            </a:schemeClr>
          </a:effectRef>
          <a:fontRef idx="minor">
            <a:schemeClr val="lt1"/>
          </a:fontRef>
        </p:style>
        <p:txBody>
          <a:bodyPr spcFirstLastPara="0" vert="horz" wrap="square" lIns="45720" tIns="45720" rIns="45720" bIns="45720" numCol="1" spcCol="1270" anchor="ctr" anchorCtr="0">
            <a:noAutofit/>
          </a:bodyPr>
          <a:lstStyle/>
          <a:p>
            <a:pPr marL="0" lvl="0" indent="0" algn="ctr" defTabSz="800100">
              <a:lnSpc>
                <a:spcPct val="90000"/>
              </a:lnSpc>
              <a:spcBef>
                <a:spcPct val="0"/>
              </a:spcBef>
              <a:spcAft>
                <a:spcPct val="35000"/>
              </a:spcAft>
              <a:buNone/>
            </a:pPr>
            <a:r>
              <a:rPr lang="en-US" sz="1800" b="1" kern="1200" dirty="0"/>
              <a:t>Uses</a:t>
            </a:r>
          </a:p>
        </p:txBody>
      </p:sp>
      <p:sp>
        <p:nvSpPr>
          <p:cNvPr id="16" name="Freeform: Shape 15" descr="School/District Accountability Measures&#10;Inform state and federal policy&#10;Public Information; used in official reports and news articles&#10;EDFacts reporting (Federal)&#10;">
            <a:extLst>
              <a:ext uri="{FF2B5EF4-FFF2-40B4-BE49-F238E27FC236}">
                <a16:creationId xmlns:a16="http://schemas.microsoft.com/office/drawing/2014/main" id="{3B633955-7CB3-9FC8-BCDB-668873E62C44}"/>
              </a:ext>
            </a:extLst>
          </p:cNvPr>
          <p:cNvSpPr/>
          <p:nvPr/>
        </p:nvSpPr>
        <p:spPr>
          <a:xfrm>
            <a:off x="7892977" y="4085441"/>
            <a:ext cx="2188960" cy="2150347"/>
          </a:xfrm>
          <a:custGeom>
            <a:avLst/>
            <a:gdLst>
              <a:gd name="connsiteX0" fmla="*/ 0 w 2188960"/>
              <a:gd name="connsiteY0" fmla="*/ 0 h 2150347"/>
              <a:gd name="connsiteX1" fmla="*/ 2188960 w 2188960"/>
              <a:gd name="connsiteY1" fmla="*/ 0 h 2150347"/>
              <a:gd name="connsiteX2" fmla="*/ 2188960 w 2188960"/>
              <a:gd name="connsiteY2" fmla="*/ 2150347 h 2150347"/>
              <a:gd name="connsiteX3" fmla="*/ 0 w 2188960"/>
              <a:gd name="connsiteY3" fmla="*/ 2150347 h 2150347"/>
              <a:gd name="connsiteX4" fmla="*/ 0 w 2188960"/>
              <a:gd name="connsiteY4" fmla="*/ 0 h 215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88960" h="2150347">
                <a:moveTo>
                  <a:pt x="0" y="0"/>
                </a:moveTo>
                <a:lnTo>
                  <a:pt x="2188960" y="0"/>
                </a:lnTo>
                <a:lnTo>
                  <a:pt x="2188960" y="2150347"/>
                </a:lnTo>
                <a:lnTo>
                  <a:pt x="0" y="215034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48260" tIns="48260" rIns="48260" bIns="48260" numCol="1" spcCol="1270" anchor="t" anchorCtr="0">
            <a:noAutofit/>
          </a:bodyPr>
          <a:lstStyle/>
          <a:p>
            <a:pPr marL="114300" lvl="1" indent="-114300" algn="l" defTabSz="666750">
              <a:lnSpc>
                <a:spcPct val="90000"/>
              </a:lnSpc>
              <a:spcBef>
                <a:spcPct val="0"/>
              </a:spcBef>
              <a:spcAft>
                <a:spcPct val="15000"/>
              </a:spcAft>
              <a:buChar char="•"/>
            </a:pPr>
            <a:r>
              <a:rPr lang="en-US" sz="1500" kern="1200" dirty="0"/>
              <a:t>School/District Accountability Measures</a:t>
            </a:r>
          </a:p>
          <a:p>
            <a:pPr marL="114300" lvl="1" indent="-114300" algn="l" defTabSz="666750">
              <a:lnSpc>
                <a:spcPct val="90000"/>
              </a:lnSpc>
              <a:spcBef>
                <a:spcPct val="0"/>
              </a:spcBef>
              <a:spcAft>
                <a:spcPct val="15000"/>
              </a:spcAft>
              <a:buChar char="•"/>
            </a:pPr>
            <a:r>
              <a:rPr lang="en-US" sz="1500" kern="1200" dirty="0"/>
              <a:t>Inform state and federal policy</a:t>
            </a:r>
          </a:p>
          <a:p>
            <a:pPr marL="114300" lvl="1" indent="-114300" algn="l" defTabSz="666750">
              <a:lnSpc>
                <a:spcPct val="90000"/>
              </a:lnSpc>
              <a:spcBef>
                <a:spcPct val="0"/>
              </a:spcBef>
              <a:spcAft>
                <a:spcPct val="15000"/>
              </a:spcAft>
              <a:buChar char="•"/>
            </a:pPr>
            <a:r>
              <a:rPr lang="en-US" sz="1500" kern="1200" dirty="0"/>
              <a:t>Public Information; used in official reports and news articles</a:t>
            </a:r>
          </a:p>
          <a:p>
            <a:pPr marL="114300" lvl="1" indent="-114300" algn="l" defTabSz="666750">
              <a:lnSpc>
                <a:spcPct val="90000"/>
              </a:lnSpc>
              <a:spcBef>
                <a:spcPct val="0"/>
              </a:spcBef>
              <a:spcAft>
                <a:spcPct val="15000"/>
              </a:spcAft>
              <a:buChar char="•"/>
            </a:pPr>
            <a:r>
              <a:rPr lang="en-US" sz="1500" kern="1200" dirty="0" err="1"/>
              <a:t>EDFacts</a:t>
            </a:r>
            <a:r>
              <a:rPr lang="en-US" sz="1500" kern="1200" dirty="0"/>
              <a:t> reporting (Federal)</a:t>
            </a:r>
          </a:p>
        </p:txBody>
      </p:sp>
      <p:sp>
        <p:nvSpPr>
          <p:cNvPr id="4" name="Slide Number Placeholder 3">
            <a:extLst>
              <a:ext uri="{FF2B5EF4-FFF2-40B4-BE49-F238E27FC236}">
                <a16:creationId xmlns:a16="http://schemas.microsoft.com/office/drawing/2014/main" id="{B5F9980C-9134-676D-315D-AB45ABA3F33E}"/>
              </a:ext>
            </a:extLst>
          </p:cNvPr>
          <p:cNvSpPr>
            <a:spLocks noGrp="1"/>
          </p:cNvSpPr>
          <p:nvPr>
            <p:ph type="sldNum" sz="quarter" idx="12"/>
          </p:nvPr>
        </p:nvSpPr>
        <p:spPr/>
        <p:txBody>
          <a:bodyPr/>
          <a:lstStyle/>
          <a:p>
            <a:fld id="{C479D5F6-EDCB-402A-AC08-4943A1820E8F}" type="slidenum">
              <a:rPr lang="en-US" smtClean="0"/>
              <a:pPr/>
              <a:t>4</a:t>
            </a:fld>
            <a:endParaRPr lang="en-US" dirty="0"/>
          </a:p>
        </p:txBody>
      </p:sp>
    </p:spTree>
    <p:extLst>
      <p:ext uri="{BB962C8B-B14F-4D97-AF65-F5344CB8AC3E}">
        <p14:creationId xmlns:p14="http://schemas.microsoft.com/office/powerpoint/2010/main" val="136183599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933B-7ED2-405B-86DA-5E70CF4AC29D}"/>
              </a:ext>
            </a:extLst>
          </p:cNvPr>
          <p:cNvSpPr>
            <a:spLocks noGrp="1"/>
          </p:cNvSpPr>
          <p:nvPr>
            <p:ph type="title"/>
          </p:nvPr>
        </p:nvSpPr>
        <p:spPr/>
        <p:txBody>
          <a:bodyPr/>
          <a:lstStyle/>
          <a:p>
            <a:r>
              <a:rPr lang="en-US" dirty="0"/>
              <a:t>Snapshot Process</a:t>
            </a:r>
            <a:br>
              <a:rPr lang="en-US" dirty="0"/>
            </a:br>
            <a:r>
              <a:rPr lang="en-US" dirty="0"/>
              <a:t>Regular Phase &amp; Cross LEA Phase</a:t>
            </a:r>
          </a:p>
        </p:txBody>
      </p:sp>
      <p:sp>
        <p:nvSpPr>
          <p:cNvPr id="5" name="Arrow: Circular 4">
            <a:extLst>
              <a:ext uri="{FF2B5EF4-FFF2-40B4-BE49-F238E27FC236}">
                <a16:creationId xmlns:a16="http://schemas.microsoft.com/office/drawing/2014/main" id="{91B1F2EF-9220-82D2-4F70-EF48B78F7AA5}"/>
              </a:ext>
              <a:ext uri="{C183D7F6-B498-43B3-948B-1728B52AA6E4}">
                <adec:decorative xmlns:adec="http://schemas.microsoft.com/office/drawing/2017/decorative" val="1"/>
              </a:ext>
            </a:extLst>
          </p:cNvPr>
          <p:cNvSpPr/>
          <p:nvPr/>
        </p:nvSpPr>
        <p:spPr>
          <a:xfrm>
            <a:off x="866998" y="797494"/>
            <a:ext cx="4724391" cy="4724391"/>
          </a:xfrm>
          <a:prstGeom prst="circularArrow">
            <a:avLst>
              <a:gd name="adj1" fmla="val 5544"/>
              <a:gd name="adj2" fmla="val 330680"/>
              <a:gd name="adj3" fmla="val 13821217"/>
              <a:gd name="adj4" fmla="val 17358461"/>
              <a:gd name="adj5" fmla="val 5757"/>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Freeform: Shape 5">
            <a:extLst>
              <a:ext uri="{FF2B5EF4-FFF2-40B4-BE49-F238E27FC236}">
                <a16:creationId xmlns:a16="http://schemas.microsoft.com/office/drawing/2014/main" id="{8C889E0C-1F4B-A860-F2FB-C9586155C02B}"/>
              </a:ext>
            </a:extLst>
          </p:cNvPr>
          <p:cNvSpPr/>
          <p:nvPr/>
        </p:nvSpPr>
        <p:spPr>
          <a:xfrm>
            <a:off x="2144748" y="824687"/>
            <a:ext cx="2168891" cy="1084445"/>
          </a:xfrm>
          <a:custGeom>
            <a:avLst/>
            <a:gdLst>
              <a:gd name="connsiteX0" fmla="*/ 0 w 2168891"/>
              <a:gd name="connsiteY0" fmla="*/ 180744 h 1084445"/>
              <a:gd name="connsiteX1" fmla="*/ 180744 w 2168891"/>
              <a:gd name="connsiteY1" fmla="*/ 0 h 1084445"/>
              <a:gd name="connsiteX2" fmla="*/ 1988147 w 2168891"/>
              <a:gd name="connsiteY2" fmla="*/ 0 h 1084445"/>
              <a:gd name="connsiteX3" fmla="*/ 2168891 w 2168891"/>
              <a:gd name="connsiteY3" fmla="*/ 180744 h 1084445"/>
              <a:gd name="connsiteX4" fmla="*/ 2168891 w 2168891"/>
              <a:gd name="connsiteY4" fmla="*/ 903701 h 1084445"/>
              <a:gd name="connsiteX5" fmla="*/ 1988147 w 2168891"/>
              <a:gd name="connsiteY5" fmla="*/ 1084445 h 1084445"/>
              <a:gd name="connsiteX6" fmla="*/ 180744 w 2168891"/>
              <a:gd name="connsiteY6" fmla="*/ 1084445 h 1084445"/>
              <a:gd name="connsiteX7" fmla="*/ 0 w 2168891"/>
              <a:gd name="connsiteY7" fmla="*/ 903701 h 1084445"/>
              <a:gd name="connsiteX8" fmla="*/ 0 w 2168891"/>
              <a:gd name="connsiteY8" fmla="*/ 180744 h 108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91" h="1084445">
                <a:moveTo>
                  <a:pt x="0" y="180744"/>
                </a:moveTo>
                <a:cubicBezTo>
                  <a:pt x="0" y="80922"/>
                  <a:pt x="80922" y="0"/>
                  <a:pt x="180744" y="0"/>
                </a:cubicBezTo>
                <a:lnTo>
                  <a:pt x="1988147" y="0"/>
                </a:lnTo>
                <a:cubicBezTo>
                  <a:pt x="2087969" y="0"/>
                  <a:pt x="2168891" y="80922"/>
                  <a:pt x="2168891" y="180744"/>
                </a:cubicBezTo>
                <a:lnTo>
                  <a:pt x="2168891" y="903701"/>
                </a:lnTo>
                <a:cubicBezTo>
                  <a:pt x="2168891" y="1003523"/>
                  <a:pt x="2087969" y="1084445"/>
                  <a:pt x="1988147" y="1084445"/>
                </a:cubicBezTo>
                <a:lnTo>
                  <a:pt x="180744" y="1084445"/>
                </a:lnTo>
                <a:cubicBezTo>
                  <a:pt x="80922" y="1084445"/>
                  <a:pt x="0" y="1003523"/>
                  <a:pt x="0" y="903701"/>
                </a:cubicBezTo>
                <a:lnTo>
                  <a:pt x="0" y="18074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0088" tIns="110088" rIns="110088" bIns="110088" numCol="1" spcCol="1270" anchor="ctr" anchorCtr="0">
            <a:noAutofit/>
          </a:bodyPr>
          <a:lstStyle/>
          <a:p>
            <a:pPr marL="0" lvl="0" indent="0" algn="ctr" defTabSz="666750">
              <a:lnSpc>
                <a:spcPct val="90000"/>
              </a:lnSpc>
              <a:spcBef>
                <a:spcPct val="0"/>
              </a:spcBef>
              <a:spcAft>
                <a:spcPct val="35000"/>
              </a:spcAft>
              <a:buNone/>
            </a:pPr>
            <a:r>
              <a:rPr lang="en-US" sz="1500" kern="1200" dirty="0"/>
              <a:t>1. Create Snapshot</a:t>
            </a:r>
          </a:p>
        </p:txBody>
      </p:sp>
      <p:sp>
        <p:nvSpPr>
          <p:cNvPr id="8" name="Freeform: Shape 7">
            <a:extLst>
              <a:ext uri="{FF2B5EF4-FFF2-40B4-BE49-F238E27FC236}">
                <a16:creationId xmlns:a16="http://schemas.microsoft.com/office/drawing/2014/main" id="{27BCF598-D5A9-BF2E-27AC-CC9ACD0CB530}"/>
              </a:ext>
            </a:extLst>
          </p:cNvPr>
          <p:cNvSpPr/>
          <p:nvPr/>
        </p:nvSpPr>
        <p:spPr>
          <a:xfrm>
            <a:off x="4060809" y="2216787"/>
            <a:ext cx="2168891" cy="1084445"/>
          </a:xfrm>
          <a:custGeom>
            <a:avLst/>
            <a:gdLst>
              <a:gd name="connsiteX0" fmla="*/ 0 w 2168891"/>
              <a:gd name="connsiteY0" fmla="*/ 180744 h 1084445"/>
              <a:gd name="connsiteX1" fmla="*/ 180744 w 2168891"/>
              <a:gd name="connsiteY1" fmla="*/ 0 h 1084445"/>
              <a:gd name="connsiteX2" fmla="*/ 1988147 w 2168891"/>
              <a:gd name="connsiteY2" fmla="*/ 0 h 1084445"/>
              <a:gd name="connsiteX3" fmla="*/ 2168891 w 2168891"/>
              <a:gd name="connsiteY3" fmla="*/ 180744 h 1084445"/>
              <a:gd name="connsiteX4" fmla="*/ 2168891 w 2168891"/>
              <a:gd name="connsiteY4" fmla="*/ 903701 h 1084445"/>
              <a:gd name="connsiteX5" fmla="*/ 1988147 w 2168891"/>
              <a:gd name="connsiteY5" fmla="*/ 1084445 h 1084445"/>
              <a:gd name="connsiteX6" fmla="*/ 180744 w 2168891"/>
              <a:gd name="connsiteY6" fmla="*/ 1084445 h 1084445"/>
              <a:gd name="connsiteX7" fmla="*/ 0 w 2168891"/>
              <a:gd name="connsiteY7" fmla="*/ 903701 h 1084445"/>
              <a:gd name="connsiteX8" fmla="*/ 0 w 2168891"/>
              <a:gd name="connsiteY8" fmla="*/ 180744 h 108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91" h="1084445">
                <a:moveTo>
                  <a:pt x="0" y="180744"/>
                </a:moveTo>
                <a:cubicBezTo>
                  <a:pt x="0" y="80922"/>
                  <a:pt x="80922" y="0"/>
                  <a:pt x="180744" y="0"/>
                </a:cubicBezTo>
                <a:lnTo>
                  <a:pt x="1988147" y="0"/>
                </a:lnTo>
                <a:cubicBezTo>
                  <a:pt x="2087969" y="0"/>
                  <a:pt x="2168891" y="80922"/>
                  <a:pt x="2168891" y="180744"/>
                </a:cubicBezTo>
                <a:lnTo>
                  <a:pt x="2168891" y="903701"/>
                </a:lnTo>
                <a:cubicBezTo>
                  <a:pt x="2168891" y="1003523"/>
                  <a:pt x="2087969" y="1084445"/>
                  <a:pt x="1988147" y="1084445"/>
                </a:cubicBezTo>
                <a:lnTo>
                  <a:pt x="180744" y="1084445"/>
                </a:lnTo>
                <a:cubicBezTo>
                  <a:pt x="80922" y="1084445"/>
                  <a:pt x="0" y="1003523"/>
                  <a:pt x="0" y="903701"/>
                </a:cubicBezTo>
                <a:lnTo>
                  <a:pt x="0" y="18074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0088" tIns="110088" rIns="110088" bIns="110088" numCol="1" spcCol="1270" anchor="ctr" anchorCtr="0">
            <a:noAutofit/>
          </a:bodyPr>
          <a:lstStyle/>
          <a:p>
            <a:pPr marL="0" lvl="0" indent="0" algn="ctr" defTabSz="666750">
              <a:lnSpc>
                <a:spcPct val="90000"/>
              </a:lnSpc>
              <a:spcBef>
                <a:spcPct val="0"/>
              </a:spcBef>
              <a:spcAft>
                <a:spcPct val="35000"/>
              </a:spcAft>
              <a:buNone/>
            </a:pPr>
            <a:r>
              <a:rPr lang="en-US" sz="1500" kern="1200" dirty="0"/>
              <a:t>2. Review Snapshot Errors and Warnings</a:t>
            </a:r>
          </a:p>
        </p:txBody>
      </p:sp>
      <p:sp>
        <p:nvSpPr>
          <p:cNvPr id="9" name="Freeform: Shape 8">
            <a:extLst>
              <a:ext uri="{FF2B5EF4-FFF2-40B4-BE49-F238E27FC236}">
                <a16:creationId xmlns:a16="http://schemas.microsoft.com/office/drawing/2014/main" id="{24B3F674-06F9-0B18-4D01-BBEC085BC1B8}"/>
              </a:ext>
            </a:extLst>
          </p:cNvPr>
          <p:cNvSpPr/>
          <p:nvPr/>
        </p:nvSpPr>
        <p:spPr>
          <a:xfrm>
            <a:off x="3328939" y="4469252"/>
            <a:ext cx="2168891" cy="1084445"/>
          </a:xfrm>
          <a:custGeom>
            <a:avLst/>
            <a:gdLst>
              <a:gd name="connsiteX0" fmla="*/ 0 w 2168891"/>
              <a:gd name="connsiteY0" fmla="*/ 180744 h 1084445"/>
              <a:gd name="connsiteX1" fmla="*/ 180744 w 2168891"/>
              <a:gd name="connsiteY1" fmla="*/ 0 h 1084445"/>
              <a:gd name="connsiteX2" fmla="*/ 1988147 w 2168891"/>
              <a:gd name="connsiteY2" fmla="*/ 0 h 1084445"/>
              <a:gd name="connsiteX3" fmla="*/ 2168891 w 2168891"/>
              <a:gd name="connsiteY3" fmla="*/ 180744 h 1084445"/>
              <a:gd name="connsiteX4" fmla="*/ 2168891 w 2168891"/>
              <a:gd name="connsiteY4" fmla="*/ 903701 h 1084445"/>
              <a:gd name="connsiteX5" fmla="*/ 1988147 w 2168891"/>
              <a:gd name="connsiteY5" fmla="*/ 1084445 h 1084445"/>
              <a:gd name="connsiteX6" fmla="*/ 180744 w 2168891"/>
              <a:gd name="connsiteY6" fmla="*/ 1084445 h 1084445"/>
              <a:gd name="connsiteX7" fmla="*/ 0 w 2168891"/>
              <a:gd name="connsiteY7" fmla="*/ 903701 h 1084445"/>
              <a:gd name="connsiteX8" fmla="*/ 0 w 2168891"/>
              <a:gd name="connsiteY8" fmla="*/ 180744 h 108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91" h="1084445">
                <a:moveTo>
                  <a:pt x="0" y="180744"/>
                </a:moveTo>
                <a:cubicBezTo>
                  <a:pt x="0" y="80922"/>
                  <a:pt x="80922" y="0"/>
                  <a:pt x="180744" y="0"/>
                </a:cubicBezTo>
                <a:lnTo>
                  <a:pt x="1988147" y="0"/>
                </a:lnTo>
                <a:cubicBezTo>
                  <a:pt x="2087969" y="0"/>
                  <a:pt x="2168891" y="80922"/>
                  <a:pt x="2168891" y="180744"/>
                </a:cubicBezTo>
                <a:lnTo>
                  <a:pt x="2168891" y="903701"/>
                </a:lnTo>
                <a:cubicBezTo>
                  <a:pt x="2168891" y="1003523"/>
                  <a:pt x="2087969" y="1084445"/>
                  <a:pt x="1988147" y="1084445"/>
                </a:cubicBezTo>
                <a:lnTo>
                  <a:pt x="180744" y="1084445"/>
                </a:lnTo>
                <a:cubicBezTo>
                  <a:pt x="80922" y="1084445"/>
                  <a:pt x="0" y="1003523"/>
                  <a:pt x="0" y="903701"/>
                </a:cubicBezTo>
                <a:lnTo>
                  <a:pt x="0" y="18074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0088" tIns="110088" rIns="110088" bIns="110088" numCol="1" spcCol="1270" anchor="ctr" anchorCtr="0">
            <a:noAutofit/>
          </a:bodyPr>
          <a:lstStyle/>
          <a:p>
            <a:pPr marL="0" lvl="0" indent="0" algn="ctr" defTabSz="666750">
              <a:lnSpc>
                <a:spcPct val="90000"/>
              </a:lnSpc>
              <a:spcBef>
                <a:spcPct val="0"/>
              </a:spcBef>
              <a:spcAft>
                <a:spcPct val="35000"/>
              </a:spcAft>
              <a:buNone/>
            </a:pPr>
            <a:r>
              <a:rPr lang="en-US" sz="1500" kern="1200" dirty="0"/>
              <a:t>3. Update student records in SIS to address errors/warnings</a:t>
            </a:r>
          </a:p>
        </p:txBody>
      </p:sp>
      <p:sp>
        <p:nvSpPr>
          <p:cNvPr id="10" name="Freeform: Shape 9">
            <a:extLst>
              <a:ext uri="{FF2B5EF4-FFF2-40B4-BE49-F238E27FC236}">
                <a16:creationId xmlns:a16="http://schemas.microsoft.com/office/drawing/2014/main" id="{AA44918C-C600-4762-9A13-914191FF2548}"/>
              </a:ext>
            </a:extLst>
          </p:cNvPr>
          <p:cNvSpPr/>
          <p:nvPr/>
        </p:nvSpPr>
        <p:spPr>
          <a:xfrm>
            <a:off x="960557" y="4469252"/>
            <a:ext cx="2168891" cy="1084445"/>
          </a:xfrm>
          <a:custGeom>
            <a:avLst/>
            <a:gdLst>
              <a:gd name="connsiteX0" fmla="*/ 0 w 2168891"/>
              <a:gd name="connsiteY0" fmla="*/ 180744 h 1084445"/>
              <a:gd name="connsiteX1" fmla="*/ 180744 w 2168891"/>
              <a:gd name="connsiteY1" fmla="*/ 0 h 1084445"/>
              <a:gd name="connsiteX2" fmla="*/ 1988147 w 2168891"/>
              <a:gd name="connsiteY2" fmla="*/ 0 h 1084445"/>
              <a:gd name="connsiteX3" fmla="*/ 2168891 w 2168891"/>
              <a:gd name="connsiteY3" fmla="*/ 180744 h 1084445"/>
              <a:gd name="connsiteX4" fmla="*/ 2168891 w 2168891"/>
              <a:gd name="connsiteY4" fmla="*/ 903701 h 1084445"/>
              <a:gd name="connsiteX5" fmla="*/ 1988147 w 2168891"/>
              <a:gd name="connsiteY5" fmla="*/ 1084445 h 1084445"/>
              <a:gd name="connsiteX6" fmla="*/ 180744 w 2168891"/>
              <a:gd name="connsiteY6" fmla="*/ 1084445 h 1084445"/>
              <a:gd name="connsiteX7" fmla="*/ 0 w 2168891"/>
              <a:gd name="connsiteY7" fmla="*/ 903701 h 1084445"/>
              <a:gd name="connsiteX8" fmla="*/ 0 w 2168891"/>
              <a:gd name="connsiteY8" fmla="*/ 180744 h 108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91" h="1084445">
                <a:moveTo>
                  <a:pt x="0" y="180744"/>
                </a:moveTo>
                <a:cubicBezTo>
                  <a:pt x="0" y="80922"/>
                  <a:pt x="80922" y="0"/>
                  <a:pt x="180744" y="0"/>
                </a:cubicBezTo>
                <a:lnTo>
                  <a:pt x="1988147" y="0"/>
                </a:lnTo>
                <a:cubicBezTo>
                  <a:pt x="2087969" y="0"/>
                  <a:pt x="2168891" y="80922"/>
                  <a:pt x="2168891" y="180744"/>
                </a:cubicBezTo>
                <a:lnTo>
                  <a:pt x="2168891" y="903701"/>
                </a:lnTo>
                <a:cubicBezTo>
                  <a:pt x="2168891" y="1003523"/>
                  <a:pt x="2087969" y="1084445"/>
                  <a:pt x="1988147" y="1084445"/>
                </a:cubicBezTo>
                <a:lnTo>
                  <a:pt x="180744" y="1084445"/>
                </a:lnTo>
                <a:cubicBezTo>
                  <a:pt x="80922" y="1084445"/>
                  <a:pt x="0" y="1003523"/>
                  <a:pt x="0" y="903701"/>
                </a:cubicBezTo>
                <a:lnTo>
                  <a:pt x="0" y="18074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0088" tIns="110088" rIns="110088" bIns="110088" numCol="1" spcCol="1270" anchor="ctr" anchorCtr="0">
            <a:noAutofit/>
          </a:bodyPr>
          <a:lstStyle/>
          <a:p>
            <a:pPr marL="0" lvl="0" indent="0" algn="ctr" defTabSz="666750">
              <a:lnSpc>
                <a:spcPct val="90000"/>
              </a:lnSpc>
              <a:spcBef>
                <a:spcPct val="0"/>
              </a:spcBef>
              <a:spcAft>
                <a:spcPct val="35000"/>
              </a:spcAft>
              <a:buNone/>
            </a:pPr>
            <a:r>
              <a:rPr lang="en-US" sz="1500" kern="1200" dirty="0"/>
              <a:t>4. Upload corresponding Student Interchange file</a:t>
            </a:r>
          </a:p>
        </p:txBody>
      </p:sp>
      <p:sp>
        <p:nvSpPr>
          <p:cNvPr id="11" name="Freeform: Shape 10">
            <a:extLst>
              <a:ext uri="{FF2B5EF4-FFF2-40B4-BE49-F238E27FC236}">
                <a16:creationId xmlns:a16="http://schemas.microsoft.com/office/drawing/2014/main" id="{DA81BDB2-3552-08B2-50E6-1ED7FD2E0240}"/>
              </a:ext>
            </a:extLst>
          </p:cNvPr>
          <p:cNvSpPr/>
          <p:nvPr/>
        </p:nvSpPr>
        <p:spPr>
          <a:xfrm>
            <a:off x="228687" y="2216787"/>
            <a:ext cx="2168891" cy="1084445"/>
          </a:xfrm>
          <a:custGeom>
            <a:avLst/>
            <a:gdLst>
              <a:gd name="connsiteX0" fmla="*/ 0 w 2168891"/>
              <a:gd name="connsiteY0" fmla="*/ 180744 h 1084445"/>
              <a:gd name="connsiteX1" fmla="*/ 180744 w 2168891"/>
              <a:gd name="connsiteY1" fmla="*/ 0 h 1084445"/>
              <a:gd name="connsiteX2" fmla="*/ 1988147 w 2168891"/>
              <a:gd name="connsiteY2" fmla="*/ 0 h 1084445"/>
              <a:gd name="connsiteX3" fmla="*/ 2168891 w 2168891"/>
              <a:gd name="connsiteY3" fmla="*/ 180744 h 1084445"/>
              <a:gd name="connsiteX4" fmla="*/ 2168891 w 2168891"/>
              <a:gd name="connsiteY4" fmla="*/ 903701 h 1084445"/>
              <a:gd name="connsiteX5" fmla="*/ 1988147 w 2168891"/>
              <a:gd name="connsiteY5" fmla="*/ 1084445 h 1084445"/>
              <a:gd name="connsiteX6" fmla="*/ 180744 w 2168891"/>
              <a:gd name="connsiteY6" fmla="*/ 1084445 h 1084445"/>
              <a:gd name="connsiteX7" fmla="*/ 0 w 2168891"/>
              <a:gd name="connsiteY7" fmla="*/ 903701 h 1084445"/>
              <a:gd name="connsiteX8" fmla="*/ 0 w 2168891"/>
              <a:gd name="connsiteY8" fmla="*/ 180744 h 1084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68891" h="1084445">
                <a:moveTo>
                  <a:pt x="0" y="180744"/>
                </a:moveTo>
                <a:cubicBezTo>
                  <a:pt x="0" y="80922"/>
                  <a:pt x="80922" y="0"/>
                  <a:pt x="180744" y="0"/>
                </a:cubicBezTo>
                <a:lnTo>
                  <a:pt x="1988147" y="0"/>
                </a:lnTo>
                <a:cubicBezTo>
                  <a:pt x="2087969" y="0"/>
                  <a:pt x="2168891" y="80922"/>
                  <a:pt x="2168891" y="180744"/>
                </a:cubicBezTo>
                <a:lnTo>
                  <a:pt x="2168891" y="903701"/>
                </a:lnTo>
                <a:cubicBezTo>
                  <a:pt x="2168891" y="1003523"/>
                  <a:pt x="2087969" y="1084445"/>
                  <a:pt x="1988147" y="1084445"/>
                </a:cubicBezTo>
                <a:lnTo>
                  <a:pt x="180744" y="1084445"/>
                </a:lnTo>
                <a:cubicBezTo>
                  <a:pt x="80922" y="1084445"/>
                  <a:pt x="0" y="1003523"/>
                  <a:pt x="0" y="903701"/>
                </a:cubicBezTo>
                <a:lnTo>
                  <a:pt x="0" y="18074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10088" tIns="110088" rIns="110088" bIns="110088" numCol="1" spcCol="1270" anchor="ctr" anchorCtr="0">
            <a:noAutofit/>
          </a:bodyPr>
          <a:lstStyle/>
          <a:p>
            <a:pPr marL="0" lvl="0" indent="0" algn="ctr" defTabSz="666750">
              <a:lnSpc>
                <a:spcPct val="90000"/>
              </a:lnSpc>
              <a:spcBef>
                <a:spcPct val="0"/>
              </a:spcBef>
              <a:spcAft>
                <a:spcPct val="35000"/>
              </a:spcAft>
              <a:buNone/>
            </a:pPr>
            <a:r>
              <a:rPr lang="en-US" sz="1500" kern="1200" dirty="0"/>
              <a:t>5. Review Student Interchange Errors and address as needed</a:t>
            </a:r>
          </a:p>
        </p:txBody>
      </p:sp>
      <p:sp>
        <p:nvSpPr>
          <p:cNvPr id="7" name="Content Placeholder 2">
            <a:extLst>
              <a:ext uri="{FF2B5EF4-FFF2-40B4-BE49-F238E27FC236}">
                <a16:creationId xmlns:a16="http://schemas.microsoft.com/office/drawing/2014/main" id="{C3C789BC-BA96-AD6F-D37C-AC01147A1874}"/>
              </a:ext>
            </a:extLst>
          </p:cNvPr>
          <p:cNvSpPr txBox="1">
            <a:spLocks/>
          </p:cNvSpPr>
          <p:nvPr/>
        </p:nvSpPr>
        <p:spPr>
          <a:xfrm>
            <a:off x="6580094" y="622150"/>
            <a:ext cx="5100918" cy="4351338"/>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Once snapshot is error free…</a:t>
            </a:r>
          </a:p>
          <a:p>
            <a:pPr marL="342900" indent="-342900">
              <a:buFont typeface="Arial" panose="020B0604020202020204" pitchFamily="34" charset="0"/>
              <a:buChar char="•"/>
            </a:pPr>
            <a:r>
              <a:rPr lang="en-US" dirty="0"/>
              <a:t>6. Review COGNOS/CEDAR reports to validate data</a:t>
            </a:r>
          </a:p>
          <a:p>
            <a:pPr marL="1028700" lvl="1" indent="-342900"/>
            <a:r>
              <a:rPr lang="en-US" dirty="0"/>
              <a:t>Error free ≠ Accurate</a:t>
            </a:r>
          </a:p>
          <a:p>
            <a:pPr marL="342900" indent="-342900">
              <a:buFont typeface="Arial" panose="020B0604020202020204" pitchFamily="34" charset="0"/>
              <a:buChar char="•"/>
            </a:pPr>
            <a:r>
              <a:rPr lang="en-US" dirty="0"/>
              <a:t>7. Submit snapshot</a:t>
            </a:r>
          </a:p>
          <a:p>
            <a:pPr marL="1028700" lvl="1" indent="-342900"/>
            <a:r>
              <a:rPr lang="en-US" dirty="0"/>
              <a:t>LEA Approver Only</a:t>
            </a:r>
          </a:p>
          <a:p>
            <a:pPr marL="1028700" lvl="1" indent="-342900"/>
            <a:r>
              <a:rPr lang="en-US" dirty="0"/>
              <a:t>Data Pipeline </a:t>
            </a:r>
            <a:r>
              <a:rPr lang="en-US" dirty="0">
                <a:sym typeface="Wingdings" panose="05000000000000000000" pitchFamily="2" charset="2"/>
              </a:rPr>
              <a:t> Status Dashboard  Submit to CDE</a:t>
            </a:r>
          </a:p>
          <a:p>
            <a:pPr marL="1028700" lvl="1" indent="-342900"/>
            <a:r>
              <a:rPr lang="en-US" dirty="0">
                <a:sym typeface="Wingdings" panose="05000000000000000000" pitchFamily="2" charset="2"/>
              </a:rPr>
              <a:t>Regular Phase Deadline: September 5</a:t>
            </a:r>
            <a:r>
              <a:rPr lang="en-US" baseline="30000" dirty="0">
                <a:sym typeface="Wingdings" panose="05000000000000000000" pitchFamily="2" charset="2"/>
              </a:rPr>
              <a:t>th</a:t>
            </a:r>
            <a:endParaRPr lang="en-US" dirty="0">
              <a:sym typeface="Wingdings" panose="05000000000000000000" pitchFamily="2" charset="2"/>
            </a:endParaRPr>
          </a:p>
          <a:p>
            <a:pPr marL="1028700" lvl="1" indent="-342900"/>
            <a:r>
              <a:rPr lang="en-US" dirty="0">
                <a:sym typeface="Wingdings" panose="05000000000000000000" pitchFamily="2" charset="2"/>
              </a:rPr>
              <a:t>Cross LEA Deadline: October 17</a:t>
            </a:r>
            <a:r>
              <a:rPr lang="en-US" baseline="30000" dirty="0">
                <a:sym typeface="Wingdings" panose="05000000000000000000" pitchFamily="2" charset="2"/>
              </a:rPr>
              <a:t>th</a:t>
            </a:r>
            <a:r>
              <a:rPr lang="en-US" dirty="0">
                <a:sym typeface="Wingdings" panose="05000000000000000000" pitchFamily="2" charset="2"/>
              </a:rPr>
              <a:t> </a:t>
            </a:r>
          </a:p>
          <a:p>
            <a:pPr marL="342900" indent="-342900"/>
            <a:endParaRPr lang="en-US" dirty="0"/>
          </a:p>
          <a:p>
            <a:pPr marL="342900" indent="-342900"/>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5B3D21E-09FB-4CE6-B801-C039E38DD797}"/>
              </a:ext>
            </a:extLst>
          </p:cNvPr>
          <p:cNvSpPr>
            <a:spLocks noGrp="1"/>
          </p:cNvSpPr>
          <p:nvPr>
            <p:ph type="sldNum" sz="quarter" idx="12"/>
          </p:nvPr>
        </p:nvSpPr>
        <p:spPr/>
        <p:txBody>
          <a:bodyPr/>
          <a:lstStyle/>
          <a:p>
            <a:fld id="{C479D5F6-EDCB-402A-AC08-4943A1820E8F}" type="slidenum">
              <a:rPr lang="en-US" smtClean="0"/>
              <a:pPr/>
              <a:t>40</a:t>
            </a:fld>
            <a:endParaRPr lang="en-US"/>
          </a:p>
        </p:txBody>
      </p:sp>
    </p:spTree>
    <p:extLst>
      <p:ext uri="{BB962C8B-B14F-4D97-AF65-F5344CB8AC3E}">
        <p14:creationId xmlns:p14="http://schemas.microsoft.com/office/powerpoint/2010/main" val="37045098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0D933B-7ED2-405B-86DA-5E70CF4AC29D}"/>
              </a:ext>
            </a:extLst>
          </p:cNvPr>
          <p:cNvSpPr>
            <a:spLocks noGrp="1"/>
          </p:cNvSpPr>
          <p:nvPr>
            <p:ph type="title"/>
          </p:nvPr>
        </p:nvSpPr>
        <p:spPr/>
        <p:txBody>
          <a:bodyPr/>
          <a:lstStyle/>
          <a:p>
            <a:r>
              <a:rPr lang="en-US" dirty="0"/>
              <a:t>Snapshot Process</a:t>
            </a:r>
            <a:br>
              <a:rPr lang="en-US" dirty="0"/>
            </a:br>
            <a:r>
              <a:rPr lang="en-US" dirty="0"/>
              <a:t>Post-Cross LEA Phase</a:t>
            </a:r>
          </a:p>
        </p:txBody>
      </p:sp>
      <p:sp>
        <p:nvSpPr>
          <p:cNvPr id="5" name="Arrow: Circular 4">
            <a:extLst>
              <a:ext uri="{FF2B5EF4-FFF2-40B4-BE49-F238E27FC236}">
                <a16:creationId xmlns:a16="http://schemas.microsoft.com/office/drawing/2014/main" id="{5FD6E561-204F-4AB3-0969-01CCFE776376}"/>
              </a:ext>
              <a:ext uri="{C183D7F6-B498-43B3-948B-1728B52AA6E4}">
                <adec:decorative xmlns:adec="http://schemas.microsoft.com/office/drawing/2017/decorative" val="1"/>
              </a:ext>
            </a:extLst>
          </p:cNvPr>
          <p:cNvSpPr/>
          <p:nvPr/>
        </p:nvSpPr>
        <p:spPr>
          <a:xfrm>
            <a:off x="1033658" y="980751"/>
            <a:ext cx="4431264" cy="4431264"/>
          </a:xfrm>
          <a:prstGeom prst="circularArrow">
            <a:avLst>
              <a:gd name="adj1" fmla="val 4668"/>
              <a:gd name="adj2" fmla="val 272909"/>
              <a:gd name="adj3" fmla="val 13664822"/>
              <a:gd name="adj4" fmla="val 17489620"/>
              <a:gd name="adj5" fmla="val 4847"/>
            </a:avLst>
          </a:prstGeom>
        </p:spPr>
        <p:style>
          <a:lnRef idx="0">
            <a:schemeClr val="dk2">
              <a:hueOff val="0"/>
              <a:satOff val="0"/>
              <a:lumOff val="0"/>
              <a:alphaOff val="0"/>
            </a:schemeClr>
          </a:lnRef>
          <a:fillRef idx="1">
            <a:schemeClr val="dk2">
              <a:tint val="40000"/>
              <a:hueOff val="0"/>
              <a:satOff val="0"/>
              <a:lumOff val="0"/>
              <a:alphaOff val="0"/>
            </a:schemeClr>
          </a:fillRef>
          <a:effectRef idx="0">
            <a:schemeClr val="dk2">
              <a:tint val="40000"/>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6" name="Freeform: Shape 5">
            <a:extLst>
              <a:ext uri="{FF2B5EF4-FFF2-40B4-BE49-F238E27FC236}">
                <a16:creationId xmlns:a16="http://schemas.microsoft.com/office/drawing/2014/main" id="{3B94BC12-F917-FFC1-DF7E-0B84CD75B239}"/>
              </a:ext>
            </a:extLst>
          </p:cNvPr>
          <p:cNvSpPr/>
          <p:nvPr/>
        </p:nvSpPr>
        <p:spPr>
          <a:xfrm>
            <a:off x="2114840" y="838531"/>
            <a:ext cx="2268899" cy="1409779"/>
          </a:xfrm>
          <a:custGeom>
            <a:avLst/>
            <a:gdLst>
              <a:gd name="connsiteX0" fmla="*/ 0 w 2268899"/>
              <a:gd name="connsiteY0" fmla="*/ 234968 h 1409779"/>
              <a:gd name="connsiteX1" fmla="*/ 234968 w 2268899"/>
              <a:gd name="connsiteY1" fmla="*/ 0 h 1409779"/>
              <a:gd name="connsiteX2" fmla="*/ 2033931 w 2268899"/>
              <a:gd name="connsiteY2" fmla="*/ 0 h 1409779"/>
              <a:gd name="connsiteX3" fmla="*/ 2268899 w 2268899"/>
              <a:gd name="connsiteY3" fmla="*/ 234968 h 1409779"/>
              <a:gd name="connsiteX4" fmla="*/ 2268899 w 2268899"/>
              <a:gd name="connsiteY4" fmla="*/ 1174811 h 1409779"/>
              <a:gd name="connsiteX5" fmla="*/ 2033931 w 2268899"/>
              <a:gd name="connsiteY5" fmla="*/ 1409779 h 1409779"/>
              <a:gd name="connsiteX6" fmla="*/ 234968 w 2268899"/>
              <a:gd name="connsiteY6" fmla="*/ 1409779 h 1409779"/>
              <a:gd name="connsiteX7" fmla="*/ 0 w 2268899"/>
              <a:gd name="connsiteY7" fmla="*/ 1174811 h 1409779"/>
              <a:gd name="connsiteX8" fmla="*/ 0 w 2268899"/>
              <a:gd name="connsiteY8" fmla="*/ 234968 h 1409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68899" h="1409779">
                <a:moveTo>
                  <a:pt x="0" y="234968"/>
                </a:moveTo>
                <a:cubicBezTo>
                  <a:pt x="0" y="105199"/>
                  <a:pt x="105199" y="0"/>
                  <a:pt x="234968" y="0"/>
                </a:cubicBezTo>
                <a:lnTo>
                  <a:pt x="2033931" y="0"/>
                </a:lnTo>
                <a:cubicBezTo>
                  <a:pt x="2163700" y="0"/>
                  <a:pt x="2268899" y="105199"/>
                  <a:pt x="2268899" y="234968"/>
                </a:cubicBezTo>
                <a:lnTo>
                  <a:pt x="2268899" y="1174811"/>
                </a:lnTo>
                <a:cubicBezTo>
                  <a:pt x="2268899" y="1304580"/>
                  <a:pt x="2163700" y="1409779"/>
                  <a:pt x="2033931" y="1409779"/>
                </a:cubicBezTo>
                <a:lnTo>
                  <a:pt x="234968" y="1409779"/>
                </a:lnTo>
                <a:cubicBezTo>
                  <a:pt x="105199" y="1409779"/>
                  <a:pt x="0" y="1304580"/>
                  <a:pt x="0" y="1174811"/>
                </a:cubicBezTo>
                <a:lnTo>
                  <a:pt x="0" y="234968"/>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37400" tIns="137400" rIns="137400" bIns="137400" numCol="1" spcCol="1270" anchor="t" anchorCtr="0">
            <a:noAutofit/>
          </a:bodyPr>
          <a:lstStyle/>
          <a:p>
            <a:pPr marL="0" lvl="0" indent="0" algn="l" defTabSz="800100">
              <a:lnSpc>
                <a:spcPct val="90000"/>
              </a:lnSpc>
              <a:spcBef>
                <a:spcPct val="0"/>
              </a:spcBef>
              <a:spcAft>
                <a:spcPct val="35000"/>
              </a:spcAft>
              <a:buNone/>
            </a:pPr>
            <a:r>
              <a:rPr lang="en-US" sz="1800" kern="1200" dirty="0"/>
              <a:t>1. Update Snapshot</a:t>
            </a:r>
          </a:p>
          <a:p>
            <a:pPr marL="57150" lvl="1" indent="-57150" algn="l" defTabSz="488950">
              <a:lnSpc>
                <a:spcPct val="90000"/>
              </a:lnSpc>
              <a:spcBef>
                <a:spcPct val="0"/>
              </a:spcBef>
              <a:spcAft>
                <a:spcPct val="15000"/>
              </a:spcAft>
              <a:buChar char="•"/>
            </a:pPr>
            <a:r>
              <a:rPr lang="en-US" sz="1100" kern="1200" dirty="0"/>
              <a:t>Only SE900 errors can be updated without a data change request or exception request</a:t>
            </a:r>
          </a:p>
        </p:txBody>
      </p:sp>
      <p:sp>
        <p:nvSpPr>
          <p:cNvPr id="8" name="Freeform: Shape 7">
            <a:extLst>
              <a:ext uri="{FF2B5EF4-FFF2-40B4-BE49-F238E27FC236}">
                <a16:creationId xmlns:a16="http://schemas.microsoft.com/office/drawing/2014/main" id="{EE2535B6-5F64-C4E7-3BD9-4CA1681087A5}"/>
              </a:ext>
            </a:extLst>
          </p:cNvPr>
          <p:cNvSpPr/>
          <p:nvPr/>
        </p:nvSpPr>
        <p:spPr>
          <a:xfrm>
            <a:off x="4414363" y="2402460"/>
            <a:ext cx="1681641" cy="1177320"/>
          </a:xfrm>
          <a:custGeom>
            <a:avLst/>
            <a:gdLst>
              <a:gd name="connsiteX0" fmla="*/ 0 w 1681641"/>
              <a:gd name="connsiteY0" fmla="*/ 196224 h 1177320"/>
              <a:gd name="connsiteX1" fmla="*/ 196224 w 1681641"/>
              <a:gd name="connsiteY1" fmla="*/ 0 h 1177320"/>
              <a:gd name="connsiteX2" fmla="*/ 1485417 w 1681641"/>
              <a:gd name="connsiteY2" fmla="*/ 0 h 1177320"/>
              <a:gd name="connsiteX3" fmla="*/ 1681641 w 1681641"/>
              <a:gd name="connsiteY3" fmla="*/ 196224 h 1177320"/>
              <a:gd name="connsiteX4" fmla="*/ 1681641 w 1681641"/>
              <a:gd name="connsiteY4" fmla="*/ 981096 h 1177320"/>
              <a:gd name="connsiteX5" fmla="*/ 1485417 w 1681641"/>
              <a:gd name="connsiteY5" fmla="*/ 1177320 h 1177320"/>
              <a:gd name="connsiteX6" fmla="*/ 196224 w 1681641"/>
              <a:gd name="connsiteY6" fmla="*/ 1177320 h 1177320"/>
              <a:gd name="connsiteX7" fmla="*/ 0 w 1681641"/>
              <a:gd name="connsiteY7" fmla="*/ 981096 h 1177320"/>
              <a:gd name="connsiteX8" fmla="*/ 0 w 1681641"/>
              <a:gd name="connsiteY8" fmla="*/ 196224 h 117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1641" h="1177320">
                <a:moveTo>
                  <a:pt x="0" y="196224"/>
                </a:moveTo>
                <a:cubicBezTo>
                  <a:pt x="0" y="87852"/>
                  <a:pt x="87852" y="0"/>
                  <a:pt x="196224" y="0"/>
                </a:cubicBezTo>
                <a:lnTo>
                  <a:pt x="1485417" y="0"/>
                </a:lnTo>
                <a:cubicBezTo>
                  <a:pt x="1593789" y="0"/>
                  <a:pt x="1681641" y="87852"/>
                  <a:pt x="1681641" y="196224"/>
                </a:cubicBezTo>
                <a:lnTo>
                  <a:pt x="1681641" y="981096"/>
                </a:lnTo>
                <a:cubicBezTo>
                  <a:pt x="1681641" y="1089468"/>
                  <a:pt x="1593789" y="1177320"/>
                  <a:pt x="1485417" y="1177320"/>
                </a:cubicBezTo>
                <a:lnTo>
                  <a:pt x="196224" y="1177320"/>
                </a:lnTo>
                <a:cubicBezTo>
                  <a:pt x="87852" y="1177320"/>
                  <a:pt x="0" y="1089468"/>
                  <a:pt x="0" y="981096"/>
                </a:cubicBezTo>
                <a:lnTo>
                  <a:pt x="0" y="196224"/>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6052" tIns="126052" rIns="126052" bIns="126052" numCol="1" spcCol="1270" anchor="ctr" anchorCtr="0">
            <a:noAutofit/>
          </a:bodyPr>
          <a:lstStyle/>
          <a:p>
            <a:pPr marL="0" lvl="0" indent="0" algn="ctr" defTabSz="800100">
              <a:lnSpc>
                <a:spcPct val="90000"/>
              </a:lnSpc>
              <a:spcBef>
                <a:spcPct val="0"/>
              </a:spcBef>
              <a:spcAft>
                <a:spcPct val="35000"/>
              </a:spcAft>
              <a:buNone/>
            </a:pPr>
            <a:r>
              <a:rPr lang="en-US" sz="1800" kern="1200" dirty="0"/>
              <a:t>2. Review Snapshot Errors and Warnings</a:t>
            </a:r>
          </a:p>
        </p:txBody>
      </p:sp>
      <p:sp>
        <p:nvSpPr>
          <p:cNvPr id="9" name="Freeform: Shape 8">
            <a:extLst>
              <a:ext uri="{FF2B5EF4-FFF2-40B4-BE49-F238E27FC236}">
                <a16:creationId xmlns:a16="http://schemas.microsoft.com/office/drawing/2014/main" id="{8BB5E6EA-64D8-03A0-7AD5-854ED47B4387}"/>
              </a:ext>
            </a:extLst>
          </p:cNvPr>
          <p:cNvSpPr/>
          <p:nvPr/>
        </p:nvSpPr>
        <p:spPr>
          <a:xfrm>
            <a:off x="1702466" y="3732164"/>
            <a:ext cx="3093648" cy="1986985"/>
          </a:xfrm>
          <a:custGeom>
            <a:avLst/>
            <a:gdLst>
              <a:gd name="connsiteX0" fmla="*/ 0 w 3093648"/>
              <a:gd name="connsiteY0" fmla="*/ 331171 h 1986985"/>
              <a:gd name="connsiteX1" fmla="*/ 331171 w 3093648"/>
              <a:gd name="connsiteY1" fmla="*/ 0 h 1986985"/>
              <a:gd name="connsiteX2" fmla="*/ 2762477 w 3093648"/>
              <a:gd name="connsiteY2" fmla="*/ 0 h 1986985"/>
              <a:gd name="connsiteX3" fmla="*/ 3093648 w 3093648"/>
              <a:gd name="connsiteY3" fmla="*/ 331171 h 1986985"/>
              <a:gd name="connsiteX4" fmla="*/ 3093648 w 3093648"/>
              <a:gd name="connsiteY4" fmla="*/ 1655814 h 1986985"/>
              <a:gd name="connsiteX5" fmla="*/ 2762477 w 3093648"/>
              <a:gd name="connsiteY5" fmla="*/ 1986985 h 1986985"/>
              <a:gd name="connsiteX6" fmla="*/ 331171 w 3093648"/>
              <a:gd name="connsiteY6" fmla="*/ 1986985 h 1986985"/>
              <a:gd name="connsiteX7" fmla="*/ 0 w 3093648"/>
              <a:gd name="connsiteY7" fmla="*/ 1655814 h 1986985"/>
              <a:gd name="connsiteX8" fmla="*/ 0 w 3093648"/>
              <a:gd name="connsiteY8" fmla="*/ 331171 h 198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93648" h="1986985">
                <a:moveTo>
                  <a:pt x="0" y="331171"/>
                </a:moveTo>
                <a:cubicBezTo>
                  <a:pt x="0" y="148270"/>
                  <a:pt x="148270" y="0"/>
                  <a:pt x="331171" y="0"/>
                </a:cubicBezTo>
                <a:lnTo>
                  <a:pt x="2762477" y="0"/>
                </a:lnTo>
                <a:cubicBezTo>
                  <a:pt x="2945378" y="0"/>
                  <a:pt x="3093648" y="148270"/>
                  <a:pt x="3093648" y="331171"/>
                </a:cubicBezTo>
                <a:lnTo>
                  <a:pt x="3093648" y="1655814"/>
                </a:lnTo>
                <a:cubicBezTo>
                  <a:pt x="3093648" y="1838715"/>
                  <a:pt x="2945378" y="1986985"/>
                  <a:pt x="2762477" y="1986985"/>
                </a:cubicBezTo>
                <a:lnTo>
                  <a:pt x="331171" y="1986985"/>
                </a:lnTo>
                <a:cubicBezTo>
                  <a:pt x="148270" y="1986985"/>
                  <a:pt x="0" y="1838715"/>
                  <a:pt x="0" y="1655814"/>
                </a:cubicBezTo>
                <a:lnTo>
                  <a:pt x="0" y="331171"/>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65577" tIns="165577" rIns="165577" bIns="165577" numCol="1" spcCol="1270" anchor="t" anchorCtr="0">
            <a:noAutofit/>
          </a:bodyPr>
          <a:lstStyle/>
          <a:p>
            <a:pPr marL="0" lvl="0" indent="0" algn="l" defTabSz="800100">
              <a:lnSpc>
                <a:spcPct val="90000"/>
              </a:lnSpc>
              <a:spcBef>
                <a:spcPct val="0"/>
              </a:spcBef>
              <a:spcAft>
                <a:spcPct val="35000"/>
              </a:spcAft>
              <a:buNone/>
            </a:pPr>
            <a:r>
              <a:rPr lang="en-US" sz="1800" kern="1200" dirty="0"/>
              <a:t>3. Edit student records manually in data pipeline</a:t>
            </a:r>
          </a:p>
          <a:p>
            <a:pPr marL="114300" lvl="1" indent="-114300" algn="l" defTabSz="533400">
              <a:lnSpc>
                <a:spcPct val="90000"/>
              </a:lnSpc>
              <a:spcBef>
                <a:spcPct val="0"/>
              </a:spcBef>
              <a:spcAft>
                <a:spcPct val="15000"/>
              </a:spcAft>
              <a:buChar char="•"/>
            </a:pPr>
            <a:r>
              <a:rPr lang="en-US" sz="1200" kern="1200" dirty="0"/>
              <a:t>Ensure Student Interchange file is still error free</a:t>
            </a:r>
          </a:p>
          <a:p>
            <a:pPr marL="114300" lvl="1" indent="-114300" algn="l" defTabSz="533400">
              <a:lnSpc>
                <a:spcPct val="90000"/>
              </a:lnSpc>
              <a:spcBef>
                <a:spcPct val="0"/>
              </a:spcBef>
              <a:spcAft>
                <a:spcPct val="15000"/>
              </a:spcAft>
              <a:buChar char="•"/>
            </a:pPr>
            <a:r>
              <a:rPr lang="en-US" sz="1200" kern="1200" dirty="0"/>
              <a:t>Submit data change or exception request for all updates outside of SE900 errors</a:t>
            </a:r>
          </a:p>
          <a:p>
            <a:pPr marL="114300" lvl="1" indent="-114300" algn="l" defTabSz="533400">
              <a:lnSpc>
                <a:spcPct val="90000"/>
              </a:lnSpc>
              <a:spcBef>
                <a:spcPct val="0"/>
              </a:spcBef>
              <a:spcAft>
                <a:spcPct val="15000"/>
              </a:spcAft>
              <a:buChar char="•"/>
            </a:pPr>
            <a:r>
              <a:rPr lang="en-US" sz="1200" kern="1200" dirty="0"/>
              <a:t>May need to update subsequent Student October data for some warnings</a:t>
            </a:r>
          </a:p>
        </p:txBody>
      </p:sp>
      <p:sp>
        <p:nvSpPr>
          <p:cNvPr id="10" name="Freeform: Shape 9">
            <a:extLst>
              <a:ext uri="{FF2B5EF4-FFF2-40B4-BE49-F238E27FC236}">
                <a16:creationId xmlns:a16="http://schemas.microsoft.com/office/drawing/2014/main" id="{F445FCE9-28DA-36F5-2644-7430E580227E}"/>
              </a:ext>
            </a:extLst>
          </p:cNvPr>
          <p:cNvSpPr/>
          <p:nvPr/>
        </p:nvSpPr>
        <p:spPr>
          <a:xfrm>
            <a:off x="376529" y="2438311"/>
            <a:ext cx="1762027" cy="1123537"/>
          </a:xfrm>
          <a:custGeom>
            <a:avLst/>
            <a:gdLst>
              <a:gd name="connsiteX0" fmla="*/ 0 w 1762027"/>
              <a:gd name="connsiteY0" fmla="*/ 187260 h 1123537"/>
              <a:gd name="connsiteX1" fmla="*/ 187260 w 1762027"/>
              <a:gd name="connsiteY1" fmla="*/ 0 h 1123537"/>
              <a:gd name="connsiteX2" fmla="*/ 1574767 w 1762027"/>
              <a:gd name="connsiteY2" fmla="*/ 0 h 1123537"/>
              <a:gd name="connsiteX3" fmla="*/ 1762027 w 1762027"/>
              <a:gd name="connsiteY3" fmla="*/ 187260 h 1123537"/>
              <a:gd name="connsiteX4" fmla="*/ 1762027 w 1762027"/>
              <a:gd name="connsiteY4" fmla="*/ 936277 h 1123537"/>
              <a:gd name="connsiteX5" fmla="*/ 1574767 w 1762027"/>
              <a:gd name="connsiteY5" fmla="*/ 1123537 h 1123537"/>
              <a:gd name="connsiteX6" fmla="*/ 187260 w 1762027"/>
              <a:gd name="connsiteY6" fmla="*/ 1123537 h 1123537"/>
              <a:gd name="connsiteX7" fmla="*/ 0 w 1762027"/>
              <a:gd name="connsiteY7" fmla="*/ 936277 h 1123537"/>
              <a:gd name="connsiteX8" fmla="*/ 0 w 1762027"/>
              <a:gd name="connsiteY8" fmla="*/ 187260 h 1123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62027" h="1123537">
                <a:moveTo>
                  <a:pt x="0" y="187260"/>
                </a:moveTo>
                <a:cubicBezTo>
                  <a:pt x="0" y="83839"/>
                  <a:pt x="83839" y="0"/>
                  <a:pt x="187260" y="0"/>
                </a:cubicBezTo>
                <a:lnTo>
                  <a:pt x="1574767" y="0"/>
                </a:lnTo>
                <a:cubicBezTo>
                  <a:pt x="1678188" y="0"/>
                  <a:pt x="1762027" y="83839"/>
                  <a:pt x="1762027" y="187260"/>
                </a:cubicBezTo>
                <a:lnTo>
                  <a:pt x="1762027" y="936277"/>
                </a:lnTo>
                <a:cubicBezTo>
                  <a:pt x="1762027" y="1039698"/>
                  <a:pt x="1678188" y="1123537"/>
                  <a:pt x="1574767" y="1123537"/>
                </a:cubicBezTo>
                <a:lnTo>
                  <a:pt x="187260" y="1123537"/>
                </a:lnTo>
                <a:cubicBezTo>
                  <a:pt x="83839" y="1123537"/>
                  <a:pt x="0" y="1039698"/>
                  <a:pt x="0" y="936277"/>
                </a:cubicBezTo>
                <a:lnTo>
                  <a:pt x="0" y="187260"/>
                </a:lnTo>
                <a:close/>
              </a:path>
            </a:pathLst>
          </a:custGeom>
        </p:spPr>
        <p:style>
          <a:lnRef idx="2">
            <a:schemeClr val="lt2">
              <a:hueOff val="0"/>
              <a:satOff val="0"/>
              <a:lumOff val="0"/>
              <a:alphaOff val="0"/>
            </a:schemeClr>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spcFirstLastPara="0" vert="horz" wrap="square" lIns="123427" tIns="123427" rIns="123427" bIns="123427" numCol="1" spcCol="1270" anchor="ctr" anchorCtr="0">
            <a:noAutofit/>
          </a:bodyPr>
          <a:lstStyle/>
          <a:p>
            <a:pPr marL="0" lvl="0" indent="0" algn="ctr" defTabSz="800100">
              <a:lnSpc>
                <a:spcPct val="90000"/>
              </a:lnSpc>
              <a:spcBef>
                <a:spcPct val="0"/>
              </a:spcBef>
              <a:spcAft>
                <a:spcPct val="35000"/>
              </a:spcAft>
              <a:buNone/>
            </a:pPr>
            <a:r>
              <a:rPr lang="en-US" sz="1800" kern="1200" dirty="0"/>
              <a:t>4. Update student records in SIS to reflect manual changes</a:t>
            </a:r>
          </a:p>
        </p:txBody>
      </p:sp>
      <p:sp>
        <p:nvSpPr>
          <p:cNvPr id="7" name="Content Placeholder 2">
            <a:extLst>
              <a:ext uri="{FF2B5EF4-FFF2-40B4-BE49-F238E27FC236}">
                <a16:creationId xmlns:a16="http://schemas.microsoft.com/office/drawing/2014/main" id="{C3C789BC-BA96-AD6F-D37C-AC01147A1874}"/>
              </a:ext>
            </a:extLst>
          </p:cNvPr>
          <p:cNvSpPr txBox="1">
            <a:spLocks/>
          </p:cNvSpPr>
          <p:nvPr/>
        </p:nvSpPr>
        <p:spPr>
          <a:xfrm>
            <a:off x="6580094" y="622149"/>
            <a:ext cx="5100918" cy="4801497"/>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dirty="0"/>
              <a:t>Once snapshot is error free…</a:t>
            </a:r>
          </a:p>
          <a:p>
            <a:pPr marL="342900" indent="-342900">
              <a:buFont typeface="Arial" panose="020B0604020202020204" pitchFamily="34" charset="0"/>
              <a:buChar char="•"/>
            </a:pPr>
            <a:r>
              <a:rPr lang="en-US" dirty="0"/>
              <a:t>Post-Cross Error Free Deadline: November 19</a:t>
            </a:r>
            <a:r>
              <a:rPr lang="en-US" baseline="30000" dirty="0"/>
              <a:t>th</a:t>
            </a:r>
            <a:r>
              <a:rPr lang="en-US" dirty="0"/>
              <a:t> </a:t>
            </a:r>
          </a:p>
          <a:p>
            <a:pPr marL="342900" indent="-342900">
              <a:buFont typeface="Arial" panose="020B0604020202020204" pitchFamily="34" charset="0"/>
              <a:buChar char="•"/>
            </a:pPr>
            <a:r>
              <a:rPr lang="en-US" dirty="0"/>
              <a:t>5. Review COGNOS/CEDAR reports to validate data</a:t>
            </a:r>
          </a:p>
          <a:p>
            <a:pPr marL="1028700" lvl="1" indent="-342900"/>
            <a:r>
              <a:rPr lang="en-US" dirty="0"/>
              <a:t>Error free ≠ Accurate</a:t>
            </a:r>
          </a:p>
          <a:p>
            <a:pPr marL="342900" indent="-342900">
              <a:buFont typeface="Arial" panose="020B0604020202020204" pitchFamily="34" charset="0"/>
              <a:buChar char="•"/>
            </a:pPr>
            <a:r>
              <a:rPr lang="en-US" dirty="0"/>
              <a:t>6. Download Sign-Off Form </a:t>
            </a:r>
          </a:p>
          <a:p>
            <a:pPr marL="1028700" lvl="1" indent="-342900"/>
            <a:r>
              <a:rPr lang="en-US" dirty="0"/>
              <a:t>LEA Approver Only</a:t>
            </a:r>
          </a:p>
          <a:p>
            <a:pPr marL="1028700" lvl="1" indent="-342900"/>
            <a:r>
              <a:rPr lang="en-US" dirty="0"/>
              <a:t>Data Pipeline </a:t>
            </a:r>
            <a:r>
              <a:rPr lang="en-US" dirty="0">
                <a:sym typeface="Wingdings" panose="05000000000000000000" pitchFamily="2" charset="2"/>
              </a:rPr>
              <a:t> Status Dashboard  Download Sign-Off Form</a:t>
            </a:r>
          </a:p>
          <a:p>
            <a:pPr marL="1028700" lvl="1" indent="-342900"/>
            <a:r>
              <a:rPr lang="en-US" dirty="0">
                <a:sym typeface="Wingdings" panose="05000000000000000000" pitchFamily="2" charset="2"/>
              </a:rPr>
              <a:t>Email signed form to SEY collection lead</a:t>
            </a:r>
          </a:p>
          <a:p>
            <a:pPr marL="1028700" lvl="1" indent="-342900"/>
            <a:r>
              <a:rPr lang="en-US" dirty="0">
                <a:sym typeface="Wingdings" panose="05000000000000000000" pitchFamily="2" charset="2"/>
              </a:rPr>
              <a:t>Deadline: December 3</a:t>
            </a:r>
            <a:r>
              <a:rPr lang="en-US" baseline="30000" dirty="0">
                <a:sym typeface="Wingdings" panose="05000000000000000000" pitchFamily="2" charset="2"/>
              </a:rPr>
              <a:t>rd</a:t>
            </a:r>
            <a:r>
              <a:rPr lang="en-US" dirty="0">
                <a:sym typeface="Wingdings" panose="05000000000000000000" pitchFamily="2" charset="2"/>
              </a:rPr>
              <a:t> </a:t>
            </a:r>
          </a:p>
          <a:p>
            <a:pPr marL="1485900" lvl="2" indent="-342900"/>
            <a:r>
              <a:rPr lang="en-US" dirty="0">
                <a:sym typeface="Wingdings" panose="05000000000000000000" pitchFamily="2" charset="2"/>
              </a:rPr>
              <a:t>Forms will not be accepted prior to November 14</a:t>
            </a:r>
            <a:r>
              <a:rPr lang="en-US" baseline="30000" dirty="0">
                <a:sym typeface="Wingdings" panose="05000000000000000000" pitchFamily="2" charset="2"/>
              </a:rPr>
              <a:t>th</a:t>
            </a:r>
            <a:r>
              <a:rPr lang="en-US" dirty="0">
                <a:sym typeface="Wingdings" panose="05000000000000000000" pitchFamily="2" charset="2"/>
              </a:rPr>
              <a:t>  </a:t>
            </a:r>
            <a:endParaRPr lang="en-US" dirty="0"/>
          </a:p>
          <a:p>
            <a:pPr marL="342900" indent="-342900"/>
            <a:endParaRPr lang="en-US" dirty="0"/>
          </a:p>
          <a:p>
            <a:pPr marL="342900" indent="-342900">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35B3D21E-09FB-4CE6-B801-C039E38DD797}"/>
              </a:ext>
            </a:extLst>
          </p:cNvPr>
          <p:cNvSpPr>
            <a:spLocks noGrp="1"/>
          </p:cNvSpPr>
          <p:nvPr>
            <p:ph type="sldNum" sz="quarter" idx="12"/>
          </p:nvPr>
        </p:nvSpPr>
        <p:spPr/>
        <p:txBody>
          <a:bodyPr/>
          <a:lstStyle/>
          <a:p>
            <a:fld id="{C479D5F6-EDCB-402A-AC08-4943A1820E8F}" type="slidenum">
              <a:rPr lang="en-US" smtClean="0"/>
              <a:pPr/>
              <a:t>41</a:t>
            </a:fld>
            <a:endParaRPr lang="en-US"/>
          </a:p>
        </p:txBody>
      </p:sp>
    </p:spTree>
    <p:extLst>
      <p:ext uri="{BB962C8B-B14F-4D97-AF65-F5344CB8AC3E}">
        <p14:creationId xmlns:p14="http://schemas.microsoft.com/office/powerpoint/2010/main" val="337160456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829755-5BCD-4ED7-AF8D-841D7B663903}"/>
              </a:ext>
            </a:extLst>
          </p:cNvPr>
          <p:cNvSpPr>
            <a:spLocks noGrp="1"/>
          </p:cNvSpPr>
          <p:nvPr>
            <p:ph type="title"/>
          </p:nvPr>
        </p:nvSpPr>
        <p:spPr/>
        <p:txBody>
          <a:bodyPr/>
          <a:lstStyle/>
          <a:p>
            <a:r>
              <a:rPr lang="en-US" dirty="0"/>
              <a:t>Create Snapshot</a:t>
            </a:r>
            <a:br>
              <a:rPr lang="en-US" dirty="0"/>
            </a:br>
            <a:r>
              <a:rPr lang="en-US" dirty="0"/>
              <a:t>Regular Phase &amp; Cross LEA Phase</a:t>
            </a:r>
          </a:p>
        </p:txBody>
      </p:sp>
      <p:pic>
        <p:nvPicPr>
          <p:cNvPr id="3074" name="Picture 2" descr="1. Login to Data Pipeline&#10;2. Select student profile&#10;3. Select snapshot&#10;4. select applicable values from the dropdown menus&#10;5. select search&#10;6. select confirm snapshot creation">
            <a:hlinkClick r:id="rId2"/>
            <a:extLst>
              <a:ext uri="{FF2B5EF4-FFF2-40B4-BE49-F238E27FC236}">
                <a16:creationId xmlns:a16="http://schemas.microsoft.com/office/drawing/2014/main" id="{D3A87F68-314F-40E5-8F7D-26412BA1DE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04473" y="1437036"/>
            <a:ext cx="8439150" cy="2462883"/>
          </a:xfrm>
          <a:prstGeom prst="rect">
            <a:avLst/>
          </a:prstGeom>
          <a:noFill/>
          <a:extLst>
            <a:ext uri="{909E8E84-426E-40DD-AFC4-6F175D3DCCD1}">
              <a14:hiddenFill xmlns:a14="http://schemas.microsoft.com/office/drawing/2010/main">
                <a:solidFill>
                  <a:srgbClr val="FFFFFF"/>
                </a:solidFill>
              </a14:hiddenFill>
            </a:ext>
          </a:extLst>
        </p:spPr>
      </p:pic>
      <p:sp>
        <p:nvSpPr>
          <p:cNvPr id="5" name="Content Placeholder 4">
            <a:extLst>
              <a:ext uri="{FF2B5EF4-FFF2-40B4-BE49-F238E27FC236}">
                <a16:creationId xmlns:a16="http://schemas.microsoft.com/office/drawing/2014/main" id="{65928EE3-2643-4163-8AEE-0F8C9ACC907C}"/>
              </a:ext>
            </a:extLst>
          </p:cNvPr>
          <p:cNvSpPr>
            <a:spLocks noGrp="1"/>
          </p:cNvSpPr>
          <p:nvPr>
            <p:ph idx="1"/>
          </p:nvPr>
        </p:nvSpPr>
        <p:spPr>
          <a:xfrm>
            <a:off x="838200" y="4061012"/>
            <a:ext cx="10515600" cy="2133600"/>
          </a:xfrm>
        </p:spPr>
        <p:txBody>
          <a:bodyPr>
            <a:normAutofit lnSpcReduction="10000"/>
          </a:bodyPr>
          <a:lstStyle/>
          <a:p>
            <a:r>
              <a:rPr lang="en-US" dirty="0"/>
              <a:t>The message </a:t>
            </a:r>
            <a:r>
              <a:rPr lang="en-US" dirty="0">
                <a:solidFill>
                  <a:srgbClr val="00B050"/>
                </a:solidFill>
              </a:rPr>
              <a:t>“Snapshot creation triggered and processing. A notification email will be sent upon completion” </a:t>
            </a:r>
            <a:r>
              <a:rPr lang="en-US" dirty="0"/>
              <a:t>will appear at the top of the screen after you press the confirm snapshot creation button</a:t>
            </a:r>
          </a:p>
          <a:p>
            <a:r>
              <a:rPr lang="en-US" dirty="0"/>
              <a:t>Wait for the notification email before reviewing errors/warnings</a:t>
            </a:r>
          </a:p>
          <a:p>
            <a:r>
              <a:rPr lang="en-US" dirty="0"/>
              <a:t>Creating a new snapshot will replace all the records from your previous snapshot</a:t>
            </a:r>
          </a:p>
        </p:txBody>
      </p:sp>
      <p:sp>
        <p:nvSpPr>
          <p:cNvPr id="3" name="Slide Number Placeholder 2">
            <a:extLst>
              <a:ext uri="{FF2B5EF4-FFF2-40B4-BE49-F238E27FC236}">
                <a16:creationId xmlns:a16="http://schemas.microsoft.com/office/drawing/2014/main" id="{A28E6F16-B84D-4707-8078-F9DB69D83D07}"/>
              </a:ext>
            </a:extLst>
          </p:cNvPr>
          <p:cNvSpPr>
            <a:spLocks noGrp="1"/>
          </p:cNvSpPr>
          <p:nvPr>
            <p:ph type="sldNum" sz="quarter" idx="12"/>
          </p:nvPr>
        </p:nvSpPr>
        <p:spPr/>
        <p:txBody>
          <a:bodyPr/>
          <a:lstStyle/>
          <a:p>
            <a:fld id="{C479D5F6-EDCB-402A-AC08-4943A1820E8F}" type="slidenum">
              <a:rPr lang="en-US" smtClean="0"/>
              <a:pPr/>
              <a:t>42</a:t>
            </a:fld>
            <a:endParaRPr lang="en-US" dirty="0"/>
          </a:p>
        </p:txBody>
      </p:sp>
    </p:spTree>
    <p:extLst>
      <p:ext uri="{BB962C8B-B14F-4D97-AF65-F5344CB8AC3E}">
        <p14:creationId xmlns:p14="http://schemas.microsoft.com/office/powerpoint/2010/main" val="38571271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4829755-5BCD-4ED7-AF8D-841D7B663903}"/>
              </a:ext>
            </a:extLst>
          </p:cNvPr>
          <p:cNvSpPr>
            <a:spLocks noGrp="1"/>
          </p:cNvSpPr>
          <p:nvPr>
            <p:ph type="title"/>
          </p:nvPr>
        </p:nvSpPr>
        <p:spPr/>
        <p:txBody>
          <a:bodyPr/>
          <a:lstStyle/>
          <a:p>
            <a:r>
              <a:rPr lang="en-US" dirty="0"/>
              <a:t>Update Snapshot</a:t>
            </a:r>
            <a:br>
              <a:rPr lang="en-US" dirty="0"/>
            </a:br>
            <a:r>
              <a:rPr lang="en-US" dirty="0"/>
              <a:t>Post-Cross LEA Phase</a:t>
            </a:r>
          </a:p>
        </p:txBody>
      </p:sp>
      <p:sp>
        <p:nvSpPr>
          <p:cNvPr id="5" name="Content Placeholder 4">
            <a:extLst>
              <a:ext uri="{FF2B5EF4-FFF2-40B4-BE49-F238E27FC236}">
                <a16:creationId xmlns:a16="http://schemas.microsoft.com/office/drawing/2014/main" id="{65928EE3-2643-4163-8AEE-0F8C9ACC907C}"/>
              </a:ext>
            </a:extLst>
          </p:cNvPr>
          <p:cNvSpPr>
            <a:spLocks noGrp="1"/>
          </p:cNvSpPr>
          <p:nvPr>
            <p:ph idx="1"/>
          </p:nvPr>
        </p:nvSpPr>
        <p:spPr>
          <a:xfrm>
            <a:off x="838200" y="4359348"/>
            <a:ext cx="10515600" cy="1835263"/>
          </a:xfrm>
        </p:spPr>
        <p:txBody>
          <a:bodyPr>
            <a:normAutofit fontScale="77500" lnSpcReduction="20000"/>
          </a:bodyPr>
          <a:lstStyle/>
          <a:p>
            <a:r>
              <a:rPr lang="en-US" dirty="0"/>
              <a:t>The message </a:t>
            </a:r>
            <a:r>
              <a:rPr lang="en-US" dirty="0">
                <a:solidFill>
                  <a:srgbClr val="00B050"/>
                </a:solidFill>
              </a:rPr>
              <a:t>“Snapshot creation triggered and processing. A notification email will be sent upon completion” </a:t>
            </a:r>
            <a:r>
              <a:rPr lang="en-US" dirty="0"/>
              <a:t>will appear at the top of the screen after you press the confirm snapshot creation button</a:t>
            </a:r>
          </a:p>
          <a:p>
            <a:r>
              <a:rPr lang="en-US" dirty="0"/>
              <a:t>Data is only updated for records with SE900 series errors or approved data change request</a:t>
            </a:r>
          </a:p>
          <a:p>
            <a:r>
              <a:rPr lang="en-US" dirty="0"/>
              <a:t>Clears errors for approved exception requests</a:t>
            </a:r>
          </a:p>
          <a:p>
            <a:r>
              <a:rPr lang="en-US" dirty="0"/>
              <a:t>All districts should ‘update’ their snapshot at least once during the Post-Cross LEA phase even if they do not make any changes to student records</a:t>
            </a:r>
          </a:p>
        </p:txBody>
      </p:sp>
      <p:sp>
        <p:nvSpPr>
          <p:cNvPr id="3" name="Slide Number Placeholder 2">
            <a:extLst>
              <a:ext uri="{FF2B5EF4-FFF2-40B4-BE49-F238E27FC236}">
                <a16:creationId xmlns:a16="http://schemas.microsoft.com/office/drawing/2014/main" id="{A28E6F16-B84D-4707-8078-F9DB69D83D07}"/>
              </a:ext>
            </a:extLst>
          </p:cNvPr>
          <p:cNvSpPr>
            <a:spLocks noGrp="1"/>
          </p:cNvSpPr>
          <p:nvPr>
            <p:ph type="sldNum" sz="quarter" idx="12"/>
          </p:nvPr>
        </p:nvSpPr>
        <p:spPr/>
        <p:txBody>
          <a:bodyPr/>
          <a:lstStyle/>
          <a:p>
            <a:fld id="{C479D5F6-EDCB-402A-AC08-4943A1820E8F}" type="slidenum">
              <a:rPr lang="en-US" smtClean="0"/>
              <a:pPr/>
              <a:t>43</a:t>
            </a:fld>
            <a:endParaRPr lang="en-US" dirty="0"/>
          </a:p>
        </p:txBody>
      </p:sp>
      <p:pic>
        <p:nvPicPr>
          <p:cNvPr id="6" name="Picture 5" descr="1. Login to Data Pipeline&#10;2. Select Student Profile&#10;3. Select Snapshot&#10;4. Complete the drop-down menus&#10;a. File Type = Student End of Year&#10;b. School Year = current school year&#10;c. Organization/LEA = Your district&#10;5. Select Search&#10;6. Select Update Snapshot">
            <a:extLst>
              <a:ext uri="{FF2B5EF4-FFF2-40B4-BE49-F238E27FC236}">
                <a16:creationId xmlns:a16="http://schemas.microsoft.com/office/drawing/2014/main" id="{4A4AD067-B58C-2DB4-5517-259BBF2C188D}"/>
              </a:ext>
            </a:extLst>
          </p:cNvPr>
          <p:cNvPicPr>
            <a:picLocks noChangeAspect="1"/>
          </p:cNvPicPr>
          <p:nvPr/>
        </p:nvPicPr>
        <p:blipFill>
          <a:blip r:embed="rId2"/>
          <a:stretch>
            <a:fillRect/>
          </a:stretch>
        </p:blipFill>
        <p:spPr>
          <a:xfrm>
            <a:off x="1797636" y="1364304"/>
            <a:ext cx="7948349" cy="2865368"/>
          </a:xfrm>
          <a:prstGeom prst="rect">
            <a:avLst/>
          </a:prstGeom>
        </p:spPr>
      </p:pic>
    </p:spTree>
    <p:extLst>
      <p:ext uri="{BB962C8B-B14F-4D97-AF65-F5344CB8AC3E}">
        <p14:creationId xmlns:p14="http://schemas.microsoft.com/office/powerpoint/2010/main" val="368291599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F99945-82ED-49DD-AED0-C11F3551FB82}"/>
              </a:ext>
            </a:extLst>
          </p:cNvPr>
          <p:cNvSpPr>
            <a:spLocks noGrp="1"/>
          </p:cNvSpPr>
          <p:nvPr>
            <p:ph type="ctrTitle"/>
          </p:nvPr>
        </p:nvSpPr>
        <p:spPr/>
        <p:txBody>
          <a:bodyPr/>
          <a:lstStyle/>
          <a:p>
            <a:r>
              <a:rPr lang="en-US" dirty="0"/>
              <a:t>Status Dashboard</a:t>
            </a:r>
          </a:p>
        </p:txBody>
      </p:sp>
      <p:sp>
        <p:nvSpPr>
          <p:cNvPr id="3" name="Slide Number Placeholder 2">
            <a:extLst>
              <a:ext uri="{FF2B5EF4-FFF2-40B4-BE49-F238E27FC236}">
                <a16:creationId xmlns:a16="http://schemas.microsoft.com/office/drawing/2014/main" id="{82478C31-1B33-4551-AD33-BB77699D41BB}"/>
              </a:ext>
            </a:extLst>
          </p:cNvPr>
          <p:cNvSpPr>
            <a:spLocks noGrp="1"/>
          </p:cNvSpPr>
          <p:nvPr>
            <p:ph type="sldNum" sz="quarter" idx="12"/>
          </p:nvPr>
        </p:nvSpPr>
        <p:spPr/>
        <p:txBody>
          <a:bodyPr/>
          <a:lstStyle/>
          <a:p>
            <a:fld id="{C479D5F6-EDCB-402A-AC08-4943A1820E8F}" type="slidenum">
              <a:rPr lang="en-US" smtClean="0"/>
              <a:pPr/>
              <a:t>44</a:t>
            </a:fld>
            <a:endParaRPr lang="en-US" dirty="0"/>
          </a:p>
        </p:txBody>
      </p:sp>
    </p:spTree>
    <p:extLst>
      <p:ext uri="{BB962C8B-B14F-4D97-AF65-F5344CB8AC3E}">
        <p14:creationId xmlns:p14="http://schemas.microsoft.com/office/powerpoint/2010/main" val="24353899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9ED3E60-1ABC-4331-8AEC-8A66132C197C}"/>
              </a:ext>
            </a:extLst>
          </p:cNvPr>
          <p:cNvSpPr>
            <a:spLocks noGrp="1"/>
          </p:cNvSpPr>
          <p:nvPr>
            <p:ph type="title"/>
          </p:nvPr>
        </p:nvSpPr>
        <p:spPr/>
        <p:txBody>
          <a:bodyPr/>
          <a:lstStyle/>
          <a:p>
            <a:r>
              <a:rPr lang="en-US" dirty="0"/>
              <a:t>Status Dashboard Information</a:t>
            </a:r>
          </a:p>
        </p:txBody>
      </p:sp>
      <p:sp>
        <p:nvSpPr>
          <p:cNvPr id="5" name="Content Placeholder 4">
            <a:extLst>
              <a:ext uri="{FF2B5EF4-FFF2-40B4-BE49-F238E27FC236}">
                <a16:creationId xmlns:a16="http://schemas.microsoft.com/office/drawing/2014/main" id="{7DD0A85E-530B-4E11-B6AF-09284D70CF70}"/>
              </a:ext>
            </a:extLst>
          </p:cNvPr>
          <p:cNvSpPr>
            <a:spLocks noGrp="1"/>
          </p:cNvSpPr>
          <p:nvPr>
            <p:ph idx="1"/>
          </p:nvPr>
        </p:nvSpPr>
        <p:spPr/>
        <p:txBody>
          <a:bodyPr>
            <a:normAutofit fontScale="92500" lnSpcReduction="20000"/>
          </a:bodyPr>
          <a:lstStyle/>
          <a:p>
            <a:r>
              <a:rPr lang="en-US" dirty="0"/>
              <a:t>Allows you to review the status of a submitted interchange file or snapshot</a:t>
            </a:r>
          </a:p>
          <a:p>
            <a:pPr lvl="1"/>
            <a:r>
              <a:rPr lang="en-US" dirty="0"/>
              <a:t>Quantity of errors</a:t>
            </a:r>
          </a:p>
          <a:p>
            <a:pPr lvl="1"/>
            <a:r>
              <a:rPr lang="en-US" dirty="0"/>
              <a:t>Data Exists ‘Y’ means successful snapshot creation</a:t>
            </a:r>
          </a:p>
          <a:p>
            <a:pPr lvl="1"/>
            <a:r>
              <a:rPr lang="en-US" dirty="0"/>
              <a:t>Data Locked ‘Y’ means snapshot creation is not available</a:t>
            </a:r>
          </a:p>
          <a:p>
            <a:pPr lvl="2"/>
            <a:r>
              <a:rPr lang="en-US" dirty="0"/>
              <a:t>Post-Cross LEA updates can be completed in this status</a:t>
            </a:r>
          </a:p>
          <a:p>
            <a:pPr lvl="1"/>
            <a:r>
              <a:rPr lang="en-US" dirty="0"/>
              <a:t>Overall Status</a:t>
            </a:r>
          </a:p>
          <a:p>
            <a:pPr lvl="2"/>
            <a:r>
              <a:rPr lang="en-US" dirty="0"/>
              <a:t>‘P’ Pending</a:t>
            </a:r>
          </a:p>
          <a:p>
            <a:pPr lvl="2"/>
            <a:r>
              <a:rPr lang="en-US" dirty="0"/>
              <a:t>‘S’ Submitted</a:t>
            </a:r>
          </a:p>
          <a:p>
            <a:pPr lvl="1"/>
            <a:r>
              <a:rPr lang="en-US" dirty="0"/>
              <a:t>Last Updated Date</a:t>
            </a:r>
          </a:p>
          <a:p>
            <a:pPr lvl="2"/>
            <a:r>
              <a:rPr lang="en-US" dirty="0"/>
              <a:t>This date/time should be more recent on your SEY snapshot than on the related student interchange files</a:t>
            </a:r>
          </a:p>
          <a:p>
            <a:r>
              <a:rPr lang="en-US" dirty="0"/>
              <a:t>Used to submit snapshot to CDE</a:t>
            </a:r>
          </a:p>
          <a:p>
            <a:r>
              <a:rPr lang="en-US" dirty="0"/>
              <a:t>Used to download the superintendent verification (sign-off) form during the final phase of data collection</a:t>
            </a:r>
          </a:p>
          <a:p>
            <a:pPr lvl="1"/>
            <a:r>
              <a:rPr lang="en-US" dirty="0"/>
              <a:t>Last Updated Date on the status dashboard must be prior to the date on the sign-off form for the form to be accepted</a:t>
            </a:r>
          </a:p>
        </p:txBody>
      </p:sp>
      <p:sp>
        <p:nvSpPr>
          <p:cNvPr id="3" name="Slide Number Placeholder 2">
            <a:extLst>
              <a:ext uri="{FF2B5EF4-FFF2-40B4-BE49-F238E27FC236}">
                <a16:creationId xmlns:a16="http://schemas.microsoft.com/office/drawing/2014/main" id="{B15AE8C5-5E45-40C2-9728-58855BCCD180}"/>
              </a:ext>
            </a:extLst>
          </p:cNvPr>
          <p:cNvSpPr>
            <a:spLocks noGrp="1"/>
          </p:cNvSpPr>
          <p:nvPr>
            <p:ph type="sldNum" sz="quarter" idx="12"/>
          </p:nvPr>
        </p:nvSpPr>
        <p:spPr/>
        <p:txBody>
          <a:bodyPr/>
          <a:lstStyle/>
          <a:p>
            <a:fld id="{C479D5F6-EDCB-402A-AC08-4943A1820E8F}" type="slidenum">
              <a:rPr lang="en-US" smtClean="0"/>
              <a:pPr/>
              <a:t>45</a:t>
            </a:fld>
            <a:endParaRPr lang="en-US" dirty="0"/>
          </a:p>
        </p:txBody>
      </p:sp>
    </p:spTree>
    <p:extLst>
      <p:ext uri="{BB962C8B-B14F-4D97-AF65-F5344CB8AC3E}">
        <p14:creationId xmlns:p14="http://schemas.microsoft.com/office/powerpoint/2010/main" val="180646620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C9B21-BF28-4967-9526-37640C271336}"/>
              </a:ext>
            </a:extLst>
          </p:cNvPr>
          <p:cNvSpPr>
            <a:spLocks noGrp="1"/>
          </p:cNvSpPr>
          <p:nvPr>
            <p:ph type="title"/>
          </p:nvPr>
        </p:nvSpPr>
        <p:spPr/>
        <p:txBody>
          <a:bodyPr/>
          <a:lstStyle/>
          <a:p>
            <a:r>
              <a:rPr lang="en-US" dirty="0"/>
              <a:t>Status Dashboard Screen</a:t>
            </a:r>
          </a:p>
        </p:txBody>
      </p:sp>
      <p:sp>
        <p:nvSpPr>
          <p:cNvPr id="4" name="Slide Number Placeholder 3">
            <a:extLst>
              <a:ext uri="{FF2B5EF4-FFF2-40B4-BE49-F238E27FC236}">
                <a16:creationId xmlns:a16="http://schemas.microsoft.com/office/drawing/2014/main" id="{81A8E277-D79C-4055-94E3-0A229D517B49}"/>
              </a:ext>
            </a:extLst>
          </p:cNvPr>
          <p:cNvSpPr>
            <a:spLocks noGrp="1"/>
          </p:cNvSpPr>
          <p:nvPr>
            <p:ph type="sldNum" sz="quarter" idx="12"/>
          </p:nvPr>
        </p:nvSpPr>
        <p:spPr/>
        <p:txBody>
          <a:bodyPr/>
          <a:lstStyle/>
          <a:p>
            <a:fld id="{C479D5F6-EDCB-402A-AC08-4943A1820E8F}" type="slidenum">
              <a:rPr lang="en-US" smtClean="0"/>
              <a:pPr/>
              <a:t>46</a:t>
            </a:fld>
            <a:endParaRPr lang="en-US" dirty="0"/>
          </a:p>
        </p:txBody>
      </p:sp>
      <p:pic>
        <p:nvPicPr>
          <p:cNvPr id="1026" name="Picture 2" descr="1. Login to data pipeline&#10;2. Select Student Profile&#10;3. Select Status Dashboard&#10;4. Select desired values from dropdown menus&#10;5. Select search&#10;&#10;Then, review status dashboard screen to see if your data is submitted, locked, etc.">
            <a:hlinkClick r:id="rId2"/>
            <a:extLst>
              <a:ext uri="{FF2B5EF4-FFF2-40B4-BE49-F238E27FC236}">
                <a16:creationId xmlns:a16="http://schemas.microsoft.com/office/drawing/2014/main" id="{B4A21E9B-D1D3-4E9C-91AF-0465BE24563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4044" y="1352262"/>
            <a:ext cx="10043911" cy="4842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1875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1CCC4FC-F374-2AF3-2A74-F26FA1493FF1}"/>
              </a:ext>
            </a:extLst>
          </p:cNvPr>
          <p:cNvSpPr>
            <a:spLocks noGrp="1"/>
          </p:cNvSpPr>
          <p:nvPr>
            <p:ph type="ctrTitle"/>
          </p:nvPr>
        </p:nvSpPr>
        <p:spPr/>
        <p:txBody>
          <a:bodyPr/>
          <a:lstStyle/>
          <a:p>
            <a:r>
              <a:rPr lang="en-US" dirty="0"/>
              <a:t>Business Rules:</a:t>
            </a:r>
            <a:br>
              <a:rPr lang="en-US" dirty="0"/>
            </a:br>
            <a:r>
              <a:rPr lang="en-US" dirty="0"/>
              <a:t>Errors &amp; Warnings</a:t>
            </a:r>
          </a:p>
        </p:txBody>
      </p:sp>
      <p:sp>
        <p:nvSpPr>
          <p:cNvPr id="4" name="Slide Number Placeholder 3">
            <a:extLst>
              <a:ext uri="{FF2B5EF4-FFF2-40B4-BE49-F238E27FC236}">
                <a16:creationId xmlns:a16="http://schemas.microsoft.com/office/drawing/2014/main" id="{F470B7A4-E151-C32C-766C-83E8C99F3F52}"/>
              </a:ext>
            </a:extLst>
          </p:cNvPr>
          <p:cNvSpPr>
            <a:spLocks noGrp="1"/>
          </p:cNvSpPr>
          <p:nvPr>
            <p:ph type="sldNum" sz="quarter" idx="12"/>
          </p:nvPr>
        </p:nvSpPr>
        <p:spPr/>
        <p:txBody>
          <a:bodyPr/>
          <a:lstStyle/>
          <a:p>
            <a:fld id="{C479D5F6-EDCB-402A-AC08-4943A1820E8F}" type="slidenum">
              <a:rPr lang="en-US" smtClean="0"/>
              <a:pPr/>
              <a:t>47</a:t>
            </a:fld>
            <a:endParaRPr lang="en-US" dirty="0"/>
          </a:p>
        </p:txBody>
      </p:sp>
    </p:spTree>
    <p:extLst>
      <p:ext uri="{BB962C8B-B14F-4D97-AF65-F5344CB8AC3E}">
        <p14:creationId xmlns:p14="http://schemas.microsoft.com/office/powerpoint/2010/main" val="13050180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D28D61-FF79-4B32-8137-0B331A933E02}"/>
              </a:ext>
            </a:extLst>
          </p:cNvPr>
          <p:cNvSpPr>
            <a:spLocks noGrp="1"/>
          </p:cNvSpPr>
          <p:nvPr>
            <p:ph type="title"/>
          </p:nvPr>
        </p:nvSpPr>
        <p:spPr/>
        <p:txBody>
          <a:bodyPr/>
          <a:lstStyle/>
          <a:p>
            <a:r>
              <a:rPr lang="en-US" dirty="0"/>
              <a:t>Business Rules</a:t>
            </a:r>
          </a:p>
        </p:txBody>
      </p:sp>
      <p:sp>
        <p:nvSpPr>
          <p:cNvPr id="3" name="Content Placeholder 2">
            <a:extLst>
              <a:ext uri="{FF2B5EF4-FFF2-40B4-BE49-F238E27FC236}">
                <a16:creationId xmlns:a16="http://schemas.microsoft.com/office/drawing/2014/main" id="{CDDE8F7D-A751-4A17-BCBE-5840C6C2215F}"/>
              </a:ext>
            </a:extLst>
          </p:cNvPr>
          <p:cNvSpPr>
            <a:spLocks noGrp="1"/>
          </p:cNvSpPr>
          <p:nvPr>
            <p:ph idx="1"/>
          </p:nvPr>
        </p:nvSpPr>
        <p:spPr/>
        <p:txBody>
          <a:bodyPr>
            <a:normAutofit lnSpcReduction="10000"/>
          </a:bodyPr>
          <a:lstStyle/>
          <a:p>
            <a:r>
              <a:rPr lang="en-US" dirty="0"/>
              <a:t>Business Rules are the list of errors and warnings that are checked when an interchange file is uploaded, or snapshot is created </a:t>
            </a:r>
          </a:p>
          <a:p>
            <a:r>
              <a:rPr lang="en-US" dirty="0"/>
              <a:t>Available on the </a:t>
            </a:r>
            <a:r>
              <a:rPr lang="en-US" dirty="0">
                <a:hlinkClick r:id="rId2"/>
              </a:rPr>
              <a:t>SEY Website</a:t>
            </a:r>
            <a:endParaRPr lang="en-US" dirty="0"/>
          </a:p>
          <a:p>
            <a:pPr lvl="1"/>
            <a:r>
              <a:rPr lang="en-US" dirty="0"/>
              <a:t>Note: Business Rules will continue to be updated through the official open on May 2</a:t>
            </a:r>
            <a:r>
              <a:rPr lang="en-US" baseline="30000" dirty="0"/>
              <a:t>nd</a:t>
            </a:r>
            <a:r>
              <a:rPr lang="en-US" dirty="0"/>
              <a:t>   </a:t>
            </a:r>
          </a:p>
          <a:p>
            <a:r>
              <a:rPr lang="en-US" dirty="0"/>
              <a:t>Kinds of information checked:</a:t>
            </a:r>
          </a:p>
          <a:p>
            <a:pPr lvl="1"/>
            <a:r>
              <a:rPr lang="en-US" dirty="0"/>
              <a:t>Demographic information (some fields typically do not change from Student October to Student End of Year)</a:t>
            </a:r>
          </a:p>
          <a:p>
            <a:pPr lvl="1"/>
            <a:r>
              <a:rPr lang="en-US" dirty="0"/>
              <a:t>Valid student entry/exit types, internally and across districts</a:t>
            </a:r>
          </a:p>
          <a:p>
            <a:pPr lvl="1"/>
            <a:r>
              <a:rPr lang="en-US" dirty="0"/>
              <a:t>Graduating/completing/dropout student coding to ensure accuracy of reporting</a:t>
            </a:r>
          </a:p>
          <a:p>
            <a:pPr lvl="2"/>
            <a:r>
              <a:rPr lang="en-US" dirty="0"/>
              <a:t>Cohort groups</a:t>
            </a:r>
          </a:p>
          <a:p>
            <a:pPr lvl="2"/>
            <a:r>
              <a:rPr lang="en-US" dirty="0"/>
              <a:t>Student movement between districts</a:t>
            </a:r>
          </a:p>
          <a:p>
            <a:pPr lvl="2"/>
            <a:r>
              <a:rPr lang="en-US" dirty="0"/>
              <a:t>Students retained (academic, postsecondary programs, transition programs)</a:t>
            </a:r>
          </a:p>
          <a:p>
            <a:pPr lvl="2"/>
            <a:r>
              <a:rPr lang="en-US" dirty="0"/>
              <a:t>Identify dropouts from prior years showing up in other districts</a:t>
            </a:r>
          </a:p>
          <a:p>
            <a:pPr lvl="2"/>
            <a:r>
              <a:rPr lang="en-US" dirty="0"/>
              <a:t>Identify students for whom an HSED certificate has been reported</a:t>
            </a:r>
          </a:p>
          <a:p>
            <a:pPr lvl="2"/>
            <a:endParaRPr lang="en-US" dirty="0"/>
          </a:p>
          <a:p>
            <a:pPr lvl="1"/>
            <a:endParaRPr lang="en-US" dirty="0"/>
          </a:p>
        </p:txBody>
      </p:sp>
      <p:sp>
        <p:nvSpPr>
          <p:cNvPr id="4" name="Slide Number Placeholder 3">
            <a:extLst>
              <a:ext uri="{FF2B5EF4-FFF2-40B4-BE49-F238E27FC236}">
                <a16:creationId xmlns:a16="http://schemas.microsoft.com/office/drawing/2014/main" id="{3A76272C-5938-403F-9B97-34E5F1B885F5}"/>
              </a:ext>
            </a:extLst>
          </p:cNvPr>
          <p:cNvSpPr>
            <a:spLocks noGrp="1"/>
          </p:cNvSpPr>
          <p:nvPr>
            <p:ph type="sldNum" sz="quarter" idx="12"/>
          </p:nvPr>
        </p:nvSpPr>
        <p:spPr/>
        <p:txBody>
          <a:bodyPr/>
          <a:lstStyle/>
          <a:p>
            <a:fld id="{C479D5F6-EDCB-402A-AC08-4943A1820E8F}" type="slidenum">
              <a:rPr lang="en-US" smtClean="0"/>
              <a:pPr/>
              <a:t>48</a:t>
            </a:fld>
            <a:endParaRPr lang="en-US" dirty="0"/>
          </a:p>
        </p:txBody>
      </p:sp>
    </p:spTree>
    <p:extLst>
      <p:ext uri="{BB962C8B-B14F-4D97-AF65-F5344CB8AC3E}">
        <p14:creationId xmlns:p14="http://schemas.microsoft.com/office/powerpoint/2010/main" val="48068929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E96D35B-1F3C-40AA-9BE1-A7F5DD287BD1}"/>
              </a:ext>
            </a:extLst>
          </p:cNvPr>
          <p:cNvSpPr>
            <a:spLocks noGrp="1"/>
          </p:cNvSpPr>
          <p:nvPr>
            <p:ph type="title"/>
          </p:nvPr>
        </p:nvSpPr>
        <p:spPr/>
        <p:txBody>
          <a:bodyPr/>
          <a:lstStyle/>
          <a:p>
            <a:r>
              <a:rPr lang="en-US" dirty="0"/>
              <a:t>Errors/Warnings: </a:t>
            </a:r>
            <a:br>
              <a:rPr lang="en-US" dirty="0"/>
            </a:br>
            <a:r>
              <a:rPr lang="en-US" dirty="0"/>
              <a:t>Overview</a:t>
            </a:r>
          </a:p>
        </p:txBody>
      </p:sp>
      <p:sp>
        <p:nvSpPr>
          <p:cNvPr id="10" name="Text Placeholder 9">
            <a:extLst>
              <a:ext uri="{FF2B5EF4-FFF2-40B4-BE49-F238E27FC236}">
                <a16:creationId xmlns:a16="http://schemas.microsoft.com/office/drawing/2014/main" id="{25CA435B-9B5D-4071-B695-5F77F396FBAB}"/>
              </a:ext>
            </a:extLst>
          </p:cNvPr>
          <p:cNvSpPr>
            <a:spLocks noGrp="1"/>
          </p:cNvSpPr>
          <p:nvPr>
            <p:ph type="body" sz="quarter" idx="13"/>
          </p:nvPr>
        </p:nvSpPr>
        <p:spPr/>
        <p:txBody>
          <a:bodyPr/>
          <a:lstStyle/>
          <a:p>
            <a:r>
              <a:rPr lang="en-US" dirty="0"/>
              <a:t>Errors</a:t>
            </a:r>
          </a:p>
        </p:txBody>
      </p:sp>
      <p:sp>
        <p:nvSpPr>
          <p:cNvPr id="8" name="Content Placeholder 7">
            <a:extLst>
              <a:ext uri="{FF2B5EF4-FFF2-40B4-BE49-F238E27FC236}">
                <a16:creationId xmlns:a16="http://schemas.microsoft.com/office/drawing/2014/main" id="{A0C16BF0-64E9-417A-ABD7-5CA1BECDBF86}"/>
              </a:ext>
            </a:extLst>
          </p:cNvPr>
          <p:cNvSpPr>
            <a:spLocks noGrp="1"/>
          </p:cNvSpPr>
          <p:nvPr>
            <p:ph sz="half" idx="1"/>
          </p:nvPr>
        </p:nvSpPr>
        <p:spPr/>
        <p:txBody>
          <a:bodyPr/>
          <a:lstStyle/>
          <a:p>
            <a:r>
              <a:rPr lang="en-US" dirty="0"/>
              <a:t>Must be addressed</a:t>
            </a:r>
          </a:p>
          <a:p>
            <a:pPr lvl="1"/>
            <a:r>
              <a:rPr lang="en-US" dirty="0"/>
              <a:t>Update data fields to clear </a:t>
            </a:r>
          </a:p>
          <a:p>
            <a:pPr lvl="1"/>
            <a:r>
              <a:rPr lang="en-US" dirty="0"/>
              <a:t>Request reporting exception if student data is accurate but does not follow the typical coding pattern as indicated by the error message</a:t>
            </a:r>
          </a:p>
          <a:p>
            <a:r>
              <a:rPr lang="en-US" dirty="0"/>
              <a:t>Snapshot </a:t>
            </a:r>
            <a:r>
              <a:rPr lang="en-US" u="sng" dirty="0"/>
              <a:t>cannot</a:t>
            </a:r>
            <a:r>
              <a:rPr lang="en-US" dirty="0"/>
              <a:t> be submitted if there are any errors</a:t>
            </a:r>
          </a:p>
          <a:p>
            <a:endParaRPr lang="en-US" dirty="0"/>
          </a:p>
        </p:txBody>
      </p:sp>
      <p:sp>
        <p:nvSpPr>
          <p:cNvPr id="11" name="Text Placeholder 10">
            <a:extLst>
              <a:ext uri="{FF2B5EF4-FFF2-40B4-BE49-F238E27FC236}">
                <a16:creationId xmlns:a16="http://schemas.microsoft.com/office/drawing/2014/main" id="{B424D432-0816-40FF-83B4-3A7408C48D56}"/>
              </a:ext>
            </a:extLst>
          </p:cNvPr>
          <p:cNvSpPr>
            <a:spLocks noGrp="1"/>
          </p:cNvSpPr>
          <p:nvPr>
            <p:ph type="body" sz="quarter" idx="14"/>
          </p:nvPr>
        </p:nvSpPr>
        <p:spPr/>
        <p:txBody>
          <a:bodyPr/>
          <a:lstStyle/>
          <a:p>
            <a:r>
              <a:rPr lang="en-US" dirty="0"/>
              <a:t>Warnings</a:t>
            </a:r>
          </a:p>
        </p:txBody>
      </p:sp>
      <p:sp>
        <p:nvSpPr>
          <p:cNvPr id="9" name="Content Placeholder 8">
            <a:extLst>
              <a:ext uri="{FF2B5EF4-FFF2-40B4-BE49-F238E27FC236}">
                <a16:creationId xmlns:a16="http://schemas.microsoft.com/office/drawing/2014/main" id="{0653BCAE-C3B6-4F40-A531-134871970007}"/>
              </a:ext>
            </a:extLst>
          </p:cNvPr>
          <p:cNvSpPr>
            <a:spLocks noGrp="1"/>
          </p:cNvSpPr>
          <p:nvPr>
            <p:ph sz="half" idx="2"/>
          </p:nvPr>
        </p:nvSpPr>
        <p:spPr/>
        <p:txBody>
          <a:bodyPr>
            <a:normAutofit fontScale="92500" lnSpcReduction="10000"/>
          </a:bodyPr>
          <a:lstStyle/>
          <a:p>
            <a:r>
              <a:rPr lang="en-US" dirty="0"/>
              <a:t>Indicate possible data inconsistencies/coding issues</a:t>
            </a:r>
          </a:p>
          <a:p>
            <a:r>
              <a:rPr lang="en-US" dirty="0"/>
              <a:t>Some SEY warnings indicate issues that will turn into errors in the post collection phases if not addressed</a:t>
            </a:r>
          </a:p>
          <a:p>
            <a:r>
              <a:rPr lang="en-US" dirty="0"/>
              <a:t>Snapshot </a:t>
            </a:r>
            <a:r>
              <a:rPr lang="en-US" u="sng" dirty="0"/>
              <a:t>can</a:t>
            </a:r>
            <a:r>
              <a:rPr lang="en-US" dirty="0"/>
              <a:t> be submitted even if warnings are present</a:t>
            </a:r>
          </a:p>
          <a:p>
            <a:r>
              <a:rPr lang="en-US" b="1" dirty="0">
                <a:solidFill>
                  <a:schemeClr val="tx2">
                    <a:lumMod val="60000"/>
                    <a:lumOff val="40000"/>
                  </a:schemeClr>
                </a:solidFill>
              </a:rPr>
              <a:t>Pro Tip: </a:t>
            </a:r>
            <a:r>
              <a:rPr lang="en-US" dirty="0"/>
              <a:t>Review warnings to look for patterns/areas where district data could be documented in a more accurate manner</a:t>
            </a:r>
          </a:p>
        </p:txBody>
      </p:sp>
      <p:sp>
        <p:nvSpPr>
          <p:cNvPr id="3" name="Slide Number Placeholder 2">
            <a:extLst>
              <a:ext uri="{FF2B5EF4-FFF2-40B4-BE49-F238E27FC236}">
                <a16:creationId xmlns:a16="http://schemas.microsoft.com/office/drawing/2014/main" id="{F21A4687-2A7A-499C-A6F3-01C4BE17A26F}"/>
              </a:ext>
            </a:extLst>
          </p:cNvPr>
          <p:cNvSpPr>
            <a:spLocks noGrp="1"/>
          </p:cNvSpPr>
          <p:nvPr>
            <p:ph type="sldNum" sz="quarter" idx="12"/>
          </p:nvPr>
        </p:nvSpPr>
        <p:spPr/>
        <p:txBody>
          <a:bodyPr/>
          <a:lstStyle/>
          <a:p>
            <a:fld id="{C479D5F6-EDCB-402A-AC08-4943A1820E8F}" type="slidenum">
              <a:rPr lang="en-US" smtClean="0"/>
              <a:pPr/>
              <a:t>49</a:t>
            </a:fld>
            <a:endParaRPr lang="en-US" dirty="0"/>
          </a:p>
        </p:txBody>
      </p:sp>
    </p:spTree>
    <p:extLst>
      <p:ext uri="{BB962C8B-B14F-4D97-AF65-F5344CB8AC3E}">
        <p14:creationId xmlns:p14="http://schemas.microsoft.com/office/powerpoint/2010/main" val="1768745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570C0A-9620-C944-83F8-01751F8A171F}"/>
              </a:ext>
            </a:extLst>
          </p:cNvPr>
          <p:cNvSpPr>
            <a:spLocks noGrp="1"/>
          </p:cNvSpPr>
          <p:nvPr>
            <p:ph type="title"/>
          </p:nvPr>
        </p:nvSpPr>
        <p:spPr/>
        <p:txBody>
          <a:bodyPr/>
          <a:lstStyle/>
          <a:p>
            <a:r>
              <a:rPr lang="en-US" dirty="0"/>
              <a:t>State Board Rule: </a:t>
            </a:r>
            <a:br>
              <a:rPr lang="en-US" dirty="0"/>
            </a:br>
            <a:r>
              <a:rPr lang="en-US" dirty="0"/>
              <a:t>SEY Collection Parameters &amp; Timeline</a:t>
            </a:r>
          </a:p>
        </p:txBody>
      </p:sp>
      <p:sp>
        <p:nvSpPr>
          <p:cNvPr id="4" name="Slide Number Placeholder 3">
            <a:extLst>
              <a:ext uri="{FF2B5EF4-FFF2-40B4-BE49-F238E27FC236}">
                <a16:creationId xmlns:a16="http://schemas.microsoft.com/office/drawing/2014/main" id="{EDD1CFB5-D4BC-FE96-AACD-345F6B7CB504}"/>
              </a:ext>
            </a:extLst>
          </p:cNvPr>
          <p:cNvSpPr>
            <a:spLocks noGrp="1"/>
          </p:cNvSpPr>
          <p:nvPr>
            <p:ph type="sldNum" sz="quarter" idx="12"/>
          </p:nvPr>
        </p:nvSpPr>
        <p:spPr/>
        <p:txBody>
          <a:bodyPr/>
          <a:lstStyle/>
          <a:p>
            <a:fld id="{C479D5F6-EDCB-402A-AC08-4943A1820E8F}" type="slidenum">
              <a:rPr lang="en-US" smtClean="0"/>
              <a:pPr/>
              <a:t>5</a:t>
            </a:fld>
            <a:endParaRPr lang="en-US" dirty="0"/>
          </a:p>
        </p:txBody>
      </p:sp>
      <p:sp>
        <p:nvSpPr>
          <p:cNvPr id="7" name="Rectangle 6">
            <a:extLst>
              <a:ext uri="{FF2B5EF4-FFF2-40B4-BE49-F238E27FC236}">
                <a16:creationId xmlns:a16="http://schemas.microsoft.com/office/drawing/2014/main" id="{86E92356-2CE1-3C5C-72D5-8AE9B32C7F3C}"/>
              </a:ext>
            </a:extLst>
          </p:cNvPr>
          <p:cNvSpPr/>
          <p:nvPr/>
        </p:nvSpPr>
        <p:spPr>
          <a:xfrm>
            <a:off x="1981200" y="1411947"/>
            <a:ext cx="8229600" cy="365125"/>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hlinkClick r:id="rId3"/>
              </a:rPr>
              <a:t>1 CCR 301-1 Rules for the Administration of the Accreditation of School Districts</a:t>
            </a:r>
            <a:endParaRPr lang="en-US" dirty="0"/>
          </a:p>
        </p:txBody>
      </p:sp>
      <p:pic>
        <p:nvPicPr>
          <p:cNvPr id="1026" name="Picture 2" descr="1 CRR 301-1 screenshot">
            <a:extLst>
              <a:ext uri="{FF2B5EF4-FFF2-40B4-BE49-F238E27FC236}">
                <a16:creationId xmlns:a16="http://schemas.microsoft.com/office/drawing/2014/main" id="{9AEB1446-B7DA-6B86-BDA2-A07C0E0F62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56662" y="1924445"/>
            <a:ext cx="7277100" cy="25527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1 CCR 301-1 section 12 screenshot">
            <a:extLst>
              <a:ext uri="{FF2B5EF4-FFF2-40B4-BE49-F238E27FC236}">
                <a16:creationId xmlns:a16="http://schemas.microsoft.com/office/drawing/2014/main" id="{52C1BE60-BFC3-BB34-C234-D51AC01A0D5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58239" y="4582082"/>
            <a:ext cx="7275523" cy="1342693"/>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34929542-51F5-CA2D-B410-9FB87E74A620}"/>
              </a:ext>
            </a:extLst>
          </p:cNvPr>
          <p:cNvSpPr/>
          <p:nvPr/>
        </p:nvSpPr>
        <p:spPr>
          <a:xfrm>
            <a:off x="1981200" y="6144353"/>
            <a:ext cx="8229600" cy="359598"/>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dirty="0"/>
              <a:t>More Information: </a:t>
            </a:r>
            <a:r>
              <a:rPr lang="en-US" dirty="0">
                <a:hlinkClick r:id="rId6"/>
              </a:rPr>
              <a:t>Statute, Regulations, Policy regarding State Accountability</a:t>
            </a:r>
            <a:endParaRPr lang="en-US" dirty="0"/>
          </a:p>
        </p:txBody>
      </p:sp>
    </p:spTree>
    <p:extLst>
      <p:ext uri="{BB962C8B-B14F-4D97-AF65-F5344CB8AC3E}">
        <p14:creationId xmlns:p14="http://schemas.microsoft.com/office/powerpoint/2010/main" val="297535407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3252-CF11-4F3C-8697-80C53AD0CC5A}"/>
              </a:ext>
            </a:extLst>
          </p:cNvPr>
          <p:cNvSpPr>
            <a:spLocks noGrp="1"/>
          </p:cNvSpPr>
          <p:nvPr>
            <p:ph type="title"/>
          </p:nvPr>
        </p:nvSpPr>
        <p:spPr/>
        <p:txBody>
          <a:bodyPr/>
          <a:lstStyle/>
          <a:p>
            <a:r>
              <a:rPr lang="en-US" dirty="0"/>
              <a:t>Errors/Warnings: </a:t>
            </a:r>
            <a:br>
              <a:rPr lang="en-US" dirty="0"/>
            </a:br>
            <a:r>
              <a:rPr lang="en-US" dirty="0"/>
              <a:t>Interchange vs Snapshot</a:t>
            </a:r>
          </a:p>
        </p:txBody>
      </p:sp>
      <p:sp>
        <p:nvSpPr>
          <p:cNvPr id="6" name="Text Placeholder 5">
            <a:extLst>
              <a:ext uri="{FF2B5EF4-FFF2-40B4-BE49-F238E27FC236}">
                <a16:creationId xmlns:a16="http://schemas.microsoft.com/office/drawing/2014/main" id="{A79147FE-19C2-489C-A96F-24D7C70CF90D}"/>
              </a:ext>
            </a:extLst>
          </p:cNvPr>
          <p:cNvSpPr>
            <a:spLocks noGrp="1"/>
          </p:cNvSpPr>
          <p:nvPr>
            <p:ph type="body" sz="quarter" idx="13"/>
          </p:nvPr>
        </p:nvSpPr>
        <p:spPr/>
        <p:txBody>
          <a:bodyPr/>
          <a:lstStyle/>
          <a:p>
            <a:r>
              <a:rPr lang="en-US" dirty="0"/>
              <a:t>Interchange</a:t>
            </a:r>
          </a:p>
        </p:txBody>
      </p:sp>
      <p:sp>
        <p:nvSpPr>
          <p:cNvPr id="3" name="Content Placeholder 2">
            <a:extLst>
              <a:ext uri="{FF2B5EF4-FFF2-40B4-BE49-F238E27FC236}">
                <a16:creationId xmlns:a16="http://schemas.microsoft.com/office/drawing/2014/main" id="{A2A895EB-8993-4831-9211-02ED1C663CFA}"/>
              </a:ext>
            </a:extLst>
          </p:cNvPr>
          <p:cNvSpPr>
            <a:spLocks noGrp="1"/>
          </p:cNvSpPr>
          <p:nvPr>
            <p:ph sz="half" idx="1"/>
          </p:nvPr>
        </p:nvSpPr>
        <p:spPr/>
        <p:txBody>
          <a:bodyPr>
            <a:normAutofit fontScale="85000" lnSpcReduction="10000"/>
          </a:bodyPr>
          <a:lstStyle/>
          <a:p>
            <a:r>
              <a:rPr lang="en-US" dirty="0"/>
              <a:t>Address data inconsistencies that apply to multiple data collections (snapshots)</a:t>
            </a:r>
          </a:p>
          <a:p>
            <a:r>
              <a:rPr lang="en-US" dirty="0"/>
              <a:t>Errors on the student demographics and student school association interchange files prevent the student from being included on the SEY snapshot</a:t>
            </a:r>
          </a:p>
          <a:p>
            <a:r>
              <a:rPr lang="en-US" dirty="0"/>
              <a:t>Errors on the graduation guidelines file prevent that measure from being associated with a graduating student’s SASID</a:t>
            </a:r>
          </a:p>
          <a:p>
            <a:r>
              <a:rPr lang="en-US" dirty="0"/>
              <a:t>Business Rules: </a:t>
            </a:r>
            <a:r>
              <a:rPr lang="en-US" dirty="0">
                <a:hlinkClick r:id="rId2"/>
              </a:rPr>
              <a:t>Student Interchange Website</a:t>
            </a:r>
            <a:endParaRPr lang="en-US" dirty="0"/>
          </a:p>
        </p:txBody>
      </p:sp>
      <p:sp>
        <p:nvSpPr>
          <p:cNvPr id="7" name="Text Placeholder 6">
            <a:extLst>
              <a:ext uri="{FF2B5EF4-FFF2-40B4-BE49-F238E27FC236}">
                <a16:creationId xmlns:a16="http://schemas.microsoft.com/office/drawing/2014/main" id="{A1DE6EF6-BC28-45CE-A428-0A2DD4DBA464}"/>
              </a:ext>
            </a:extLst>
          </p:cNvPr>
          <p:cNvSpPr>
            <a:spLocks noGrp="1"/>
          </p:cNvSpPr>
          <p:nvPr>
            <p:ph type="body" sz="quarter" idx="14"/>
          </p:nvPr>
        </p:nvSpPr>
        <p:spPr/>
        <p:txBody>
          <a:bodyPr/>
          <a:lstStyle/>
          <a:p>
            <a:r>
              <a:rPr lang="en-US" dirty="0"/>
              <a:t>Snapshot</a:t>
            </a:r>
          </a:p>
        </p:txBody>
      </p:sp>
      <p:sp>
        <p:nvSpPr>
          <p:cNvPr id="5" name="Content Placeholder 4">
            <a:extLst>
              <a:ext uri="{FF2B5EF4-FFF2-40B4-BE49-F238E27FC236}">
                <a16:creationId xmlns:a16="http://schemas.microsoft.com/office/drawing/2014/main" id="{335E31B7-BE20-49ED-B95F-F834EE16F834}"/>
              </a:ext>
            </a:extLst>
          </p:cNvPr>
          <p:cNvSpPr>
            <a:spLocks noGrp="1"/>
          </p:cNvSpPr>
          <p:nvPr>
            <p:ph sz="half" idx="2"/>
          </p:nvPr>
        </p:nvSpPr>
        <p:spPr/>
        <p:txBody>
          <a:bodyPr>
            <a:normAutofit lnSpcReduction="10000"/>
          </a:bodyPr>
          <a:lstStyle/>
          <a:p>
            <a:r>
              <a:rPr lang="en-US" dirty="0"/>
              <a:t>Address data inconsistencies that apply to SEY data collection specifically</a:t>
            </a:r>
          </a:p>
          <a:p>
            <a:r>
              <a:rPr lang="en-US" dirty="0"/>
              <a:t>Focused on the student’s educational history to ensuring accuracy when deriving graduation, dropout, mobility, and stability rates</a:t>
            </a:r>
          </a:p>
          <a:p>
            <a:r>
              <a:rPr lang="en-US" dirty="0"/>
              <a:t>Business Rules: </a:t>
            </a:r>
            <a:r>
              <a:rPr lang="en-US" dirty="0">
                <a:hlinkClick r:id="rId3"/>
              </a:rPr>
              <a:t>Student End of Year Website</a:t>
            </a:r>
            <a:endParaRPr lang="en-US" dirty="0"/>
          </a:p>
        </p:txBody>
      </p:sp>
      <p:sp>
        <p:nvSpPr>
          <p:cNvPr id="4" name="Slide Number Placeholder 3">
            <a:extLst>
              <a:ext uri="{FF2B5EF4-FFF2-40B4-BE49-F238E27FC236}">
                <a16:creationId xmlns:a16="http://schemas.microsoft.com/office/drawing/2014/main" id="{958AC3B9-AEB7-4523-990D-F8D7F7D36C92}"/>
              </a:ext>
            </a:extLst>
          </p:cNvPr>
          <p:cNvSpPr>
            <a:spLocks noGrp="1"/>
          </p:cNvSpPr>
          <p:nvPr>
            <p:ph type="sldNum" sz="quarter" idx="12"/>
          </p:nvPr>
        </p:nvSpPr>
        <p:spPr/>
        <p:txBody>
          <a:bodyPr/>
          <a:lstStyle/>
          <a:p>
            <a:fld id="{C479D5F6-EDCB-402A-AC08-4943A1820E8F}" type="slidenum">
              <a:rPr lang="en-US" smtClean="0"/>
              <a:pPr/>
              <a:t>50</a:t>
            </a:fld>
            <a:endParaRPr lang="en-US" dirty="0"/>
          </a:p>
        </p:txBody>
      </p:sp>
    </p:spTree>
    <p:extLst>
      <p:ext uri="{BB962C8B-B14F-4D97-AF65-F5344CB8AC3E}">
        <p14:creationId xmlns:p14="http://schemas.microsoft.com/office/powerpoint/2010/main" val="30238108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8426B77-4F9C-4A1C-AD1B-3C6A7CFAB26B}"/>
              </a:ext>
            </a:extLst>
          </p:cNvPr>
          <p:cNvSpPr>
            <a:spLocks noGrp="1"/>
          </p:cNvSpPr>
          <p:nvPr>
            <p:ph type="title"/>
          </p:nvPr>
        </p:nvSpPr>
        <p:spPr>
          <a:xfrm>
            <a:off x="443565" y="205176"/>
            <a:ext cx="8065168" cy="898524"/>
          </a:xfrm>
        </p:spPr>
        <p:txBody>
          <a:bodyPr/>
          <a:lstStyle/>
          <a:p>
            <a:r>
              <a:rPr lang="en-US" dirty="0"/>
              <a:t>Addressing Snapshot Errors/Warnings</a:t>
            </a:r>
          </a:p>
        </p:txBody>
      </p:sp>
      <p:sp>
        <p:nvSpPr>
          <p:cNvPr id="2" name="Content Placeholder 1">
            <a:extLst>
              <a:ext uri="{FF2B5EF4-FFF2-40B4-BE49-F238E27FC236}">
                <a16:creationId xmlns:a16="http://schemas.microsoft.com/office/drawing/2014/main" id="{A1A32C67-B4BC-825C-EF3D-722A931D8AF6}"/>
              </a:ext>
            </a:extLst>
          </p:cNvPr>
          <p:cNvSpPr>
            <a:spLocks noGrp="1"/>
          </p:cNvSpPr>
          <p:nvPr>
            <p:ph idx="1"/>
          </p:nvPr>
        </p:nvSpPr>
        <p:spPr>
          <a:xfrm>
            <a:off x="838200" y="1554480"/>
            <a:ext cx="10515600" cy="4351338"/>
          </a:xfrm>
        </p:spPr>
        <p:txBody>
          <a:bodyPr/>
          <a:lstStyle/>
          <a:p>
            <a:pPr lvl="0"/>
            <a:r>
              <a:rPr lang="en-US" dirty="0"/>
              <a:t>Data fields must be updated on the corresponding student interchange file</a:t>
            </a:r>
          </a:p>
          <a:p>
            <a:pPr lvl="1"/>
            <a:r>
              <a:rPr lang="en-US" dirty="0"/>
              <a:t>Regular Phase &amp; Cross LEA Phase: Upload a new interchange file</a:t>
            </a:r>
          </a:p>
          <a:p>
            <a:pPr lvl="2"/>
            <a:r>
              <a:rPr lang="en-US" dirty="0"/>
              <a:t>Student Demographic</a:t>
            </a:r>
          </a:p>
          <a:p>
            <a:pPr lvl="2"/>
            <a:r>
              <a:rPr lang="en-US" dirty="0"/>
              <a:t>Student School Association</a:t>
            </a:r>
          </a:p>
          <a:p>
            <a:pPr lvl="2"/>
            <a:r>
              <a:rPr lang="en-US" dirty="0"/>
              <a:t>Graduation Guidelines</a:t>
            </a:r>
          </a:p>
          <a:p>
            <a:pPr lvl="2"/>
            <a:r>
              <a:rPr lang="en-US" dirty="0"/>
              <a:t>Adjustments</a:t>
            </a:r>
          </a:p>
          <a:p>
            <a:pPr lvl="1"/>
            <a:r>
              <a:rPr lang="en-US" dirty="0"/>
              <a:t>Post-Cross Phase: Manually edit the interchange file in data pipeline</a:t>
            </a:r>
          </a:p>
          <a:p>
            <a:pPr lvl="2"/>
            <a:r>
              <a:rPr lang="en-US" dirty="0"/>
              <a:t>Student Demographic</a:t>
            </a:r>
          </a:p>
          <a:p>
            <a:pPr lvl="2"/>
            <a:r>
              <a:rPr lang="en-US" dirty="0"/>
              <a:t>Student School Association</a:t>
            </a:r>
          </a:p>
          <a:p>
            <a:pPr lvl="0"/>
            <a:r>
              <a:rPr lang="en-US" dirty="0"/>
              <a:t>Must create a new snapshot to clear snapshot level errors</a:t>
            </a:r>
          </a:p>
          <a:p>
            <a:pPr lvl="1"/>
            <a:r>
              <a:rPr lang="en-US" dirty="0"/>
              <a:t>Snapshot creation causes pipeline to run the data through the business rules again</a:t>
            </a:r>
          </a:p>
        </p:txBody>
      </p:sp>
      <p:sp>
        <p:nvSpPr>
          <p:cNvPr id="5" name="Slide Number Placeholder 4">
            <a:extLst>
              <a:ext uri="{FF2B5EF4-FFF2-40B4-BE49-F238E27FC236}">
                <a16:creationId xmlns:a16="http://schemas.microsoft.com/office/drawing/2014/main" id="{175DF543-1BC1-4203-85AF-2ECD7EBDA6CE}"/>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51</a:t>
            </a:fld>
            <a:endParaRPr lang="en-US" dirty="0"/>
          </a:p>
        </p:txBody>
      </p:sp>
    </p:spTree>
    <p:extLst>
      <p:ext uri="{BB962C8B-B14F-4D97-AF65-F5344CB8AC3E}">
        <p14:creationId xmlns:p14="http://schemas.microsoft.com/office/powerpoint/2010/main" val="37464793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69A9-F4D8-92A2-8C05-D796CACC6D6E}"/>
              </a:ext>
            </a:extLst>
          </p:cNvPr>
          <p:cNvSpPr>
            <a:spLocks noGrp="1"/>
          </p:cNvSpPr>
          <p:nvPr>
            <p:ph type="title"/>
          </p:nvPr>
        </p:nvSpPr>
        <p:spPr/>
        <p:txBody>
          <a:bodyPr/>
          <a:lstStyle/>
          <a:p>
            <a:r>
              <a:rPr lang="en-US" dirty="0"/>
              <a:t>Checking Errors/Warnings:</a:t>
            </a:r>
            <a:br>
              <a:rPr lang="en-US" dirty="0"/>
            </a:br>
            <a:r>
              <a:rPr lang="en-US" dirty="0"/>
              <a:t>Pipeline Error Report</a:t>
            </a:r>
          </a:p>
        </p:txBody>
      </p:sp>
      <p:pic>
        <p:nvPicPr>
          <p:cNvPr id="19" name="Content Placeholder 18" descr="Graphical user interface, text, application, chat or text message&#10;&#10;Description automatically generated1. Login to Data Pipeline&#10;2. Select Pipeline Reports&#10;3. Select Error Report&#10;4. Complete the drop-down menus for the desired file/snapshot&#10;a. Dataset = Student Profile&#10;b. File Type = desired file/snapshot (Student, Student School Association, Graduation Guidelines, Student End of Year)&#10;c. School Year = SEY collection year (Note: Other years may be available, so please ensure you select the desired year)&#10;d. Organization/LEA = your district&#10;e. Error Type = Desired type of Business Rules (Errors and Warnings recommended)&#10;f. Tag = None (SEY does not use Tags.)&#10;">
            <a:extLst>
              <a:ext uri="{FF2B5EF4-FFF2-40B4-BE49-F238E27FC236}">
                <a16:creationId xmlns:a16="http://schemas.microsoft.com/office/drawing/2014/main" id="{511F92BF-C581-15E3-25C6-641372A601AB}"/>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835" y="346491"/>
            <a:ext cx="7709387" cy="1914018"/>
          </a:xfrm>
          <a:prstGeom prst="rect">
            <a:avLst/>
          </a:prstGeom>
          <a:noFill/>
          <a:ln>
            <a:noFill/>
          </a:ln>
        </p:spPr>
      </p:pic>
      <p:sp>
        <p:nvSpPr>
          <p:cNvPr id="23" name="Content Placeholder 4">
            <a:extLst>
              <a:ext uri="{FF2B5EF4-FFF2-40B4-BE49-F238E27FC236}">
                <a16:creationId xmlns:a16="http://schemas.microsoft.com/office/drawing/2014/main" id="{4AC18DDE-2500-950D-3881-7C436A695954}"/>
              </a:ext>
            </a:extLst>
          </p:cNvPr>
          <p:cNvSpPr txBox="1">
            <a:spLocks/>
          </p:cNvSpPr>
          <p:nvPr/>
        </p:nvSpPr>
        <p:spPr>
          <a:xfrm>
            <a:off x="295834" y="2293126"/>
            <a:ext cx="7709387" cy="367687"/>
          </a:xfrm>
          <a:prstGeom prst="rect">
            <a:avLst/>
          </a:prstGeom>
        </p:spPr>
        <p:txBody>
          <a:bodyPr vert="horz" lIns="0" tIns="0" rIns="0" bIns="0" rtlCol="0" anchor="ctr">
            <a:normAutofit fontScale="85000" lnSpcReduction="2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1800" dirty="0">
                <a:latin typeface="Calibri" panose="020F0502020204030204" pitchFamily="34" charset="0"/>
                <a:ea typeface="Calibri" panose="020F0502020204030204" pitchFamily="34" charset="0"/>
                <a:cs typeface="Times New Roman" panose="02020603050405020304" pitchFamily="18" charset="0"/>
              </a:rPr>
              <a:t>To view specific student records that are triggering an error/warning, </a:t>
            </a:r>
            <a:br>
              <a:rPr lang="en-US" sz="1800" dirty="0">
                <a:latin typeface="Calibri" panose="020F0502020204030204" pitchFamily="34" charset="0"/>
                <a:ea typeface="Calibri" panose="020F0502020204030204" pitchFamily="34" charset="0"/>
                <a:cs typeface="Times New Roman" panose="02020603050405020304" pitchFamily="18" charset="0"/>
              </a:rPr>
            </a:br>
            <a:r>
              <a:rPr lang="en-US" sz="1800" dirty="0">
                <a:latin typeface="Calibri" panose="020F0502020204030204" pitchFamily="34" charset="0"/>
                <a:ea typeface="Calibri" panose="020F0502020204030204" pitchFamily="34" charset="0"/>
                <a:cs typeface="Times New Roman" panose="02020603050405020304" pitchFamily="18" charset="0"/>
              </a:rPr>
              <a:t>select </a:t>
            </a:r>
            <a:r>
              <a:rPr lang="en-US" sz="1800" i="1" dirty="0">
                <a:latin typeface="Calibri" panose="020F0502020204030204" pitchFamily="34" charset="0"/>
                <a:ea typeface="Calibri" panose="020F0502020204030204" pitchFamily="34" charset="0"/>
                <a:cs typeface="Times New Roman" panose="02020603050405020304" pitchFamily="18" charset="0"/>
              </a:rPr>
              <a:t>View Details</a:t>
            </a:r>
            <a:r>
              <a:rPr lang="en-US" sz="1800" dirty="0">
                <a:latin typeface="Calibri" panose="020F0502020204030204" pitchFamily="34" charset="0"/>
                <a:ea typeface="Calibri" panose="020F0502020204030204" pitchFamily="34" charset="0"/>
                <a:cs typeface="Times New Roman" panose="02020603050405020304" pitchFamily="18" charset="0"/>
              </a:rPr>
              <a:t> at the bottom of the screen.</a:t>
            </a:r>
            <a:endParaRPr lang="en-US" dirty="0"/>
          </a:p>
        </p:txBody>
      </p:sp>
      <p:sp>
        <p:nvSpPr>
          <p:cNvPr id="17" name="Content Placeholder 2">
            <a:extLst>
              <a:ext uri="{FF2B5EF4-FFF2-40B4-BE49-F238E27FC236}">
                <a16:creationId xmlns:a16="http://schemas.microsoft.com/office/drawing/2014/main" id="{A7989DDE-729A-CE52-A5F8-261D9B109FC2}"/>
              </a:ext>
            </a:extLst>
          </p:cNvPr>
          <p:cNvSpPr txBox="1">
            <a:spLocks/>
          </p:cNvSpPr>
          <p:nvPr/>
        </p:nvSpPr>
        <p:spPr>
          <a:xfrm>
            <a:off x="8229600" y="1622612"/>
            <a:ext cx="3666565" cy="3801034"/>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Preferred method for checking errors/warnings</a:t>
            </a:r>
          </a:p>
          <a:p>
            <a:pPr marL="342900" indent="-342900">
              <a:buFont typeface="Arial" panose="020B0604020202020204" pitchFamily="34" charset="0"/>
              <a:buChar char="•"/>
            </a:pPr>
            <a:r>
              <a:rPr lang="en-US" b="1" dirty="0">
                <a:solidFill>
                  <a:schemeClr val="tx2">
                    <a:lumMod val="60000"/>
                    <a:lumOff val="40000"/>
                  </a:schemeClr>
                </a:solidFill>
              </a:rPr>
              <a:t>Pro Tip: </a:t>
            </a:r>
            <a:r>
              <a:rPr lang="en-US" dirty="0"/>
              <a:t>Use check boxes to select a specific error/warning code before reviewing error details as it may be simpler to focus on one business rule topic at a time</a:t>
            </a:r>
          </a:p>
          <a:p>
            <a:pPr marL="342900" indent="-342900">
              <a:buFont typeface="Arial" panose="020B0604020202020204" pitchFamily="34" charset="0"/>
              <a:buChar char="•"/>
            </a:pPr>
            <a:endParaRPr lang="en-US" dirty="0"/>
          </a:p>
        </p:txBody>
      </p:sp>
      <p:pic>
        <p:nvPicPr>
          <p:cNvPr id="20" name="Picture 19">
            <a:extLst>
              <a:ext uri="{FF2B5EF4-FFF2-40B4-BE49-F238E27FC236}">
                <a16:creationId xmlns:a16="http://schemas.microsoft.com/office/drawing/2014/main" id="{12A15DB9-8764-5DE5-29E1-5CF4100F011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835" y="2660813"/>
            <a:ext cx="7709387" cy="872524"/>
          </a:xfrm>
          <a:prstGeom prst="rect">
            <a:avLst/>
          </a:prstGeom>
          <a:noFill/>
          <a:ln>
            <a:noFill/>
          </a:ln>
        </p:spPr>
      </p:pic>
      <p:grpSp>
        <p:nvGrpSpPr>
          <p:cNvPr id="16" name="Group 15">
            <a:extLst>
              <a:ext uri="{FF2B5EF4-FFF2-40B4-BE49-F238E27FC236}">
                <a16:creationId xmlns:a16="http://schemas.microsoft.com/office/drawing/2014/main" id="{D97705BE-6D14-E191-1B23-FE2AB4498CD3}"/>
              </a:ext>
              <a:ext uri="{C183D7F6-B498-43B3-948B-1728B52AA6E4}">
                <adec:decorative xmlns:adec="http://schemas.microsoft.com/office/drawing/2017/decorative" val="1"/>
              </a:ext>
            </a:extLst>
          </p:cNvPr>
          <p:cNvGrpSpPr/>
          <p:nvPr/>
        </p:nvGrpSpPr>
        <p:grpSpPr>
          <a:xfrm>
            <a:off x="227916" y="3461617"/>
            <a:ext cx="5541288" cy="462756"/>
            <a:chOff x="227916" y="3524372"/>
            <a:chExt cx="5541288" cy="462756"/>
          </a:xfrm>
        </p:grpSpPr>
        <p:cxnSp>
          <p:nvCxnSpPr>
            <p:cNvPr id="8" name="Straight Connector 7">
              <a:extLst>
                <a:ext uri="{FF2B5EF4-FFF2-40B4-BE49-F238E27FC236}">
                  <a16:creationId xmlns:a16="http://schemas.microsoft.com/office/drawing/2014/main" id="{C9E24723-6E1E-8C3D-B0C4-85C9C5628EAB}"/>
                </a:ext>
              </a:extLst>
            </p:cNvPr>
            <p:cNvCxnSpPr>
              <a:cxnSpLocks/>
            </p:cNvCxnSpPr>
            <p:nvPr/>
          </p:nvCxnSpPr>
          <p:spPr>
            <a:xfrm flipV="1">
              <a:off x="227916" y="3524372"/>
              <a:ext cx="3734485" cy="4627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EF7B49EE-E1DA-1B95-C8D6-6EB040242FE0}"/>
                </a:ext>
              </a:extLst>
            </p:cNvPr>
            <p:cNvCxnSpPr>
              <a:cxnSpLocks/>
            </p:cNvCxnSpPr>
            <p:nvPr/>
          </p:nvCxnSpPr>
          <p:spPr>
            <a:xfrm>
              <a:off x="3962401" y="3524372"/>
              <a:ext cx="1806803" cy="46275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7" name="Picture 6">
            <a:extLst>
              <a:ext uri="{FF2B5EF4-FFF2-40B4-BE49-F238E27FC236}">
                <a16:creationId xmlns:a16="http://schemas.microsoft.com/office/drawing/2014/main" id="{3399A6EF-F773-9205-3B04-4D8701894AFE}"/>
              </a:ex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916" y="3924373"/>
            <a:ext cx="5629275" cy="2174064"/>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a:extLst>
              <a:ext uri="{FF2B5EF4-FFF2-40B4-BE49-F238E27FC236}">
                <a16:creationId xmlns:a16="http://schemas.microsoft.com/office/drawing/2014/main" id="{A0031374-73F8-CD81-A03C-1C2B8D3B4E17}"/>
              </a:ext>
            </a:extLst>
          </p:cNvPr>
          <p:cNvSpPr>
            <a:spLocks noGrp="1"/>
          </p:cNvSpPr>
          <p:nvPr>
            <p:ph type="sldNum" sz="quarter" idx="12"/>
          </p:nvPr>
        </p:nvSpPr>
        <p:spPr/>
        <p:txBody>
          <a:bodyPr/>
          <a:lstStyle/>
          <a:p>
            <a:fld id="{C479D5F6-EDCB-402A-AC08-4943A1820E8F}" type="slidenum">
              <a:rPr lang="en-US" smtClean="0"/>
              <a:pPr/>
              <a:t>52</a:t>
            </a:fld>
            <a:endParaRPr lang="en-US" dirty="0"/>
          </a:p>
        </p:txBody>
      </p:sp>
    </p:spTree>
    <p:extLst>
      <p:ext uri="{BB962C8B-B14F-4D97-AF65-F5344CB8AC3E}">
        <p14:creationId xmlns:p14="http://schemas.microsoft.com/office/powerpoint/2010/main" val="28545977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3D69A9-F4D8-92A2-8C05-D796CACC6D6E}"/>
              </a:ext>
            </a:extLst>
          </p:cNvPr>
          <p:cNvSpPr>
            <a:spLocks noGrp="1"/>
          </p:cNvSpPr>
          <p:nvPr>
            <p:ph type="title"/>
          </p:nvPr>
        </p:nvSpPr>
        <p:spPr/>
        <p:txBody>
          <a:bodyPr/>
          <a:lstStyle/>
          <a:p>
            <a:r>
              <a:rPr lang="en-US" dirty="0"/>
              <a:t>Checking Errors/Warnings:</a:t>
            </a:r>
            <a:br>
              <a:rPr lang="en-US" dirty="0"/>
            </a:br>
            <a:r>
              <a:rPr lang="en-US" dirty="0"/>
              <a:t>COGNOS/CEDAR</a:t>
            </a:r>
          </a:p>
        </p:txBody>
      </p:sp>
      <p:pic>
        <p:nvPicPr>
          <p:cNvPr id="14" name="Picture 2" descr="1. Login to COGNOS&#10;2. Select Pipeline Reports&#10;3. Select either Student End of Year or Student Profile depending on which error report you wish to view">
            <a:extLst>
              <a:ext uri="{FF2B5EF4-FFF2-40B4-BE49-F238E27FC236}">
                <a16:creationId xmlns:a16="http://schemas.microsoft.com/office/drawing/2014/main" id="{0728D1FF-10F4-E5DB-4303-858FA17181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01905" y="294471"/>
            <a:ext cx="4823878" cy="2827265"/>
          </a:xfrm>
          <a:prstGeom prst="rect">
            <a:avLst/>
          </a:prstGeom>
          <a:noFill/>
          <a:extLst>
            <a:ext uri="{909E8E84-426E-40DD-AFC4-6F175D3DCCD1}">
              <a14:hiddenFill xmlns:a14="http://schemas.microsoft.com/office/drawing/2010/main">
                <a:solidFill>
                  <a:srgbClr val="FFFFFF"/>
                </a:solidFill>
              </a14:hiddenFill>
            </a:ext>
          </a:extLst>
        </p:spPr>
      </p:pic>
      <p:sp>
        <p:nvSpPr>
          <p:cNvPr id="17" name="Content Placeholder 2">
            <a:extLst>
              <a:ext uri="{FF2B5EF4-FFF2-40B4-BE49-F238E27FC236}">
                <a16:creationId xmlns:a16="http://schemas.microsoft.com/office/drawing/2014/main" id="{A7989DDE-729A-CE52-A5F8-261D9B109FC2}"/>
              </a:ext>
            </a:extLst>
          </p:cNvPr>
          <p:cNvSpPr txBox="1">
            <a:spLocks/>
          </p:cNvSpPr>
          <p:nvPr/>
        </p:nvSpPr>
        <p:spPr>
          <a:xfrm>
            <a:off x="358588" y="3384986"/>
            <a:ext cx="4975411" cy="2388285"/>
          </a:xfrm>
          <a:prstGeom prst="rect">
            <a:avLst/>
          </a:prstGeom>
        </p:spPr>
        <p:txBody>
          <a:bodyPr vert="horz" lIns="0" tIns="0" rIns="0" bIns="0" rtlCol="0">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dirty="0"/>
              <a:t>Alternative method for checking errors/warnings</a:t>
            </a:r>
          </a:p>
          <a:p>
            <a:pPr marL="1028700" lvl="1" indent="-342900"/>
            <a:r>
              <a:rPr lang="en-US" dirty="0"/>
              <a:t>Login to COGNOS/CEDAR using the link in Data Pipeline or the </a:t>
            </a:r>
            <a:r>
              <a:rPr lang="en-US" dirty="0" err="1">
                <a:hlinkClick r:id="rId3"/>
              </a:rPr>
              <a:t>IdM</a:t>
            </a:r>
            <a:r>
              <a:rPr lang="en-US" dirty="0">
                <a:hlinkClick r:id="rId3"/>
              </a:rPr>
              <a:t> webpage</a:t>
            </a:r>
            <a:endParaRPr lang="en-US" dirty="0"/>
          </a:p>
          <a:p>
            <a:pPr marL="342900" indent="-342900">
              <a:buFont typeface="Arial" panose="020B0604020202020204" pitchFamily="34" charset="0"/>
              <a:buChar char="•"/>
            </a:pPr>
            <a:r>
              <a:rPr lang="en-US" dirty="0"/>
              <a:t>COGNOS/CEDAR is best used to validate data using the various topic specific reports</a:t>
            </a:r>
          </a:p>
          <a:p>
            <a:endParaRPr lang="en-US" dirty="0"/>
          </a:p>
        </p:txBody>
      </p:sp>
      <p:pic>
        <p:nvPicPr>
          <p:cNvPr id="15" name="Picture 14" descr="select student end of year error detail or error summary report">
            <a:extLst>
              <a:ext uri="{FF2B5EF4-FFF2-40B4-BE49-F238E27FC236}">
                <a16:creationId xmlns:a16="http://schemas.microsoft.com/office/drawing/2014/main" id="{0C102962-1327-0E73-CADA-569E903B9372}"/>
              </a:ext>
            </a:extLst>
          </p:cNvPr>
          <p:cNvPicPr>
            <a:picLocks noChangeAspect="1"/>
          </p:cNvPicPr>
          <p:nvPr/>
        </p:nvPicPr>
        <p:blipFill>
          <a:blip r:embed="rId4"/>
          <a:stretch>
            <a:fillRect/>
          </a:stretch>
        </p:blipFill>
        <p:spPr>
          <a:xfrm>
            <a:off x="6936741" y="294471"/>
            <a:ext cx="3650296" cy="1653683"/>
          </a:xfrm>
          <a:prstGeom prst="rect">
            <a:avLst/>
          </a:prstGeom>
        </p:spPr>
      </p:pic>
      <p:cxnSp>
        <p:nvCxnSpPr>
          <p:cNvPr id="20" name="Straight Connector 19">
            <a:extLst>
              <a:ext uri="{FF2B5EF4-FFF2-40B4-BE49-F238E27FC236}">
                <a16:creationId xmlns:a16="http://schemas.microsoft.com/office/drawing/2014/main" id="{5C92F8DF-F42B-22F6-E806-CAA2F563A3F1}"/>
              </a:ext>
              <a:ext uri="{C183D7F6-B498-43B3-948B-1728B52AA6E4}">
                <adec:decorative xmlns:adec="http://schemas.microsoft.com/office/drawing/2017/decorative" val="1"/>
              </a:ext>
            </a:extLst>
          </p:cNvPr>
          <p:cNvCxnSpPr>
            <a:cxnSpLocks/>
          </p:cNvCxnSpPr>
          <p:nvPr/>
        </p:nvCxnSpPr>
        <p:spPr>
          <a:xfrm>
            <a:off x="5924550" y="3121736"/>
            <a:ext cx="476250" cy="361949"/>
          </a:xfrm>
          <a:prstGeom prst="line">
            <a:avLst/>
          </a:prstGeom>
          <a:ln w="19050"/>
        </p:spPr>
        <p:style>
          <a:lnRef idx="1">
            <a:schemeClr val="dk1"/>
          </a:lnRef>
          <a:fillRef idx="0">
            <a:schemeClr val="dk1"/>
          </a:fillRef>
          <a:effectRef idx="0">
            <a:schemeClr val="dk1"/>
          </a:effectRef>
          <a:fontRef idx="minor">
            <a:schemeClr val="tx1"/>
          </a:fontRef>
        </p:style>
      </p:cxnSp>
      <p:pic>
        <p:nvPicPr>
          <p:cNvPr id="18" name="Picture 17" descr="select desired student interchange file error report">
            <a:extLst>
              <a:ext uri="{FF2B5EF4-FFF2-40B4-BE49-F238E27FC236}">
                <a16:creationId xmlns:a16="http://schemas.microsoft.com/office/drawing/2014/main" id="{645076AF-3700-1879-81EF-8F3DD655DEC5}"/>
              </a:ext>
            </a:extLst>
          </p:cNvPr>
          <p:cNvPicPr>
            <a:picLocks noChangeAspect="1"/>
          </p:cNvPicPr>
          <p:nvPr/>
        </p:nvPicPr>
        <p:blipFill>
          <a:blip r:embed="rId5"/>
          <a:stretch>
            <a:fillRect/>
          </a:stretch>
        </p:blipFill>
        <p:spPr>
          <a:xfrm>
            <a:off x="6400800" y="2333959"/>
            <a:ext cx="3010161" cy="2568163"/>
          </a:xfrm>
          <a:prstGeom prst="rect">
            <a:avLst/>
          </a:prstGeom>
        </p:spPr>
      </p:pic>
      <p:cxnSp>
        <p:nvCxnSpPr>
          <p:cNvPr id="19" name="Straight Connector 18">
            <a:extLst>
              <a:ext uri="{FF2B5EF4-FFF2-40B4-BE49-F238E27FC236}">
                <a16:creationId xmlns:a16="http://schemas.microsoft.com/office/drawing/2014/main" id="{DF744D2C-E88E-7752-3374-38467F4FBEDD}"/>
              </a:ext>
              <a:ext uri="{C183D7F6-B498-43B3-948B-1728B52AA6E4}">
                <adec:decorative xmlns:adec="http://schemas.microsoft.com/office/drawing/2017/decorative" val="1"/>
              </a:ext>
            </a:extLst>
          </p:cNvPr>
          <p:cNvCxnSpPr>
            <a:cxnSpLocks/>
          </p:cNvCxnSpPr>
          <p:nvPr/>
        </p:nvCxnSpPr>
        <p:spPr>
          <a:xfrm flipV="1">
            <a:off x="6625783" y="1121312"/>
            <a:ext cx="496377" cy="221147"/>
          </a:xfrm>
          <a:prstGeom prst="line">
            <a:avLst/>
          </a:prstGeom>
          <a:ln w="19050"/>
        </p:spPr>
        <p:style>
          <a:lnRef idx="1">
            <a:schemeClr val="dk1"/>
          </a:lnRef>
          <a:fillRef idx="0">
            <a:schemeClr val="dk1"/>
          </a:fillRef>
          <a:effectRef idx="0">
            <a:schemeClr val="dk1"/>
          </a:effectRef>
          <a:fontRef idx="minor">
            <a:schemeClr val="tx1"/>
          </a:fontRef>
        </p:style>
      </p:cxnSp>
      <p:sp>
        <p:nvSpPr>
          <p:cNvPr id="4" name="Slide Number Placeholder 3">
            <a:extLst>
              <a:ext uri="{FF2B5EF4-FFF2-40B4-BE49-F238E27FC236}">
                <a16:creationId xmlns:a16="http://schemas.microsoft.com/office/drawing/2014/main" id="{A0031374-73F8-CD81-A03C-1C2B8D3B4E17}"/>
              </a:ext>
            </a:extLst>
          </p:cNvPr>
          <p:cNvSpPr>
            <a:spLocks noGrp="1"/>
          </p:cNvSpPr>
          <p:nvPr>
            <p:ph type="sldNum" sz="quarter" idx="12"/>
          </p:nvPr>
        </p:nvSpPr>
        <p:spPr/>
        <p:txBody>
          <a:bodyPr/>
          <a:lstStyle/>
          <a:p>
            <a:fld id="{C479D5F6-EDCB-402A-AC08-4943A1820E8F}" type="slidenum">
              <a:rPr lang="en-US" smtClean="0"/>
              <a:pPr/>
              <a:t>53</a:t>
            </a:fld>
            <a:endParaRPr lang="en-US" dirty="0"/>
          </a:p>
        </p:txBody>
      </p:sp>
    </p:spTree>
    <p:extLst>
      <p:ext uri="{BB962C8B-B14F-4D97-AF65-F5344CB8AC3E}">
        <p14:creationId xmlns:p14="http://schemas.microsoft.com/office/powerpoint/2010/main" val="162233063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8F83B-89C1-4592-BD79-C40299AF192E}"/>
              </a:ext>
            </a:extLst>
          </p:cNvPr>
          <p:cNvSpPr>
            <a:spLocks noGrp="1"/>
          </p:cNvSpPr>
          <p:nvPr>
            <p:ph type="ctrTitle"/>
          </p:nvPr>
        </p:nvSpPr>
        <p:spPr/>
        <p:txBody>
          <a:bodyPr/>
          <a:lstStyle/>
          <a:p>
            <a:r>
              <a:rPr lang="en-US" dirty="0"/>
              <a:t>Reporting Exceptions &amp; </a:t>
            </a:r>
            <a:br>
              <a:rPr lang="en-US" dirty="0"/>
            </a:br>
            <a:r>
              <a:rPr lang="en-US" dirty="0"/>
              <a:t>Post-Cross Data Change Request</a:t>
            </a:r>
          </a:p>
        </p:txBody>
      </p:sp>
      <p:sp>
        <p:nvSpPr>
          <p:cNvPr id="3" name="Slide Number Placeholder 2">
            <a:extLst>
              <a:ext uri="{FF2B5EF4-FFF2-40B4-BE49-F238E27FC236}">
                <a16:creationId xmlns:a16="http://schemas.microsoft.com/office/drawing/2014/main" id="{69D0CE1E-2347-4F64-86DB-3C451F022D76}"/>
              </a:ext>
            </a:extLst>
          </p:cNvPr>
          <p:cNvSpPr>
            <a:spLocks noGrp="1"/>
          </p:cNvSpPr>
          <p:nvPr>
            <p:ph type="sldNum" sz="quarter" idx="12"/>
          </p:nvPr>
        </p:nvSpPr>
        <p:spPr/>
        <p:txBody>
          <a:bodyPr/>
          <a:lstStyle/>
          <a:p>
            <a:fld id="{C479D5F6-EDCB-402A-AC08-4943A1820E8F}" type="slidenum">
              <a:rPr lang="en-US" smtClean="0"/>
              <a:pPr/>
              <a:t>54</a:t>
            </a:fld>
            <a:endParaRPr lang="en-US" dirty="0"/>
          </a:p>
        </p:txBody>
      </p:sp>
    </p:spTree>
    <p:extLst>
      <p:ext uri="{BB962C8B-B14F-4D97-AF65-F5344CB8AC3E}">
        <p14:creationId xmlns:p14="http://schemas.microsoft.com/office/powerpoint/2010/main" val="28803984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7D2799-0FE2-4F92-A2A1-899D15182609}"/>
              </a:ext>
            </a:extLst>
          </p:cNvPr>
          <p:cNvSpPr>
            <a:spLocks noGrp="1"/>
          </p:cNvSpPr>
          <p:nvPr>
            <p:ph type="title"/>
          </p:nvPr>
        </p:nvSpPr>
        <p:spPr/>
        <p:txBody>
          <a:bodyPr/>
          <a:lstStyle/>
          <a:p>
            <a:r>
              <a:rPr lang="en-US" dirty="0"/>
              <a:t>When are reporting exceptions needed?</a:t>
            </a:r>
          </a:p>
        </p:txBody>
      </p:sp>
      <p:sp>
        <p:nvSpPr>
          <p:cNvPr id="3" name="Content Placeholder 2">
            <a:extLst>
              <a:ext uri="{FF2B5EF4-FFF2-40B4-BE49-F238E27FC236}">
                <a16:creationId xmlns:a16="http://schemas.microsoft.com/office/drawing/2014/main" id="{59E8E679-C653-4810-8EE1-276FFB0651CA}"/>
              </a:ext>
            </a:extLst>
          </p:cNvPr>
          <p:cNvSpPr>
            <a:spLocks noGrp="1"/>
          </p:cNvSpPr>
          <p:nvPr>
            <p:ph idx="1"/>
          </p:nvPr>
        </p:nvSpPr>
        <p:spPr/>
        <p:txBody>
          <a:bodyPr>
            <a:normAutofit/>
          </a:bodyPr>
          <a:lstStyle/>
          <a:p>
            <a:r>
              <a:rPr lang="en-US" dirty="0"/>
              <a:t>Reporting exceptions are used to clear the associated errors (without changing the data) in </a:t>
            </a:r>
            <a:r>
              <a:rPr lang="en-US" u="sng" dirty="0"/>
              <a:t>unique circumstances</a:t>
            </a:r>
            <a:r>
              <a:rPr lang="en-US" dirty="0"/>
              <a:t> where a student’s record has accurate information, but their educational history does not follow the anticipated coding patterns outlined in the business rules for an interchange file or snapshot</a:t>
            </a:r>
          </a:p>
          <a:p>
            <a:r>
              <a:rPr lang="en-US" dirty="0"/>
              <a:t>Data respondents must work with the data collection lead for a given file/snapshot to request an exception be granted</a:t>
            </a:r>
          </a:p>
          <a:p>
            <a:r>
              <a:rPr lang="en-US" dirty="0"/>
              <a:t>Some reporting exceptions require additional supporting documentation and may be reviewed by other CDE staff</a:t>
            </a:r>
          </a:p>
        </p:txBody>
      </p:sp>
      <p:sp>
        <p:nvSpPr>
          <p:cNvPr id="4" name="Slide Number Placeholder 3">
            <a:extLst>
              <a:ext uri="{FF2B5EF4-FFF2-40B4-BE49-F238E27FC236}">
                <a16:creationId xmlns:a16="http://schemas.microsoft.com/office/drawing/2014/main" id="{19D62B0D-5FE7-4917-916E-227622A6DD72}"/>
              </a:ext>
            </a:extLst>
          </p:cNvPr>
          <p:cNvSpPr>
            <a:spLocks noGrp="1"/>
          </p:cNvSpPr>
          <p:nvPr>
            <p:ph type="sldNum" sz="quarter" idx="12"/>
          </p:nvPr>
        </p:nvSpPr>
        <p:spPr/>
        <p:txBody>
          <a:bodyPr/>
          <a:lstStyle/>
          <a:p>
            <a:fld id="{C479D5F6-EDCB-402A-AC08-4943A1820E8F}" type="slidenum">
              <a:rPr lang="en-US" smtClean="0"/>
              <a:pPr/>
              <a:t>55</a:t>
            </a:fld>
            <a:endParaRPr lang="en-US" dirty="0"/>
          </a:p>
        </p:txBody>
      </p:sp>
    </p:spTree>
    <p:extLst>
      <p:ext uri="{BB962C8B-B14F-4D97-AF65-F5344CB8AC3E}">
        <p14:creationId xmlns:p14="http://schemas.microsoft.com/office/powerpoint/2010/main" val="10456217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8BE5A-36D6-48CB-A7B1-1303B9232A03}"/>
              </a:ext>
            </a:extLst>
          </p:cNvPr>
          <p:cNvSpPr>
            <a:spLocks noGrp="1"/>
          </p:cNvSpPr>
          <p:nvPr>
            <p:ph type="title"/>
          </p:nvPr>
        </p:nvSpPr>
        <p:spPr/>
        <p:txBody>
          <a:bodyPr/>
          <a:lstStyle/>
          <a:p>
            <a:r>
              <a:rPr lang="en-US"/>
              <a:t>Reporting Exception Process</a:t>
            </a:r>
            <a:endParaRPr lang="en-US" dirty="0"/>
          </a:p>
        </p:txBody>
      </p:sp>
      <p:sp>
        <p:nvSpPr>
          <p:cNvPr id="14" name="Content Placeholder 13">
            <a:extLst>
              <a:ext uri="{FF2B5EF4-FFF2-40B4-BE49-F238E27FC236}">
                <a16:creationId xmlns:a16="http://schemas.microsoft.com/office/drawing/2014/main" id="{A2D76402-2167-B312-2DB6-629571641A64}"/>
              </a:ext>
            </a:extLst>
          </p:cNvPr>
          <p:cNvSpPr>
            <a:spLocks noGrp="1"/>
          </p:cNvSpPr>
          <p:nvPr>
            <p:ph idx="1"/>
          </p:nvPr>
        </p:nvSpPr>
        <p:spPr/>
        <p:txBody>
          <a:bodyPr>
            <a:normAutofit fontScale="92500" lnSpcReduction="10000"/>
          </a:bodyPr>
          <a:lstStyle/>
          <a:p>
            <a:pPr marL="457200" lvl="0" indent="-457200">
              <a:buFont typeface="+mj-lt"/>
              <a:buAutoNum type="arabicPeriod"/>
            </a:pPr>
            <a:r>
              <a:rPr lang="en-US" dirty="0"/>
              <a:t>Complete exception request template</a:t>
            </a:r>
          </a:p>
          <a:p>
            <a:pPr lvl="1"/>
            <a:r>
              <a:rPr lang="en-US" dirty="0"/>
              <a:t>Available on </a:t>
            </a:r>
            <a:r>
              <a:rPr lang="en-US" dirty="0">
                <a:hlinkClick r:id="rId3"/>
              </a:rPr>
              <a:t>SEY Website</a:t>
            </a:r>
            <a:endParaRPr lang="en-US" dirty="0"/>
          </a:p>
          <a:p>
            <a:pPr marL="457200" lvl="0" indent="-457200">
              <a:buFont typeface="+mj-lt"/>
              <a:buAutoNum type="arabicPeriod"/>
            </a:pPr>
            <a:r>
              <a:rPr lang="en-US" dirty="0"/>
              <a:t>Upload exception request template to your district’s Syncplicity student folder</a:t>
            </a:r>
          </a:p>
          <a:p>
            <a:pPr lvl="1"/>
            <a:r>
              <a:rPr lang="en-US" dirty="0"/>
              <a:t>Folder: 1234 – DISTRICT NAME – Student</a:t>
            </a:r>
          </a:p>
          <a:p>
            <a:pPr lvl="1"/>
            <a:r>
              <a:rPr lang="en-US" dirty="0"/>
              <a:t>Subfolder: SEY 2023-24</a:t>
            </a:r>
          </a:p>
          <a:p>
            <a:pPr marL="457200" lvl="0" indent="-457200">
              <a:buFont typeface="+mj-lt"/>
              <a:buAutoNum type="arabicPeriod"/>
            </a:pPr>
            <a:r>
              <a:rPr lang="en-US" dirty="0"/>
              <a:t>Notify the SEY collection lead that you’ve uploaded a document for review</a:t>
            </a:r>
          </a:p>
          <a:p>
            <a:pPr lvl="1"/>
            <a:r>
              <a:rPr lang="en-US" dirty="0">
                <a:hlinkClick r:id="rId4"/>
              </a:rPr>
              <a:t>StudentEndofYear@cde.state.co.us</a:t>
            </a:r>
            <a:endParaRPr lang="en-US" dirty="0"/>
          </a:p>
          <a:p>
            <a:pPr lvl="1"/>
            <a:r>
              <a:rPr lang="en-US" dirty="0"/>
              <a:t>Include the date in name of your exception request file </a:t>
            </a:r>
            <a:br>
              <a:rPr lang="en-US" dirty="0"/>
            </a:br>
            <a:r>
              <a:rPr lang="en-US" dirty="0"/>
              <a:t>as you may upload more than one exception during the collection cycle</a:t>
            </a:r>
          </a:p>
          <a:p>
            <a:pPr marL="457200" lvl="0" indent="-457200">
              <a:buFont typeface="+mj-lt"/>
              <a:buAutoNum type="arabicPeriod"/>
            </a:pPr>
            <a:r>
              <a:rPr lang="en-US" dirty="0"/>
              <a:t>Collection lead will review your request and notify you of the outcome</a:t>
            </a:r>
          </a:p>
          <a:p>
            <a:pPr lvl="1"/>
            <a:r>
              <a:rPr lang="en-US" dirty="0"/>
              <a:t>Approved requests – reupload interchange file and/or create a new SEY snapshot</a:t>
            </a:r>
          </a:p>
          <a:p>
            <a:pPr lvl="1"/>
            <a:r>
              <a:rPr lang="en-US" dirty="0"/>
              <a:t>Denied requests – collection lead will provide next steps for clearing the error</a:t>
            </a:r>
          </a:p>
          <a:p>
            <a:pPr lvl="1"/>
            <a:r>
              <a:rPr lang="en-US" dirty="0"/>
              <a:t>Additional information needed – collection lead will request information</a:t>
            </a:r>
          </a:p>
        </p:txBody>
      </p:sp>
      <p:sp>
        <p:nvSpPr>
          <p:cNvPr id="4" name="Slide Number Placeholder 3">
            <a:extLst>
              <a:ext uri="{FF2B5EF4-FFF2-40B4-BE49-F238E27FC236}">
                <a16:creationId xmlns:a16="http://schemas.microsoft.com/office/drawing/2014/main" id="{CC3E1DAF-13B2-40C8-A222-DC3A0138527B}"/>
              </a:ext>
            </a:extLst>
          </p:cNvPr>
          <p:cNvSpPr>
            <a:spLocks noGrp="1"/>
          </p:cNvSpPr>
          <p:nvPr>
            <p:ph type="sldNum" sz="quarter" idx="12"/>
          </p:nvPr>
        </p:nvSpPr>
        <p:spPr/>
        <p:txBody>
          <a:bodyPr/>
          <a:lstStyle/>
          <a:p>
            <a:fld id="{C479D5F6-EDCB-402A-AC08-4943A1820E8F}" type="slidenum">
              <a:rPr lang="en-US" smtClean="0"/>
              <a:pPr/>
              <a:t>56</a:t>
            </a:fld>
            <a:endParaRPr lang="en-US" dirty="0"/>
          </a:p>
        </p:txBody>
      </p:sp>
    </p:spTree>
    <p:extLst>
      <p:ext uri="{BB962C8B-B14F-4D97-AF65-F5344CB8AC3E}">
        <p14:creationId xmlns:p14="http://schemas.microsoft.com/office/powerpoint/2010/main" val="372160180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E55720-8E9E-6D72-07AF-54981FC2EAB5}"/>
              </a:ext>
            </a:extLst>
          </p:cNvPr>
          <p:cNvSpPr>
            <a:spLocks noGrp="1"/>
          </p:cNvSpPr>
          <p:nvPr>
            <p:ph type="title"/>
          </p:nvPr>
        </p:nvSpPr>
        <p:spPr/>
        <p:txBody>
          <a:bodyPr/>
          <a:lstStyle/>
          <a:p>
            <a:r>
              <a:rPr lang="en-US" dirty="0"/>
              <a:t>Exception Request Template</a:t>
            </a:r>
          </a:p>
        </p:txBody>
      </p:sp>
      <p:sp>
        <p:nvSpPr>
          <p:cNvPr id="6" name="Content Placeholder 5">
            <a:extLst>
              <a:ext uri="{FF2B5EF4-FFF2-40B4-BE49-F238E27FC236}">
                <a16:creationId xmlns:a16="http://schemas.microsoft.com/office/drawing/2014/main" id="{3B2F4EEF-94FF-832C-0C63-D3417D3FA2C7}"/>
              </a:ext>
            </a:extLst>
          </p:cNvPr>
          <p:cNvSpPr>
            <a:spLocks noGrp="1"/>
          </p:cNvSpPr>
          <p:nvPr>
            <p:ph sz="half" idx="1"/>
          </p:nvPr>
        </p:nvSpPr>
        <p:spPr>
          <a:xfrm>
            <a:off x="838199" y="1554479"/>
            <a:ext cx="10761921" cy="3240805"/>
          </a:xfrm>
        </p:spPr>
        <p:txBody>
          <a:bodyPr>
            <a:normAutofit fontScale="77500" lnSpcReduction="20000"/>
          </a:bodyPr>
          <a:lstStyle/>
          <a:p>
            <a:r>
              <a:rPr lang="en-US" dirty="0"/>
              <a:t>Required for all reporting exceptions, even when additional documentation is also being provided</a:t>
            </a:r>
          </a:p>
          <a:p>
            <a:r>
              <a:rPr lang="en-US" dirty="0"/>
              <a:t>Uploaded to Syncplicity for Review</a:t>
            </a:r>
          </a:p>
          <a:p>
            <a:pPr lvl="1"/>
            <a:r>
              <a:rPr lang="en-US" b="1" dirty="0">
                <a:solidFill>
                  <a:schemeClr val="tx2">
                    <a:lumMod val="60000"/>
                    <a:lumOff val="40000"/>
                  </a:schemeClr>
                </a:solidFill>
              </a:rPr>
              <a:t>Pro Tip: </a:t>
            </a:r>
            <a:r>
              <a:rPr lang="en-US" dirty="0"/>
              <a:t>Include district code, date, and file type in the file name</a:t>
            </a:r>
          </a:p>
          <a:p>
            <a:pPr lvl="2"/>
            <a:r>
              <a:rPr lang="en-US" i="1" dirty="0"/>
              <a:t>1234_5.23.24_SEY_exceptions</a:t>
            </a:r>
          </a:p>
          <a:p>
            <a:r>
              <a:rPr lang="en-US" dirty="0"/>
              <a:t>Do not combine requests for different interchange files or SEY snapshot into one form</a:t>
            </a:r>
          </a:p>
          <a:p>
            <a:r>
              <a:rPr lang="en-US" dirty="0"/>
              <a:t>Do not delete tabs or columns from this form. </a:t>
            </a:r>
          </a:p>
          <a:p>
            <a:pPr lvl="1"/>
            <a:r>
              <a:rPr lang="en-US" dirty="0"/>
              <a:t>Hidden columns exist on the exception request tab required for accurate processing.</a:t>
            </a:r>
          </a:p>
          <a:p>
            <a:pPr lvl="1"/>
            <a:r>
              <a:rPr lang="en-US" dirty="0"/>
              <a:t>Instructions tab includes information that the exceptions request tab validates against.</a:t>
            </a:r>
          </a:p>
          <a:p>
            <a:r>
              <a:rPr lang="en-US" dirty="0"/>
              <a:t>Submit a new exception request form when additional exceptions are needed</a:t>
            </a:r>
          </a:p>
          <a:p>
            <a:pPr lvl="1"/>
            <a:r>
              <a:rPr lang="en-US" dirty="0"/>
              <a:t>CDE Collection Lead inputs date request is reviewed to let you know it has been processed. After this point a new form is needed for new requests.</a:t>
            </a:r>
          </a:p>
        </p:txBody>
      </p:sp>
      <p:pic>
        <p:nvPicPr>
          <p:cNvPr id="8" name="Content Placeholder 7">
            <a:extLst>
              <a:ext uri="{FF2B5EF4-FFF2-40B4-BE49-F238E27FC236}">
                <a16:creationId xmlns:a16="http://schemas.microsoft.com/office/drawing/2014/main" id="{D6DD7BE6-05AC-03BE-FA50-36AC121BF141}"/>
              </a:ext>
              <a:ext uri="{C183D7F6-B498-43B3-948B-1728B52AA6E4}">
                <adec:decorative xmlns:adec="http://schemas.microsoft.com/office/drawing/2017/decorative" val="1"/>
              </a:ext>
            </a:extLst>
          </p:cNvPr>
          <p:cNvPicPr>
            <a:picLocks noGrp="1" noChangeAspect="1"/>
          </p:cNvPicPr>
          <p:nvPr>
            <p:ph sz="half" idx="2"/>
          </p:nvPr>
        </p:nvPicPr>
        <p:blipFill>
          <a:blip r:embed="rId3"/>
          <a:stretch>
            <a:fillRect/>
          </a:stretch>
        </p:blipFill>
        <p:spPr>
          <a:xfrm>
            <a:off x="1729565" y="4682146"/>
            <a:ext cx="8423057" cy="1970678"/>
          </a:xfrm>
          <a:prstGeom prst="rect">
            <a:avLst/>
          </a:prstGeom>
        </p:spPr>
      </p:pic>
      <p:sp>
        <p:nvSpPr>
          <p:cNvPr id="2" name="Slide Number Placeholder 1">
            <a:extLst>
              <a:ext uri="{FF2B5EF4-FFF2-40B4-BE49-F238E27FC236}">
                <a16:creationId xmlns:a16="http://schemas.microsoft.com/office/drawing/2014/main" id="{5D19B169-A752-F340-FFEE-8A171248B51A}"/>
              </a:ext>
            </a:extLst>
          </p:cNvPr>
          <p:cNvSpPr>
            <a:spLocks noGrp="1"/>
          </p:cNvSpPr>
          <p:nvPr>
            <p:ph type="sldNum" sz="quarter" idx="12"/>
          </p:nvPr>
        </p:nvSpPr>
        <p:spPr/>
        <p:txBody>
          <a:bodyPr/>
          <a:lstStyle/>
          <a:p>
            <a:fld id="{C479D5F6-EDCB-402A-AC08-4943A1820E8F}" type="slidenum">
              <a:rPr lang="en-US" smtClean="0"/>
              <a:pPr/>
              <a:t>57</a:t>
            </a:fld>
            <a:endParaRPr lang="en-US" dirty="0"/>
          </a:p>
        </p:txBody>
      </p:sp>
    </p:spTree>
    <p:extLst>
      <p:ext uri="{BB962C8B-B14F-4D97-AF65-F5344CB8AC3E}">
        <p14:creationId xmlns:p14="http://schemas.microsoft.com/office/powerpoint/2010/main" val="18220684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771AC-A189-46C3-83E8-4F3DFC32FD85}"/>
              </a:ext>
            </a:extLst>
          </p:cNvPr>
          <p:cNvSpPr>
            <a:spLocks noGrp="1"/>
          </p:cNvSpPr>
          <p:nvPr>
            <p:ph type="title"/>
          </p:nvPr>
        </p:nvSpPr>
        <p:spPr/>
        <p:txBody>
          <a:bodyPr/>
          <a:lstStyle/>
          <a:p>
            <a:r>
              <a:rPr lang="en-US" dirty="0"/>
              <a:t>What types of exceptions might need additional information?</a:t>
            </a:r>
          </a:p>
        </p:txBody>
      </p:sp>
      <p:sp>
        <p:nvSpPr>
          <p:cNvPr id="3" name="Content Placeholder 2">
            <a:extLst>
              <a:ext uri="{FF2B5EF4-FFF2-40B4-BE49-F238E27FC236}">
                <a16:creationId xmlns:a16="http://schemas.microsoft.com/office/drawing/2014/main" id="{0B02C17A-D068-41FA-9EE7-B3138195D125}"/>
              </a:ext>
            </a:extLst>
          </p:cNvPr>
          <p:cNvSpPr>
            <a:spLocks noGrp="1"/>
          </p:cNvSpPr>
          <p:nvPr>
            <p:ph idx="1"/>
          </p:nvPr>
        </p:nvSpPr>
        <p:spPr/>
        <p:txBody>
          <a:bodyPr>
            <a:normAutofit/>
          </a:bodyPr>
          <a:lstStyle/>
          <a:p>
            <a:r>
              <a:rPr lang="en-US" dirty="0"/>
              <a:t>If the reason given for the exception doesn’t make sense with the coding pattern, clarification may be requested</a:t>
            </a:r>
          </a:p>
          <a:p>
            <a:r>
              <a:rPr lang="en-US" dirty="0"/>
              <a:t>SASID merge situations</a:t>
            </a:r>
          </a:p>
          <a:p>
            <a:pPr lvl="1"/>
            <a:r>
              <a:rPr lang="en-US" dirty="0"/>
              <a:t>Work with the RITS coordinator (</a:t>
            </a:r>
            <a:r>
              <a:rPr lang="en-US" dirty="0">
                <a:hlinkClick r:id="rId2"/>
              </a:rPr>
              <a:t>RITS@cde.state.co.us</a:t>
            </a:r>
            <a:r>
              <a:rPr lang="en-US" dirty="0"/>
              <a:t>) to resolve</a:t>
            </a:r>
          </a:p>
          <a:p>
            <a:pPr lvl="1"/>
            <a:r>
              <a:rPr lang="en-US" dirty="0"/>
              <a:t>Once merge is complete, then any follow-up SEY errors are cleared with an exception</a:t>
            </a:r>
          </a:p>
          <a:p>
            <a:r>
              <a:rPr lang="en-US" dirty="0"/>
              <a:t>English Learners whose status changed mid-year</a:t>
            </a:r>
          </a:p>
          <a:p>
            <a:pPr lvl="1"/>
            <a:r>
              <a:rPr lang="en-US" dirty="0"/>
              <a:t>Students with &gt; 2 years of English Learner history in the same district whose status is changing mid-year (3 OCT, 2 SEY collections)</a:t>
            </a:r>
          </a:p>
          <a:p>
            <a:pPr lvl="1"/>
            <a:r>
              <a:rPr lang="en-US" dirty="0">
                <a:hlinkClick r:id="rId3"/>
              </a:rPr>
              <a:t>Mid-Year English Learner Change Form</a:t>
            </a:r>
            <a:endParaRPr lang="en-US" dirty="0"/>
          </a:p>
          <a:p>
            <a:r>
              <a:rPr lang="en-US" dirty="0"/>
              <a:t>Post-Cross LEA SE903 errors</a:t>
            </a:r>
          </a:p>
          <a:p>
            <a:pPr lvl="1"/>
            <a:r>
              <a:rPr lang="en-US" dirty="0"/>
              <a:t>Proof of </a:t>
            </a:r>
            <a:r>
              <a:rPr lang="en-US" dirty="0">
                <a:hlinkClick r:id="rId4"/>
              </a:rPr>
              <a:t>adequate documentation</a:t>
            </a:r>
            <a:r>
              <a:rPr lang="en-US" dirty="0"/>
              <a:t> required for student to remain coded as Exit 13 (transfer to a public school in another CO district)</a:t>
            </a:r>
          </a:p>
          <a:p>
            <a:pPr marL="457200" lvl="1" indent="0">
              <a:buNone/>
            </a:pPr>
            <a:endParaRPr lang="en-US" dirty="0"/>
          </a:p>
        </p:txBody>
      </p:sp>
      <p:sp>
        <p:nvSpPr>
          <p:cNvPr id="4" name="Slide Number Placeholder 3">
            <a:extLst>
              <a:ext uri="{FF2B5EF4-FFF2-40B4-BE49-F238E27FC236}">
                <a16:creationId xmlns:a16="http://schemas.microsoft.com/office/drawing/2014/main" id="{4D6514A8-A3D4-4CAA-BE0E-34D649A1C64B}"/>
              </a:ext>
            </a:extLst>
          </p:cNvPr>
          <p:cNvSpPr>
            <a:spLocks noGrp="1"/>
          </p:cNvSpPr>
          <p:nvPr>
            <p:ph type="sldNum" sz="quarter" idx="12"/>
          </p:nvPr>
        </p:nvSpPr>
        <p:spPr/>
        <p:txBody>
          <a:bodyPr/>
          <a:lstStyle/>
          <a:p>
            <a:fld id="{C479D5F6-EDCB-402A-AC08-4943A1820E8F}" type="slidenum">
              <a:rPr lang="en-US" smtClean="0"/>
              <a:pPr/>
              <a:t>58</a:t>
            </a:fld>
            <a:endParaRPr lang="en-US" dirty="0"/>
          </a:p>
        </p:txBody>
      </p:sp>
    </p:spTree>
    <p:extLst>
      <p:ext uri="{BB962C8B-B14F-4D97-AF65-F5344CB8AC3E}">
        <p14:creationId xmlns:p14="http://schemas.microsoft.com/office/powerpoint/2010/main" val="942363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E84B7-B9C7-ABE0-8F9A-29DE99953B0A}"/>
              </a:ext>
            </a:extLst>
          </p:cNvPr>
          <p:cNvSpPr>
            <a:spLocks noGrp="1"/>
          </p:cNvSpPr>
          <p:nvPr>
            <p:ph type="title"/>
          </p:nvPr>
        </p:nvSpPr>
        <p:spPr>
          <a:xfrm>
            <a:off x="3076074" y="5893622"/>
            <a:ext cx="7439524" cy="898524"/>
          </a:xfrm>
        </p:spPr>
        <p:txBody>
          <a:bodyPr>
            <a:normAutofit fontScale="90000"/>
          </a:bodyPr>
          <a:lstStyle/>
          <a:p>
            <a:r>
              <a:rPr lang="en-US" dirty="0"/>
              <a:t>Post-Cross Phase:</a:t>
            </a:r>
            <a:br>
              <a:rPr lang="en-US" dirty="0"/>
            </a:br>
            <a:r>
              <a:rPr lang="en-US" dirty="0"/>
              <a:t>Exception Requests &amp; Data Change Requests</a:t>
            </a:r>
          </a:p>
        </p:txBody>
      </p:sp>
      <p:sp>
        <p:nvSpPr>
          <p:cNvPr id="5" name="Freeform: Shape 4">
            <a:extLst>
              <a:ext uri="{FF2B5EF4-FFF2-40B4-BE49-F238E27FC236}">
                <a16:creationId xmlns:a16="http://schemas.microsoft.com/office/drawing/2014/main" id="{BE827FE2-FF2A-F919-0295-1EACAA834A5A}"/>
              </a:ext>
              <a:ext uri="{C183D7F6-B498-43B3-948B-1728B52AA6E4}">
                <adec:decorative xmlns:adec="http://schemas.microsoft.com/office/drawing/2017/decorative" val="1"/>
              </a:ext>
            </a:extLst>
          </p:cNvPr>
          <p:cNvSpPr/>
          <p:nvPr/>
        </p:nvSpPr>
        <p:spPr>
          <a:xfrm>
            <a:off x="6982818" y="3737952"/>
            <a:ext cx="91440" cy="469999"/>
          </a:xfrm>
          <a:custGeom>
            <a:avLst/>
            <a:gdLst/>
            <a:ahLst/>
            <a:cxnLst/>
            <a:rect l="0" t="0" r="0" b="0"/>
            <a:pathLst>
              <a:path>
                <a:moveTo>
                  <a:pt x="45720" y="0"/>
                </a:moveTo>
                <a:lnTo>
                  <a:pt x="45720" y="469999"/>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6" name="Freeform: Shape 5">
            <a:extLst>
              <a:ext uri="{FF2B5EF4-FFF2-40B4-BE49-F238E27FC236}">
                <a16:creationId xmlns:a16="http://schemas.microsoft.com/office/drawing/2014/main" id="{FBF3B8CC-D152-03B5-B053-C15A9E194235}"/>
              </a:ext>
              <a:ext uri="{C183D7F6-B498-43B3-948B-1728B52AA6E4}">
                <adec:decorative xmlns:adec="http://schemas.microsoft.com/office/drawing/2017/decorative" val="1"/>
              </a:ext>
            </a:extLst>
          </p:cNvPr>
          <p:cNvSpPr/>
          <p:nvPr/>
        </p:nvSpPr>
        <p:spPr>
          <a:xfrm>
            <a:off x="4976953" y="1775891"/>
            <a:ext cx="2051584" cy="469999"/>
          </a:xfrm>
          <a:custGeom>
            <a:avLst/>
            <a:gdLst/>
            <a:ahLst/>
            <a:cxnLst/>
            <a:rect l="0" t="0" r="0" b="0"/>
            <a:pathLst>
              <a:path>
                <a:moveTo>
                  <a:pt x="0" y="0"/>
                </a:moveTo>
                <a:lnTo>
                  <a:pt x="0" y="236864"/>
                </a:lnTo>
                <a:lnTo>
                  <a:pt x="2051584" y="236864"/>
                </a:lnTo>
                <a:lnTo>
                  <a:pt x="2051584" y="469999"/>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7" name="Freeform: Shape 6">
            <a:extLst>
              <a:ext uri="{FF2B5EF4-FFF2-40B4-BE49-F238E27FC236}">
                <a16:creationId xmlns:a16="http://schemas.microsoft.com/office/drawing/2014/main" id="{5C17D824-C4CD-FA51-7785-E17CC4C8418B}"/>
              </a:ext>
              <a:ext uri="{C183D7F6-B498-43B3-948B-1728B52AA6E4}">
                <adec:decorative xmlns:adec="http://schemas.microsoft.com/office/drawing/2017/decorative" val="1"/>
              </a:ext>
            </a:extLst>
          </p:cNvPr>
          <p:cNvSpPr/>
          <p:nvPr/>
        </p:nvSpPr>
        <p:spPr>
          <a:xfrm>
            <a:off x="2879649" y="3737952"/>
            <a:ext cx="91440" cy="469999"/>
          </a:xfrm>
          <a:custGeom>
            <a:avLst/>
            <a:gdLst/>
            <a:ahLst/>
            <a:cxnLst/>
            <a:rect l="0" t="0" r="0" b="0"/>
            <a:pathLst>
              <a:path>
                <a:moveTo>
                  <a:pt x="45720" y="0"/>
                </a:moveTo>
                <a:lnTo>
                  <a:pt x="45720" y="469999"/>
                </a:lnTo>
              </a:path>
            </a:pathLst>
          </a:custGeom>
          <a:noFill/>
        </p:spPr>
        <p:style>
          <a:lnRef idx="2">
            <a:schemeClr val="accent2">
              <a:shade val="8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8" name="Freeform: Shape 7">
            <a:extLst>
              <a:ext uri="{FF2B5EF4-FFF2-40B4-BE49-F238E27FC236}">
                <a16:creationId xmlns:a16="http://schemas.microsoft.com/office/drawing/2014/main" id="{B66DEBF6-89DB-0C6D-596E-375B5AE0359E}"/>
              </a:ext>
              <a:ext uri="{C183D7F6-B498-43B3-948B-1728B52AA6E4}">
                <adec:decorative xmlns:adec="http://schemas.microsoft.com/office/drawing/2017/decorative" val="1"/>
              </a:ext>
            </a:extLst>
          </p:cNvPr>
          <p:cNvSpPr/>
          <p:nvPr/>
        </p:nvSpPr>
        <p:spPr>
          <a:xfrm>
            <a:off x="2925369" y="1775891"/>
            <a:ext cx="2051584" cy="469999"/>
          </a:xfrm>
          <a:custGeom>
            <a:avLst/>
            <a:gdLst/>
            <a:ahLst/>
            <a:cxnLst/>
            <a:rect l="0" t="0" r="0" b="0"/>
            <a:pathLst>
              <a:path>
                <a:moveTo>
                  <a:pt x="2051584" y="0"/>
                </a:moveTo>
                <a:lnTo>
                  <a:pt x="2051584" y="236864"/>
                </a:lnTo>
                <a:lnTo>
                  <a:pt x="0" y="236864"/>
                </a:lnTo>
                <a:lnTo>
                  <a:pt x="0" y="469999"/>
                </a:lnTo>
              </a:path>
            </a:pathLst>
          </a:custGeom>
          <a:noFill/>
        </p:spPr>
        <p:style>
          <a:lnRef idx="2">
            <a:schemeClr val="accent2">
              <a:shade val="60000"/>
              <a:hueOff val="0"/>
              <a:satOff val="0"/>
              <a:lumOff val="0"/>
              <a:alphaOff val="0"/>
            </a:schemeClr>
          </a:lnRef>
          <a:fillRef idx="0">
            <a:scrgbClr r="0" g="0" b="0"/>
          </a:fillRef>
          <a:effectRef idx="0">
            <a:schemeClr val="accent2">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9" name="Oval 8">
            <a:extLst>
              <a:ext uri="{FF2B5EF4-FFF2-40B4-BE49-F238E27FC236}">
                <a16:creationId xmlns:a16="http://schemas.microsoft.com/office/drawing/2014/main" id="{31856CF3-0CE5-C8B6-88CB-1366346DEB95}"/>
              </a:ext>
              <a:ext uri="{C183D7F6-B498-43B3-948B-1728B52AA6E4}">
                <adec:decorative xmlns:adec="http://schemas.microsoft.com/office/drawing/2017/decorative" val="1"/>
              </a:ext>
            </a:extLst>
          </p:cNvPr>
          <p:cNvSpPr/>
          <p:nvPr/>
        </p:nvSpPr>
        <p:spPr>
          <a:xfrm>
            <a:off x="4230923" y="283829"/>
            <a:ext cx="1492061" cy="1492061"/>
          </a:xfrm>
          <a:prstGeom prst="ellipse">
            <a:avLst/>
          </a:prstGeom>
          <a:blipFill>
            <a:blip r:embed="rId3">
              <a:extLst>
                <a:ext uri="{96DAC541-7B7A-43D3-8B79-37D633B846F1}">
                  <asvg:svgBlip xmlns:asvg="http://schemas.microsoft.com/office/drawing/2016/SVG/main" r:embed="rId4"/>
                </a:ext>
              </a:extLst>
            </a:blip>
            <a:srcRect/>
            <a:stretch>
              <a:fillRect/>
            </a:stretch>
          </a:blip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1" name="Freeform: Shape 10">
            <a:extLst>
              <a:ext uri="{FF2B5EF4-FFF2-40B4-BE49-F238E27FC236}">
                <a16:creationId xmlns:a16="http://schemas.microsoft.com/office/drawing/2014/main" id="{A7E7322A-937F-CF22-E6F8-FF6842C5D497}"/>
              </a:ext>
            </a:extLst>
          </p:cNvPr>
          <p:cNvSpPr/>
          <p:nvPr/>
        </p:nvSpPr>
        <p:spPr>
          <a:xfrm>
            <a:off x="5722984" y="280099"/>
            <a:ext cx="2238092" cy="1492061"/>
          </a:xfrm>
          <a:custGeom>
            <a:avLst/>
            <a:gdLst>
              <a:gd name="connsiteX0" fmla="*/ 0 w 2238092"/>
              <a:gd name="connsiteY0" fmla="*/ 0 h 1492061"/>
              <a:gd name="connsiteX1" fmla="*/ 2238092 w 2238092"/>
              <a:gd name="connsiteY1" fmla="*/ 0 h 1492061"/>
              <a:gd name="connsiteX2" fmla="*/ 2238092 w 2238092"/>
              <a:gd name="connsiteY2" fmla="*/ 1492061 h 1492061"/>
              <a:gd name="connsiteX3" fmla="*/ 0 w 2238092"/>
              <a:gd name="connsiteY3" fmla="*/ 1492061 h 1492061"/>
              <a:gd name="connsiteX4" fmla="*/ 0 w 2238092"/>
              <a:gd name="connsiteY4" fmla="*/ 0 h 149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092" h="1492061">
                <a:moveTo>
                  <a:pt x="0" y="0"/>
                </a:moveTo>
                <a:lnTo>
                  <a:pt x="2238092" y="0"/>
                </a:lnTo>
                <a:lnTo>
                  <a:pt x="2238092" y="1492061"/>
                </a:lnTo>
                <a:lnTo>
                  <a:pt x="0" y="1492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Post-Cross Error or Data issue</a:t>
            </a:r>
          </a:p>
        </p:txBody>
      </p:sp>
      <p:sp>
        <p:nvSpPr>
          <p:cNvPr id="12" name="Oval 11">
            <a:extLst>
              <a:ext uri="{FF2B5EF4-FFF2-40B4-BE49-F238E27FC236}">
                <a16:creationId xmlns:a16="http://schemas.microsoft.com/office/drawing/2014/main" id="{3AB274C8-075E-627C-62FE-261B09A77E9F}"/>
              </a:ext>
              <a:ext uri="{C183D7F6-B498-43B3-948B-1728B52AA6E4}">
                <adec:decorative xmlns:adec="http://schemas.microsoft.com/office/drawing/2017/decorative" val="1"/>
              </a:ext>
            </a:extLst>
          </p:cNvPr>
          <p:cNvSpPr/>
          <p:nvPr/>
        </p:nvSpPr>
        <p:spPr>
          <a:xfrm>
            <a:off x="2179338" y="2245890"/>
            <a:ext cx="1492061" cy="1492061"/>
          </a:xfrm>
          <a:prstGeom prst="ellipse">
            <a:avLst/>
          </a:prstGeom>
          <a:blipFill>
            <a:blip r:embed="rId5">
              <a:extLst>
                <a:ext uri="{96DAC541-7B7A-43D3-8B79-37D633B846F1}">
                  <asvg:svgBlip xmlns:asvg="http://schemas.microsoft.com/office/drawing/2016/SVG/main" r:embed="rId6"/>
                </a:ext>
              </a:extLst>
            </a:blip>
            <a:srcRect/>
            <a:stretch>
              <a:fillRect/>
            </a:stretch>
          </a:blip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3" name="Freeform: Shape 12">
            <a:extLst>
              <a:ext uri="{FF2B5EF4-FFF2-40B4-BE49-F238E27FC236}">
                <a16:creationId xmlns:a16="http://schemas.microsoft.com/office/drawing/2014/main" id="{CB038E3C-1E0A-6F38-0A9E-5F82DC67C4A8}"/>
              </a:ext>
            </a:extLst>
          </p:cNvPr>
          <p:cNvSpPr/>
          <p:nvPr/>
        </p:nvSpPr>
        <p:spPr>
          <a:xfrm>
            <a:off x="3671400" y="2242160"/>
            <a:ext cx="2238092" cy="1492061"/>
          </a:xfrm>
          <a:custGeom>
            <a:avLst/>
            <a:gdLst>
              <a:gd name="connsiteX0" fmla="*/ 0 w 2238092"/>
              <a:gd name="connsiteY0" fmla="*/ 0 h 1492061"/>
              <a:gd name="connsiteX1" fmla="*/ 2238092 w 2238092"/>
              <a:gd name="connsiteY1" fmla="*/ 0 h 1492061"/>
              <a:gd name="connsiteX2" fmla="*/ 2238092 w 2238092"/>
              <a:gd name="connsiteY2" fmla="*/ 1492061 h 1492061"/>
              <a:gd name="connsiteX3" fmla="*/ 0 w 2238092"/>
              <a:gd name="connsiteY3" fmla="*/ 1492061 h 1492061"/>
              <a:gd name="connsiteX4" fmla="*/ 0 w 2238092"/>
              <a:gd name="connsiteY4" fmla="*/ 0 h 149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092" h="1492061">
                <a:moveTo>
                  <a:pt x="0" y="0"/>
                </a:moveTo>
                <a:lnTo>
                  <a:pt x="2238092" y="0"/>
                </a:lnTo>
                <a:lnTo>
                  <a:pt x="2238092" y="1492061"/>
                </a:lnTo>
                <a:lnTo>
                  <a:pt x="0" y="1492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SEY Data Incorrect and must be updated</a:t>
            </a:r>
          </a:p>
        </p:txBody>
      </p:sp>
      <p:sp>
        <p:nvSpPr>
          <p:cNvPr id="14" name="Oval 13">
            <a:extLst>
              <a:ext uri="{FF2B5EF4-FFF2-40B4-BE49-F238E27FC236}">
                <a16:creationId xmlns:a16="http://schemas.microsoft.com/office/drawing/2014/main" id="{9E97888E-8388-0DFE-C5F1-6ABC4790DF00}"/>
              </a:ext>
              <a:ext uri="{C183D7F6-B498-43B3-948B-1728B52AA6E4}">
                <adec:decorative xmlns:adec="http://schemas.microsoft.com/office/drawing/2017/decorative" val="1"/>
              </a:ext>
            </a:extLst>
          </p:cNvPr>
          <p:cNvSpPr/>
          <p:nvPr/>
        </p:nvSpPr>
        <p:spPr>
          <a:xfrm>
            <a:off x="2179338" y="4207951"/>
            <a:ext cx="1492061" cy="1492061"/>
          </a:xfrm>
          <a:prstGeom prst="ellipse">
            <a:avLst/>
          </a:prstGeom>
          <a: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a:blip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5" name="Freeform: Shape 14">
            <a:extLst>
              <a:ext uri="{FF2B5EF4-FFF2-40B4-BE49-F238E27FC236}">
                <a16:creationId xmlns:a16="http://schemas.microsoft.com/office/drawing/2014/main" id="{8C8BF671-976E-DCC9-F000-50342C4EB759}"/>
              </a:ext>
            </a:extLst>
          </p:cNvPr>
          <p:cNvSpPr/>
          <p:nvPr/>
        </p:nvSpPr>
        <p:spPr>
          <a:xfrm>
            <a:off x="3671400" y="4204221"/>
            <a:ext cx="2238092" cy="1492061"/>
          </a:xfrm>
          <a:custGeom>
            <a:avLst/>
            <a:gdLst>
              <a:gd name="connsiteX0" fmla="*/ 0 w 2238092"/>
              <a:gd name="connsiteY0" fmla="*/ 0 h 1492061"/>
              <a:gd name="connsiteX1" fmla="*/ 2238092 w 2238092"/>
              <a:gd name="connsiteY1" fmla="*/ 0 h 1492061"/>
              <a:gd name="connsiteX2" fmla="*/ 2238092 w 2238092"/>
              <a:gd name="connsiteY2" fmla="*/ 1492061 h 1492061"/>
              <a:gd name="connsiteX3" fmla="*/ 0 w 2238092"/>
              <a:gd name="connsiteY3" fmla="*/ 1492061 h 1492061"/>
              <a:gd name="connsiteX4" fmla="*/ 0 w 2238092"/>
              <a:gd name="connsiteY4" fmla="*/ 0 h 149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092" h="1492061">
                <a:moveTo>
                  <a:pt x="0" y="0"/>
                </a:moveTo>
                <a:lnTo>
                  <a:pt x="2238092" y="0"/>
                </a:lnTo>
                <a:lnTo>
                  <a:pt x="2238092" y="1492061"/>
                </a:lnTo>
                <a:lnTo>
                  <a:pt x="0" y="1492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Submit a </a:t>
            </a:r>
            <a:r>
              <a:rPr lang="en-US" sz="2300" i="1" kern="1200" dirty="0"/>
              <a:t>Post-Cross LEA Data Change Request</a:t>
            </a:r>
            <a:endParaRPr lang="en-US" sz="2300" kern="1200" dirty="0"/>
          </a:p>
        </p:txBody>
      </p:sp>
      <p:sp>
        <p:nvSpPr>
          <p:cNvPr id="16" name="Oval 15">
            <a:extLst>
              <a:ext uri="{FF2B5EF4-FFF2-40B4-BE49-F238E27FC236}">
                <a16:creationId xmlns:a16="http://schemas.microsoft.com/office/drawing/2014/main" id="{7D30C9F1-F47D-4F01-30CD-C910345387C0}"/>
              </a:ext>
              <a:ext uri="{C183D7F6-B498-43B3-948B-1728B52AA6E4}">
                <adec:decorative xmlns:adec="http://schemas.microsoft.com/office/drawing/2017/decorative" val="1"/>
              </a:ext>
            </a:extLst>
          </p:cNvPr>
          <p:cNvSpPr/>
          <p:nvPr/>
        </p:nvSpPr>
        <p:spPr>
          <a:xfrm>
            <a:off x="6282507" y="2245890"/>
            <a:ext cx="1492061" cy="1492061"/>
          </a:xfrm>
          <a:prstGeom prst="ellipse">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a:blip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7" name="Freeform: Shape 16">
            <a:extLst>
              <a:ext uri="{FF2B5EF4-FFF2-40B4-BE49-F238E27FC236}">
                <a16:creationId xmlns:a16="http://schemas.microsoft.com/office/drawing/2014/main" id="{E1AE5ED4-6F70-94E3-0F81-C33D75C7C9CD}"/>
              </a:ext>
            </a:extLst>
          </p:cNvPr>
          <p:cNvSpPr/>
          <p:nvPr/>
        </p:nvSpPr>
        <p:spPr>
          <a:xfrm>
            <a:off x="7774569" y="2242160"/>
            <a:ext cx="2238092" cy="1492061"/>
          </a:xfrm>
          <a:custGeom>
            <a:avLst/>
            <a:gdLst>
              <a:gd name="connsiteX0" fmla="*/ 0 w 2238092"/>
              <a:gd name="connsiteY0" fmla="*/ 0 h 1492061"/>
              <a:gd name="connsiteX1" fmla="*/ 2238092 w 2238092"/>
              <a:gd name="connsiteY1" fmla="*/ 0 h 1492061"/>
              <a:gd name="connsiteX2" fmla="*/ 2238092 w 2238092"/>
              <a:gd name="connsiteY2" fmla="*/ 1492061 h 1492061"/>
              <a:gd name="connsiteX3" fmla="*/ 0 w 2238092"/>
              <a:gd name="connsiteY3" fmla="*/ 1492061 h 1492061"/>
              <a:gd name="connsiteX4" fmla="*/ 0 w 2238092"/>
              <a:gd name="connsiteY4" fmla="*/ 0 h 149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092" h="1492061">
                <a:moveTo>
                  <a:pt x="0" y="0"/>
                </a:moveTo>
                <a:lnTo>
                  <a:pt x="2238092" y="0"/>
                </a:lnTo>
                <a:lnTo>
                  <a:pt x="2238092" y="1492061"/>
                </a:lnTo>
                <a:lnTo>
                  <a:pt x="0" y="1492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SEY Data is Accurate as Reported</a:t>
            </a:r>
          </a:p>
        </p:txBody>
      </p:sp>
      <p:sp>
        <p:nvSpPr>
          <p:cNvPr id="18" name="Oval 17">
            <a:extLst>
              <a:ext uri="{FF2B5EF4-FFF2-40B4-BE49-F238E27FC236}">
                <a16:creationId xmlns:a16="http://schemas.microsoft.com/office/drawing/2014/main" id="{0AA23212-67DA-4CF1-A985-EA57285095EA}"/>
              </a:ext>
              <a:ext uri="{C183D7F6-B498-43B3-948B-1728B52AA6E4}">
                <adec:decorative xmlns:adec="http://schemas.microsoft.com/office/drawing/2017/decorative" val="1"/>
              </a:ext>
            </a:extLst>
          </p:cNvPr>
          <p:cNvSpPr/>
          <p:nvPr/>
        </p:nvSpPr>
        <p:spPr>
          <a:xfrm>
            <a:off x="6282507" y="4207951"/>
            <a:ext cx="1492061" cy="1492061"/>
          </a:xfrm>
          <a:prstGeom prst="ellipse">
            <a:avLst/>
          </a:prstGeom>
          <a: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a:blipFill>
        </p:spPr>
        <p:style>
          <a:lnRef idx="2">
            <a:schemeClr val="accent2">
              <a:shade val="80000"/>
              <a:hueOff val="0"/>
              <a:satOff val="0"/>
              <a:lumOff val="0"/>
              <a:alphaOff val="0"/>
            </a:schemeClr>
          </a:lnRef>
          <a:fillRef idx="1">
            <a:scrgbClr r="0" g="0" b="0"/>
          </a:fillRef>
          <a:effectRef idx="0">
            <a:schemeClr val="lt1">
              <a:hueOff val="0"/>
              <a:satOff val="0"/>
              <a:lumOff val="0"/>
              <a:alphaOff val="0"/>
            </a:schemeClr>
          </a:effectRef>
          <a:fontRef idx="minor">
            <a:schemeClr val="dk1">
              <a:hueOff val="0"/>
              <a:satOff val="0"/>
              <a:lumOff val="0"/>
              <a:alphaOff val="0"/>
            </a:schemeClr>
          </a:fontRef>
        </p:style>
        <p:txBody>
          <a:bodyPr/>
          <a:lstStyle/>
          <a:p>
            <a:endParaRPr lang="en-US"/>
          </a:p>
        </p:txBody>
      </p:sp>
      <p:sp>
        <p:nvSpPr>
          <p:cNvPr id="19" name="Freeform: Shape 18">
            <a:extLst>
              <a:ext uri="{FF2B5EF4-FFF2-40B4-BE49-F238E27FC236}">
                <a16:creationId xmlns:a16="http://schemas.microsoft.com/office/drawing/2014/main" id="{89816F11-CB22-E1DB-F89E-7D6DD12F260E}"/>
              </a:ext>
            </a:extLst>
          </p:cNvPr>
          <p:cNvSpPr/>
          <p:nvPr/>
        </p:nvSpPr>
        <p:spPr>
          <a:xfrm>
            <a:off x="7774569" y="4204221"/>
            <a:ext cx="2238092" cy="1492061"/>
          </a:xfrm>
          <a:custGeom>
            <a:avLst/>
            <a:gdLst>
              <a:gd name="connsiteX0" fmla="*/ 0 w 2238092"/>
              <a:gd name="connsiteY0" fmla="*/ 0 h 1492061"/>
              <a:gd name="connsiteX1" fmla="*/ 2238092 w 2238092"/>
              <a:gd name="connsiteY1" fmla="*/ 0 h 1492061"/>
              <a:gd name="connsiteX2" fmla="*/ 2238092 w 2238092"/>
              <a:gd name="connsiteY2" fmla="*/ 1492061 h 1492061"/>
              <a:gd name="connsiteX3" fmla="*/ 0 w 2238092"/>
              <a:gd name="connsiteY3" fmla="*/ 1492061 h 1492061"/>
              <a:gd name="connsiteX4" fmla="*/ 0 w 2238092"/>
              <a:gd name="connsiteY4" fmla="*/ 0 h 14920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38092" h="1492061">
                <a:moveTo>
                  <a:pt x="0" y="0"/>
                </a:moveTo>
                <a:lnTo>
                  <a:pt x="2238092" y="0"/>
                </a:lnTo>
                <a:lnTo>
                  <a:pt x="2238092" y="1492061"/>
                </a:lnTo>
                <a:lnTo>
                  <a:pt x="0" y="1492061"/>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dirty="0"/>
              <a:t>Submit an </a:t>
            </a:r>
            <a:r>
              <a:rPr lang="en-US" sz="2300" i="1" kern="1200" dirty="0"/>
              <a:t>Exception Request</a:t>
            </a:r>
            <a:endParaRPr lang="en-US" sz="2300" kern="1200" dirty="0"/>
          </a:p>
        </p:txBody>
      </p:sp>
      <p:sp>
        <p:nvSpPr>
          <p:cNvPr id="4" name="Slide Number Placeholder 3">
            <a:extLst>
              <a:ext uri="{FF2B5EF4-FFF2-40B4-BE49-F238E27FC236}">
                <a16:creationId xmlns:a16="http://schemas.microsoft.com/office/drawing/2014/main" id="{FE6F56BF-1E4E-D2DD-7511-7CE3F8412034}"/>
              </a:ext>
            </a:extLst>
          </p:cNvPr>
          <p:cNvSpPr>
            <a:spLocks noGrp="1"/>
          </p:cNvSpPr>
          <p:nvPr>
            <p:ph type="sldNum" sz="quarter" idx="12"/>
          </p:nvPr>
        </p:nvSpPr>
        <p:spPr/>
        <p:txBody>
          <a:bodyPr/>
          <a:lstStyle/>
          <a:p>
            <a:fld id="{C479D5F6-EDCB-402A-AC08-4943A1820E8F}" type="slidenum">
              <a:rPr lang="en-US" smtClean="0"/>
              <a:pPr/>
              <a:t>59</a:t>
            </a:fld>
            <a:endParaRPr lang="en-US" dirty="0"/>
          </a:p>
        </p:txBody>
      </p:sp>
    </p:spTree>
    <p:extLst>
      <p:ext uri="{BB962C8B-B14F-4D97-AF65-F5344CB8AC3E}">
        <p14:creationId xmlns:p14="http://schemas.microsoft.com/office/powerpoint/2010/main" val="38179020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Snapshot (collection): Source Files</a:t>
            </a:r>
          </a:p>
        </p:txBody>
      </p:sp>
      <p:sp>
        <p:nvSpPr>
          <p:cNvPr id="3" name="Content Placeholder 2">
            <a:extLst>
              <a:ext uri="{FF2B5EF4-FFF2-40B4-BE49-F238E27FC236}">
                <a16:creationId xmlns:a16="http://schemas.microsoft.com/office/drawing/2014/main" id="{29A3EA17-B8FD-4F3A-9B85-00F4068BCB97}"/>
              </a:ext>
            </a:extLst>
          </p:cNvPr>
          <p:cNvSpPr>
            <a:spLocks noGrp="1"/>
          </p:cNvSpPr>
          <p:nvPr>
            <p:ph idx="1"/>
          </p:nvPr>
        </p:nvSpPr>
        <p:spPr/>
        <p:txBody>
          <a:bodyPr/>
          <a:lstStyle/>
          <a:p>
            <a:pPr marL="0" indent="0">
              <a:buNone/>
            </a:pPr>
            <a:r>
              <a:rPr lang="en-US" dirty="0"/>
              <a:t>A data snapshot begins with uploading the corresponding interchange files. These interchange files become the source of information, or source file for specific data fields on a snapshot.</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38200" y="2928644"/>
            <a:ext cx="5029200" cy="2971800"/>
          </a:xfrm>
          <a:prstGeom prst="round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a:p>
            <a:pPr algn="ctr"/>
            <a:r>
              <a:rPr lang="en-US" sz="1600" dirty="0">
                <a:solidFill>
                  <a:schemeClr val="tx1"/>
                </a:solidFill>
              </a:rPr>
              <a:t>Contains multiple columns of data/information as outlined on the file layout for this source file.</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6324602" y="2928644"/>
            <a:ext cx="5029200" cy="2971800"/>
          </a:xfrm>
          <a:prstGeom prst="round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a:p>
            <a:pPr algn="ctr"/>
            <a:r>
              <a:rPr lang="en-US" sz="1600" dirty="0">
                <a:solidFill>
                  <a:schemeClr val="tx1"/>
                </a:solidFill>
              </a:rPr>
              <a:t>Contains multiple columns of data/information as outlined on the file layout for this source file.</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678062" y="415025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1</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4120293" y="4117191"/>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2</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1743039" y="5134594"/>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2879052" y="472071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4</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4034292" y="5102518"/>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5</a:t>
            </a: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7474067" y="4221614"/>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1</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9110674" y="4324133"/>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2</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8050281" y="5048815"/>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3</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9606881" y="5150159"/>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4</a:t>
            </a:r>
          </a:p>
        </p:txBody>
      </p:sp>
      <p:sp>
        <p:nvSpPr>
          <p:cNvPr id="5" name="Slide Number Placeholder 4">
            <a:extLst>
              <a:ext uri="{FF2B5EF4-FFF2-40B4-BE49-F238E27FC236}">
                <a16:creationId xmlns:a16="http://schemas.microsoft.com/office/drawing/2014/main" id="{DBDDB96F-7D2A-4856-9284-0E412EA71593}"/>
              </a:ext>
            </a:extLst>
          </p:cNvPr>
          <p:cNvSpPr>
            <a:spLocks noGrp="1"/>
          </p:cNvSpPr>
          <p:nvPr>
            <p:ph type="sldNum" sz="quarter" idx="12"/>
          </p:nvPr>
        </p:nvSpPr>
        <p:spPr/>
        <p:txBody>
          <a:bodyPr/>
          <a:lstStyle/>
          <a:p>
            <a:fld id="{C479D5F6-EDCB-402A-AC08-4943A1820E8F}" type="slidenum">
              <a:rPr lang="en-US" smtClean="0"/>
              <a:pPr/>
              <a:t>6</a:t>
            </a:fld>
            <a:endParaRPr lang="en-US" dirty="0"/>
          </a:p>
        </p:txBody>
      </p:sp>
    </p:spTree>
    <p:extLst>
      <p:ext uri="{BB962C8B-B14F-4D97-AF65-F5344CB8AC3E}">
        <p14:creationId xmlns:p14="http://schemas.microsoft.com/office/powerpoint/2010/main" val="817856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1061C-455D-E9DE-AC96-D5A87FE45D85}"/>
              </a:ext>
            </a:extLst>
          </p:cNvPr>
          <p:cNvSpPr>
            <a:spLocks noGrp="1"/>
          </p:cNvSpPr>
          <p:nvPr>
            <p:ph type="title"/>
          </p:nvPr>
        </p:nvSpPr>
        <p:spPr/>
        <p:txBody>
          <a:bodyPr/>
          <a:lstStyle/>
          <a:p>
            <a:r>
              <a:rPr lang="en-US" dirty="0"/>
              <a:t>What is a Post-Cross data change request?</a:t>
            </a:r>
          </a:p>
        </p:txBody>
      </p:sp>
      <p:sp>
        <p:nvSpPr>
          <p:cNvPr id="3" name="Content Placeholder 2">
            <a:extLst>
              <a:ext uri="{FF2B5EF4-FFF2-40B4-BE49-F238E27FC236}">
                <a16:creationId xmlns:a16="http://schemas.microsoft.com/office/drawing/2014/main" id="{319F6CAF-5AC0-3453-37C9-B2C64915C852}"/>
              </a:ext>
            </a:extLst>
          </p:cNvPr>
          <p:cNvSpPr>
            <a:spLocks noGrp="1"/>
          </p:cNvSpPr>
          <p:nvPr>
            <p:ph sz="half" idx="1"/>
          </p:nvPr>
        </p:nvSpPr>
        <p:spPr/>
        <p:txBody>
          <a:bodyPr>
            <a:normAutofit fontScale="92500" lnSpcReduction="20000"/>
          </a:bodyPr>
          <a:lstStyle/>
          <a:p>
            <a:r>
              <a:rPr lang="en-US" b="1" dirty="0"/>
              <a:t>Unique to Post-Cross LEA phase of SEY Collection</a:t>
            </a:r>
          </a:p>
          <a:p>
            <a:r>
              <a:rPr lang="en-US" dirty="0"/>
              <a:t>Used to request a change to a student’s record under the following circumstances:</a:t>
            </a:r>
          </a:p>
          <a:p>
            <a:pPr lvl="1"/>
            <a:r>
              <a:rPr lang="en-US" dirty="0"/>
              <a:t>Updating data to clear any regular phase or Cross-LEA business rule (SE001-SE800s)</a:t>
            </a:r>
          </a:p>
          <a:p>
            <a:pPr lvl="1"/>
            <a:r>
              <a:rPr lang="en-US" dirty="0"/>
              <a:t>Updating exit type/date/retention code to clear a SE900 series warning</a:t>
            </a:r>
          </a:p>
          <a:p>
            <a:pPr lvl="1"/>
            <a:r>
              <a:rPr lang="en-US" dirty="0"/>
              <a:t>Adding a missing student record to resolve a SE400 error or as directed by SEY collection lead.</a:t>
            </a:r>
          </a:p>
          <a:p>
            <a:pPr lvl="1"/>
            <a:r>
              <a:rPr lang="en-US" dirty="0"/>
              <a:t>If instructed to update records due to a SASID merge. When SASID merges occur during the Post-Cross phase, email the SEY Collection lead </a:t>
            </a:r>
            <a:r>
              <a:rPr lang="en-US" b="1" u="sng" dirty="0">
                <a:highlight>
                  <a:srgbClr val="FFFFCC"/>
                </a:highlight>
              </a:rPr>
              <a:t>BEFORE</a:t>
            </a:r>
            <a:r>
              <a:rPr lang="en-US" dirty="0"/>
              <a:t> making any changes to your data.</a:t>
            </a:r>
          </a:p>
          <a:p>
            <a:pPr lvl="1"/>
            <a:endParaRPr lang="en-US" dirty="0"/>
          </a:p>
          <a:p>
            <a:endParaRPr lang="en-US" dirty="0"/>
          </a:p>
        </p:txBody>
      </p:sp>
      <p:sp>
        <p:nvSpPr>
          <p:cNvPr id="5" name="Content Placeholder 4">
            <a:extLst>
              <a:ext uri="{FF2B5EF4-FFF2-40B4-BE49-F238E27FC236}">
                <a16:creationId xmlns:a16="http://schemas.microsoft.com/office/drawing/2014/main" id="{9F83A11D-0C73-E395-F31E-E776D044BBA5}"/>
              </a:ext>
            </a:extLst>
          </p:cNvPr>
          <p:cNvSpPr>
            <a:spLocks noGrp="1"/>
          </p:cNvSpPr>
          <p:nvPr>
            <p:ph sz="half" idx="2"/>
          </p:nvPr>
        </p:nvSpPr>
        <p:spPr/>
        <p:txBody>
          <a:bodyPr>
            <a:normAutofit fontScale="85000" lnSpcReduction="20000"/>
          </a:bodyPr>
          <a:lstStyle/>
          <a:p>
            <a:pPr marL="457200" indent="-457200">
              <a:buFont typeface="+mj-lt"/>
              <a:buAutoNum type="arabicPeriod"/>
            </a:pPr>
            <a:r>
              <a:rPr lang="en-US" dirty="0"/>
              <a:t>Update data in pipeline using the edit record screen </a:t>
            </a:r>
          </a:p>
          <a:p>
            <a:pPr lvl="1"/>
            <a:r>
              <a:rPr lang="en-US" dirty="0"/>
              <a:t>School Exit Type</a:t>
            </a:r>
          </a:p>
          <a:p>
            <a:pPr lvl="1"/>
            <a:r>
              <a:rPr lang="en-US" dirty="0"/>
              <a:t>School Exit Date</a:t>
            </a:r>
          </a:p>
          <a:p>
            <a:pPr lvl="1"/>
            <a:r>
              <a:rPr lang="en-US" dirty="0"/>
              <a:t>Retention Code</a:t>
            </a:r>
          </a:p>
          <a:p>
            <a:pPr lvl="1"/>
            <a:r>
              <a:rPr lang="en-US" dirty="0"/>
              <a:t>Other data fields in rare circumstances</a:t>
            </a:r>
          </a:p>
          <a:p>
            <a:pPr marL="457200" indent="-457200">
              <a:buFont typeface="+mj-lt"/>
              <a:buAutoNum type="arabicPeriod"/>
            </a:pPr>
            <a:r>
              <a:rPr lang="en-US" dirty="0"/>
              <a:t>Complete a data change request form</a:t>
            </a:r>
          </a:p>
          <a:p>
            <a:pPr marL="457200" indent="-457200">
              <a:buFont typeface="+mj-lt"/>
              <a:buAutoNum type="arabicPeriod"/>
            </a:pPr>
            <a:r>
              <a:rPr lang="en-US" dirty="0"/>
              <a:t>Submit form to Syncplicity using the same folder as exception requests</a:t>
            </a:r>
          </a:p>
          <a:p>
            <a:pPr marL="457200" indent="-457200">
              <a:buFont typeface="+mj-lt"/>
              <a:buAutoNum type="arabicPeriod"/>
            </a:pPr>
            <a:r>
              <a:rPr lang="en-US" dirty="0"/>
              <a:t>Notify </a:t>
            </a:r>
            <a:r>
              <a:rPr lang="en-US" sz="2100" dirty="0">
                <a:hlinkClick r:id="rId2"/>
              </a:rPr>
              <a:t>StudentEndOfYear@cde.state.co.us</a:t>
            </a:r>
            <a:r>
              <a:rPr lang="en-US" sz="2100" dirty="0"/>
              <a:t> </a:t>
            </a:r>
            <a:r>
              <a:rPr lang="en-US" dirty="0"/>
              <a:t>that a request has been placed in Syncplicity for review</a:t>
            </a:r>
          </a:p>
          <a:p>
            <a:pPr marL="457200" indent="-457200">
              <a:buFont typeface="+mj-lt"/>
              <a:buAutoNum type="arabicPeriod"/>
            </a:pPr>
            <a:r>
              <a:rPr lang="en-US" dirty="0"/>
              <a:t>Collection lead will review the request and notify you of the outcome or any next steps</a:t>
            </a:r>
          </a:p>
          <a:p>
            <a:endParaRPr lang="en-US" dirty="0"/>
          </a:p>
        </p:txBody>
      </p:sp>
      <p:sp>
        <p:nvSpPr>
          <p:cNvPr id="4" name="Slide Number Placeholder 3">
            <a:extLst>
              <a:ext uri="{FF2B5EF4-FFF2-40B4-BE49-F238E27FC236}">
                <a16:creationId xmlns:a16="http://schemas.microsoft.com/office/drawing/2014/main" id="{D2031524-826F-3FF6-D3D8-B8FAAF3F42F5}"/>
              </a:ext>
            </a:extLst>
          </p:cNvPr>
          <p:cNvSpPr>
            <a:spLocks noGrp="1"/>
          </p:cNvSpPr>
          <p:nvPr>
            <p:ph type="sldNum" sz="quarter" idx="12"/>
          </p:nvPr>
        </p:nvSpPr>
        <p:spPr/>
        <p:txBody>
          <a:bodyPr/>
          <a:lstStyle/>
          <a:p>
            <a:fld id="{C479D5F6-EDCB-402A-AC08-4943A1820E8F}" type="slidenum">
              <a:rPr lang="en-US" smtClean="0"/>
              <a:pPr/>
              <a:t>60</a:t>
            </a:fld>
            <a:endParaRPr lang="en-US" dirty="0"/>
          </a:p>
        </p:txBody>
      </p:sp>
    </p:spTree>
    <p:extLst>
      <p:ext uri="{BB962C8B-B14F-4D97-AF65-F5344CB8AC3E}">
        <p14:creationId xmlns:p14="http://schemas.microsoft.com/office/powerpoint/2010/main" val="3493406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EF8349-A722-E7AC-22A6-9F13238B627E}"/>
              </a:ext>
            </a:extLst>
          </p:cNvPr>
          <p:cNvSpPr>
            <a:spLocks noGrp="1"/>
          </p:cNvSpPr>
          <p:nvPr>
            <p:ph type="title"/>
          </p:nvPr>
        </p:nvSpPr>
        <p:spPr/>
        <p:txBody>
          <a:bodyPr/>
          <a:lstStyle/>
          <a:p>
            <a:r>
              <a:rPr lang="en-US" dirty="0"/>
              <a:t>Post-Cross Data Change Request Template</a:t>
            </a:r>
          </a:p>
        </p:txBody>
      </p:sp>
      <p:sp>
        <p:nvSpPr>
          <p:cNvPr id="7" name="Content Placeholder 6">
            <a:extLst>
              <a:ext uri="{FF2B5EF4-FFF2-40B4-BE49-F238E27FC236}">
                <a16:creationId xmlns:a16="http://schemas.microsoft.com/office/drawing/2014/main" id="{E367CB6D-4A10-E9C7-3C13-D315FC7F6BD8}"/>
              </a:ext>
            </a:extLst>
          </p:cNvPr>
          <p:cNvSpPr>
            <a:spLocks noGrp="1"/>
          </p:cNvSpPr>
          <p:nvPr>
            <p:ph sz="half" idx="1"/>
          </p:nvPr>
        </p:nvSpPr>
        <p:spPr>
          <a:xfrm>
            <a:off x="838200" y="1554479"/>
            <a:ext cx="10515600" cy="2972293"/>
          </a:xfrm>
        </p:spPr>
        <p:txBody>
          <a:bodyPr>
            <a:normAutofit fontScale="85000" lnSpcReduction="10000"/>
          </a:bodyPr>
          <a:lstStyle/>
          <a:p>
            <a:r>
              <a:rPr lang="en-US" dirty="0"/>
              <a:t>Required for any post-cross data change outside of the SE900 series errors</a:t>
            </a:r>
          </a:p>
          <a:p>
            <a:r>
              <a:rPr lang="en-US" dirty="0"/>
              <a:t>Must include the new school exit date, school exit type, and retention code</a:t>
            </a:r>
          </a:p>
          <a:p>
            <a:pPr lvl="1"/>
            <a:r>
              <a:rPr lang="en-US" dirty="0"/>
              <a:t>If other data field changes are requested, include this information in the reason for change request </a:t>
            </a:r>
          </a:p>
          <a:p>
            <a:r>
              <a:rPr lang="en-US" dirty="0"/>
              <a:t>Do not delete tabs or columns from this form. </a:t>
            </a:r>
          </a:p>
          <a:p>
            <a:pPr lvl="1"/>
            <a:r>
              <a:rPr lang="en-US" dirty="0"/>
              <a:t>Hidden columns exist on the post-cross changes tab required for accurate processing.</a:t>
            </a:r>
          </a:p>
          <a:p>
            <a:pPr lvl="1"/>
            <a:r>
              <a:rPr lang="en-US" dirty="0"/>
              <a:t>Instructions tab includes information that the post-cross changes request tab validates against.</a:t>
            </a:r>
          </a:p>
          <a:p>
            <a:r>
              <a:rPr lang="en-US" dirty="0"/>
              <a:t>Submit a new change request form when additional changes are needed</a:t>
            </a:r>
          </a:p>
          <a:p>
            <a:pPr lvl="1"/>
            <a:r>
              <a:rPr lang="en-US" dirty="0"/>
              <a:t>CDE Collection Lead inputs date request is reviewed to let you know it has been processed. After this point a new form is needed for new requests.</a:t>
            </a:r>
          </a:p>
          <a:p>
            <a:endParaRPr lang="en-US" dirty="0"/>
          </a:p>
          <a:p>
            <a:endParaRPr lang="en-US" dirty="0"/>
          </a:p>
        </p:txBody>
      </p:sp>
      <p:pic>
        <p:nvPicPr>
          <p:cNvPr id="10" name="Content Placeholder 9">
            <a:extLst>
              <a:ext uri="{FF2B5EF4-FFF2-40B4-BE49-F238E27FC236}">
                <a16:creationId xmlns:a16="http://schemas.microsoft.com/office/drawing/2014/main" id="{C6B95A04-D6C1-EC3F-87BC-ACFDC8A4AC47}"/>
              </a:ext>
              <a:ext uri="{C183D7F6-B498-43B3-948B-1728B52AA6E4}">
                <adec:decorative xmlns:adec="http://schemas.microsoft.com/office/drawing/2017/decorative" val="1"/>
              </a:ext>
            </a:extLst>
          </p:cNvPr>
          <p:cNvPicPr>
            <a:picLocks noGrp="1" noChangeAspect="1"/>
          </p:cNvPicPr>
          <p:nvPr>
            <p:ph sz="half" idx="2"/>
          </p:nvPr>
        </p:nvPicPr>
        <p:blipFill>
          <a:blip r:embed="rId2"/>
          <a:stretch>
            <a:fillRect/>
          </a:stretch>
        </p:blipFill>
        <p:spPr>
          <a:xfrm>
            <a:off x="1542649" y="4595424"/>
            <a:ext cx="9106702" cy="2057400"/>
          </a:xfrm>
        </p:spPr>
      </p:pic>
      <p:sp>
        <p:nvSpPr>
          <p:cNvPr id="4" name="Slide Number Placeholder 3">
            <a:extLst>
              <a:ext uri="{FF2B5EF4-FFF2-40B4-BE49-F238E27FC236}">
                <a16:creationId xmlns:a16="http://schemas.microsoft.com/office/drawing/2014/main" id="{FFD595FD-EC05-E672-D8A3-00313978D0D2}"/>
              </a:ext>
            </a:extLst>
          </p:cNvPr>
          <p:cNvSpPr>
            <a:spLocks noGrp="1"/>
          </p:cNvSpPr>
          <p:nvPr>
            <p:ph type="sldNum" sz="quarter" idx="12"/>
          </p:nvPr>
        </p:nvSpPr>
        <p:spPr/>
        <p:txBody>
          <a:bodyPr/>
          <a:lstStyle/>
          <a:p>
            <a:fld id="{C479D5F6-EDCB-402A-AC08-4943A1820E8F}" type="slidenum">
              <a:rPr lang="en-US" smtClean="0"/>
              <a:pPr/>
              <a:t>61</a:t>
            </a:fld>
            <a:endParaRPr lang="en-US" dirty="0"/>
          </a:p>
        </p:txBody>
      </p:sp>
    </p:spTree>
    <p:extLst>
      <p:ext uri="{BB962C8B-B14F-4D97-AF65-F5344CB8AC3E}">
        <p14:creationId xmlns:p14="http://schemas.microsoft.com/office/powerpoint/2010/main" val="4345785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CFDF5-5F54-54D8-0394-E7F19EE3FAEF}"/>
              </a:ext>
            </a:extLst>
          </p:cNvPr>
          <p:cNvSpPr>
            <a:spLocks noGrp="1"/>
          </p:cNvSpPr>
          <p:nvPr>
            <p:ph type="ctrTitle"/>
          </p:nvPr>
        </p:nvSpPr>
        <p:spPr/>
        <p:txBody>
          <a:bodyPr/>
          <a:lstStyle/>
          <a:p>
            <a:r>
              <a:rPr lang="en-US" dirty="0"/>
              <a:t>SASID Merges</a:t>
            </a:r>
          </a:p>
        </p:txBody>
      </p:sp>
      <p:sp>
        <p:nvSpPr>
          <p:cNvPr id="3" name="Slide Number Placeholder 2">
            <a:extLst>
              <a:ext uri="{FF2B5EF4-FFF2-40B4-BE49-F238E27FC236}">
                <a16:creationId xmlns:a16="http://schemas.microsoft.com/office/drawing/2014/main" id="{321AC871-3195-0B1B-E18A-C9F8773A2D18}"/>
              </a:ext>
            </a:extLst>
          </p:cNvPr>
          <p:cNvSpPr>
            <a:spLocks noGrp="1"/>
          </p:cNvSpPr>
          <p:nvPr>
            <p:ph type="sldNum" sz="quarter" idx="12"/>
          </p:nvPr>
        </p:nvSpPr>
        <p:spPr/>
        <p:txBody>
          <a:bodyPr/>
          <a:lstStyle/>
          <a:p>
            <a:fld id="{C479D5F6-EDCB-402A-AC08-4943A1820E8F}" type="slidenum">
              <a:rPr lang="en-US" smtClean="0"/>
              <a:pPr/>
              <a:t>62</a:t>
            </a:fld>
            <a:endParaRPr lang="en-US" dirty="0"/>
          </a:p>
        </p:txBody>
      </p:sp>
    </p:spTree>
    <p:extLst>
      <p:ext uri="{BB962C8B-B14F-4D97-AF65-F5344CB8AC3E}">
        <p14:creationId xmlns:p14="http://schemas.microsoft.com/office/powerpoint/2010/main" val="182384673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DCD7AB-EE4E-C1D2-A414-87302F2791C0}"/>
              </a:ext>
            </a:extLst>
          </p:cNvPr>
          <p:cNvSpPr>
            <a:spLocks noGrp="1"/>
          </p:cNvSpPr>
          <p:nvPr>
            <p:ph type="title"/>
          </p:nvPr>
        </p:nvSpPr>
        <p:spPr/>
        <p:txBody>
          <a:bodyPr/>
          <a:lstStyle/>
          <a:p>
            <a:r>
              <a:rPr lang="en-US" dirty="0"/>
              <a:t>SASID Merge Overview</a:t>
            </a:r>
          </a:p>
        </p:txBody>
      </p:sp>
      <p:sp>
        <p:nvSpPr>
          <p:cNvPr id="5" name="Content Placeholder 4">
            <a:extLst>
              <a:ext uri="{FF2B5EF4-FFF2-40B4-BE49-F238E27FC236}">
                <a16:creationId xmlns:a16="http://schemas.microsoft.com/office/drawing/2014/main" id="{C3A03DE9-6A40-2FEF-2E93-B25C5F222B38}"/>
              </a:ext>
            </a:extLst>
          </p:cNvPr>
          <p:cNvSpPr>
            <a:spLocks noGrp="1"/>
          </p:cNvSpPr>
          <p:nvPr>
            <p:ph idx="1"/>
          </p:nvPr>
        </p:nvSpPr>
        <p:spPr/>
        <p:txBody>
          <a:bodyPr>
            <a:normAutofit fontScale="92500" lnSpcReduction="10000"/>
          </a:bodyPr>
          <a:lstStyle/>
          <a:p>
            <a:r>
              <a:rPr lang="en-US" dirty="0"/>
              <a:t>When a single student is found to have multiple assigned SASIDs in the RITS system, a SASID merge is need.</a:t>
            </a:r>
          </a:p>
          <a:p>
            <a:r>
              <a:rPr lang="en-US" dirty="0"/>
              <a:t>Why does this happen?</a:t>
            </a:r>
          </a:p>
          <a:p>
            <a:pPr lvl="1"/>
            <a:r>
              <a:rPr lang="en-US" dirty="0"/>
              <a:t>Student transferred between LEAs and the receiving LEA requested a new SASID rather than claiming the existing RITS record</a:t>
            </a:r>
          </a:p>
          <a:p>
            <a:pPr lvl="2"/>
            <a:r>
              <a:rPr lang="en-US" dirty="0"/>
              <a:t>Most often found during the Cross LEA &amp; Post-Cross LEA phases of the SEY collection</a:t>
            </a:r>
          </a:p>
          <a:p>
            <a:pPr lvl="1"/>
            <a:r>
              <a:rPr lang="en-US" dirty="0"/>
              <a:t>Typos in student’s name, date of birth, or gender data in RITS leading to a LEA to accidentally request a new SASID rather than claiming the existing RITS record</a:t>
            </a:r>
          </a:p>
          <a:p>
            <a:pPr lvl="1"/>
            <a:r>
              <a:rPr lang="en-US" dirty="0"/>
              <a:t>Student with hyphenated middle or last names</a:t>
            </a:r>
          </a:p>
          <a:p>
            <a:r>
              <a:rPr lang="en-US" dirty="0"/>
              <a:t>How is it corrected?</a:t>
            </a:r>
          </a:p>
          <a:p>
            <a:pPr lvl="1"/>
            <a:r>
              <a:rPr lang="en-US" dirty="0"/>
              <a:t>Reach out to the RITS Coordinator at </a:t>
            </a:r>
            <a:r>
              <a:rPr lang="en-US" dirty="0">
                <a:hlinkClick r:id="rId2"/>
              </a:rPr>
              <a:t>RITS@cde.state.co.us</a:t>
            </a:r>
            <a:r>
              <a:rPr lang="en-US" dirty="0"/>
              <a:t> to request a merge. Additional documentation supporting the SASID merge may be requested via Syncplicity. </a:t>
            </a:r>
          </a:p>
          <a:p>
            <a:pPr lvl="2"/>
            <a:r>
              <a:rPr lang="en-US" dirty="0"/>
              <a:t>Note: The RITS Coordinator has their own Syncplicity folders and does not use the same folder as the SEY collection</a:t>
            </a:r>
          </a:p>
        </p:txBody>
      </p:sp>
      <p:sp>
        <p:nvSpPr>
          <p:cNvPr id="3" name="Slide Number Placeholder 2">
            <a:extLst>
              <a:ext uri="{FF2B5EF4-FFF2-40B4-BE49-F238E27FC236}">
                <a16:creationId xmlns:a16="http://schemas.microsoft.com/office/drawing/2014/main" id="{F59733FB-746E-5BB3-6140-B3F7A08ECD66}"/>
              </a:ext>
            </a:extLst>
          </p:cNvPr>
          <p:cNvSpPr>
            <a:spLocks noGrp="1"/>
          </p:cNvSpPr>
          <p:nvPr>
            <p:ph type="sldNum" sz="quarter" idx="12"/>
          </p:nvPr>
        </p:nvSpPr>
        <p:spPr/>
        <p:txBody>
          <a:bodyPr/>
          <a:lstStyle/>
          <a:p>
            <a:fld id="{C479D5F6-EDCB-402A-AC08-4943A1820E8F}" type="slidenum">
              <a:rPr lang="en-US" smtClean="0"/>
              <a:pPr/>
              <a:t>63</a:t>
            </a:fld>
            <a:endParaRPr lang="en-US" dirty="0"/>
          </a:p>
        </p:txBody>
      </p:sp>
    </p:spTree>
    <p:extLst>
      <p:ext uri="{BB962C8B-B14F-4D97-AF65-F5344CB8AC3E}">
        <p14:creationId xmlns:p14="http://schemas.microsoft.com/office/powerpoint/2010/main" val="404548647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5B4DB-3770-CC48-8693-C42C167149A0}"/>
              </a:ext>
            </a:extLst>
          </p:cNvPr>
          <p:cNvSpPr>
            <a:spLocks noGrp="1"/>
          </p:cNvSpPr>
          <p:nvPr>
            <p:ph type="title"/>
          </p:nvPr>
        </p:nvSpPr>
        <p:spPr/>
        <p:txBody>
          <a:bodyPr/>
          <a:lstStyle/>
          <a:p>
            <a:r>
              <a:rPr lang="en-US" dirty="0"/>
              <a:t>SASID Merge resolution</a:t>
            </a:r>
          </a:p>
        </p:txBody>
      </p:sp>
      <p:sp>
        <p:nvSpPr>
          <p:cNvPr id="7" name="Text Placeholder 6">
            <a:extLst>
              <a:ext uri="{FF2B5EF4-FFF2-40B4-BE49-F238E27FC236}">
                <a16:creationId xmlns:a16="http://schemas.microsoft.com/office/drawing/2014/main" id="{3A301E1D-C830-1A40-97DF-A72B24327AF6}"/>
              </a:ext>
            </a:extLst>
          </p:cNvPr>
          <p:cNvSpPr>
            <a:spLocks noGrp="1"/>
          </p:cNvSpPr>
          <p:nvPr>
            <p:ph type="body" sz="quarter" idx="13"/>
          </p:nvPr>
        </p:nvSpPr>
        <p:spPr/>
        <p:txBody>
          <a:bodyPr/>
          <a:lstStyle/>
          <a:p>
            <a:r>
              <a:rPr lang="en-US" dirty="0"/>
              <a:t>Regular &amp; Cross LEA Phases</a:t>
            </a:r>
          </a:p>
        </p:txBody>
      </p:sp>
      <p:sp>
        <p:nvSpPr>
          <p:cNvPr id="5" name="Content Placeholder 4">
            <a:extLst>
              <a:ext uri="{FF2B5EF4-FFF2-40B4-BE49-F238E27FC236}">
                <a16:creationId xmlns:a16="http://schemas.microsoft.com/office/drawing/2014/main" id="{2254A24F-0777-F0C1-C740-F1D7453DE562}"/>
              </a:ext>
            </a:extLst>
          </p:cNvPr>
          <p:cNvSpPr>
            <a:spLocks noGrp="1"/>
          </p:cNvSpPr>
          <p:nvPr>
            <p:ph sz="half" idx="1"/>
          </p:nvPr>
        </p:nvSpPr>
        <p:spPr>
          <a:xfrm>
            <a:off x="838200" y="2286000"/>
            <a:ext cx="5181600" cy="4070350"/>
          </a:xfrm>
        </p:spPr>
        <p:txBody>
          <a:bodyPr>
            <a:normAutofit fontScale="77500" lnSpcReduction="20000"/>
          </a:bodyPr>
          <a:lstStyle/>
          <a:p>
            <a:r>
              <a:rPr lang="en-US" dirty="0"/>
              <a:t>Update all interchange files to reflect the correct SASID, name, date of birth, and gender for the student</a:t>
            </a:r>
          </a:p>
          <a:p>
            <a:pPr lvl="1"/>
            <a:r>
              <a:rPr lang="en-US" dirty="0"/>
              <a:t>SASID indicated by RITS coordinator</a:t>
            </a:r>
          </a:p>
          <a:p>
            <a:r>
              <a:rPr lang="en-US" dirty="0"/>
              <a:t>Reupload the interchange files</a:t>
            </a:r>
          </a:p>
          <a:p>
            <a:r>
              <a:rPr lang="en-US" dirty="0"/>
              <a:t>Create a SEY snapshot</a:t>
            </a:r>
          </a:p>
          <a:p>
            <a:r>
              <a:rPr lang="en-US" dirty="0"/>
              <a:t>Verify student included in the SEY collection with the correct SASID using the CEDAR/COGNOS report </a:t>
            </a:r>
            <a:r>
              <a:rPr lang="en-US" i="1" dirty="0"/>
              <a:t>EOY and OCT (prior, current, subsequent year) – SASID lookup</a:t>
            </a:r>
          </a:p>
          <a:p>
            <a:r>
              <a:rPr lang="en-US" dirty="0"/>
              <a:t>If another district is waiting on your update: Notify the SEY data respondent in the other district that your data has been updated</a:t>
            </a:r>
          </a:p>
          <a:p>
            <a:pPr lvl="1"/>
            <a:r>
              <a:rPr lang="en-US" dirty="0"/>
              <a:t>Most common during the Cross LEA Phase</a:t>
            </a:r>
          </a:p>
        </p:txBody>
      </p:sp>
      <p:sp>
        <p:nvSpPr>
          <p:cNvPr id="8" name="Text Placeholder 7">
            <a:extLst>
              <a:ext uri="{FF2B5EF4-FFF2-40B4-BE49-F238E27FC236}">
                <a16:creationId xmlns:a16="http://schemas.microsoft.com/office/drawing/2014/main" id="{E92EDB30-B0C0-2A15-D26F-5675385054D1}"/>
              </a:ext>
            </a:extLst>
          </p:cNvPr>
          <p:cNvSpPr>
            <a:spLocks noGrp="1"/>
          </p:cNvSpPr>
          <p:nvPr>
            <p:ph type="body" sz="quarter" idx="14"/>
          </p:nvPr>
        </p:nvSpPr>
        <p:spPr/>
        <p:txBody>
          <a:bodyPr/>
          <a:lstStyle/>
          <a:p>
            <a:r>
              <a:rPr lang="en-US" dirty="0"/>
              <a:t>Post-Cross LEA Phase</a:t>
            </a:r>
          </a:p>
        </p:txBody>
      </p:sp>
      <p:sp>
        <p:nvSpPr>
          <p:cNvPr id="6" name="Content Placeholder 5">
            <a:extLst>
              <a:ext uri="{FF2B5EF4-FFF2-40B4-BE49-F238E27FC236}">
                <a16:creationId xmlns:a16="http://schemas.microsoft.com/office/drawing/2014/main" id="{D2131154-6807-08EC-AB5C-305CADEE7F8D}"/>
              </a:ext>
            </a:extLst>
          </p:cNvPr>
          <p:cNvSpPr>
            <a:spLocks noGrp="1"/>
          </p:cNvSpPr>
          <p:nvPr>
            <p:ph sz="half" idx="2"/>
          </p:nvPr>
        </p:nvSpPr>
        <p:spPr/>
        <p:txBody>
          <a:bodyPr>
            <a:normAutofit fontScale="85000" lnSpcReduction="20000"/>
          </a:bodyPr>
          <a:lstStyle/>
          <a:p>
            <a:r>
              <a:rPr lang="en-US" dirty="0">
                <a:solidFill>
                  <a:schemeClr val="tx1"/>
                </a:solidFill>
              </a:rPr>
              <a:t>Email SEY Collection lead for additional directions </a:t>
            </a:r>
            <a:r>
              <a:rPr lang="en-US" b="1" u="sng" dirty="0">
                <a:solidFill>
                  <a:schemeClr val="tx1"/>
                </a:solidFill>
                <a:highlight>
                  <a:srgbClr val="FFFFCC"/>
                </a:highlight>
              </a:rPr>
              <a:t>BEFORE</a:t>
            </a:r>
            <a:r>
              <a:rPr lang="en-US" b="1" dirty="0">
                <a:solidFill>
                  <a:schemeClr val="tx1"/>
                </a:solidFill>
              </a:rPr>
              <a:t> </a:t>
            </a:r>
            <a:r>
              <a:rPr lang="en-US" dirty="0">
                <a:solidFill>
                  <a:schemeClr val="tx1"/>
                </a:solidFill>
              </a:rPr>
              <a:t>making any changes to your data</a:t>
            </a:r>
          </a:p>
          <a:p>
            <a:pPr lvl="1"/>
            <a:r>
              <a:rPr lang="en-US" dirty="0"/>
              <a:t>Special handling is required during this phase and is handled on a case-by-case basis</a:t>
            </a:r>
          </a:p>
          <a:p>
            <a:r>
              <a:rPr lang="en-US" dirty="0"/>
              <a:t>Verify student included in the SEY collection with the correct SASID using the CEDAR/COGNOS report </a:t>
            </a:r>
            <a:r>
              <a:rPr lang="en-US" i="1" dirty="0"/>
              <a:t>EOY and OCT (prior, current, subsequent year) – SASID lookup</a:t>
            </a:r>
          </a:p>
          <a:p>
            <a:r>
              <a:rPr lang="en-US" dirty="0"/>
              <a:t>If another district is waiting on your update: Notify the SEY data respondent in the other district that your data has been updated</a:t>
            </a:r>
            <a:endParaRPr lang="en-US" i="1" dirty="0"/>
          </a:p>
          <a:p>
            <a:endParaRPr lang="en-US" dirty="0">
              <a:solidFill>
                <a:schemeClr val="tx1"/>
              </a:solidFill>
            </a:endParaRPr>
          </a:p>
          <a:p>
            <a:endParaRPr lang="en-US" dirty="0">
              <a:solidFill>
                <a:schemeClr val="tx1"/>
              </a:solidFill>
            </a:endParaRPr>
          </a:p>
        </p:txBody>
      </p:sp>
      <p:sp>
        <p:nvSpPr>
          <p:cNvPr id="4" name="Slide Number Placeholder 3">
            <a:extLst>
              <a:ext uri="{FF2B5EF4-FFF2-40B4-BE49-F238E27FC236}">
                <a16:creationId xmlns:a16="http://schemas.microsoft.com/office/drawing/2014/main" id="{7E3AF145-78E2-823F-C62E-B54B7ED7A014}"/>
              </a:ext>
            </a:extLst>
          </p:cNvPr>
          <p:cNvSpPr>
            <a:spLocks noGrp="1"/>
          </p:cNvSpPr>
          <p:nvPr>
            <p:ph type="sldNum" sz="quarter" idx="12"/>
          </p:nvPr>
        </p:nvSpPr>
        <p:spPr/>
        <p:txBody>
          <a:bodyPr/>
          <a:lstStyle/>
          <a:p>
            <a:fld id="{C479D5F6-EDCB-402A-AC08-4943A1820E8F}" type="slidenum">
              <a:rPr lang="en-US" smtClean="0"/>
              <a:pPr/>
              <a:t>64</a:t>
            </a:fld>
            <a:endParaRPr lang="en-US" dirty="0"/>
          </a:p>
        </p:txBody>
      </p:sp>
    </p:spTree>
    <p:extLst>
      <p:ext uri="{BB962C8B-B14F-4D97-AF65-F5344CB8AC3E}">
        <p14:creationId xmlns:p14="http://schemas.microsoft.com/office/powerpoint/2010/main" val="209106317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34FC8A-EC44-4593-FF24-6AE900D11D44}"/>
              </a:ext>
            </a:extLst>
          </p:cNvPr>
          <p:cNvSpPr>
            <a:spLocks noGrp="1"/>
          </p:cNvSpPr>
          <p:nvPr>
            <p:ph type="ctrTitle"/>
          </p:nvPr>
        </p:nvSpPr>
        <p:spPr/>
        <p:txBody>
          <a:bodyPr/>
          <a:lstStyle/>
          <a:p>
            <a:r>
              <a:rPr lang="en-US" dirty="0"/>
              <a:t>Regular Phase</a:t>
            </a:r>
          </a:p>
        </p:txBody>
      </p:sp>
      <p:sp>
        <p:nvSpPr>
          <p:cNvPr id="4" name="Slide Number Placeholder 3">
            <a:extLst>
              <a:ext uri="{FF2B5EF4-FFF2-40B4-BE49-F238E27FC236}">
                <a16:creationId xmlns:a16="http://schemas.microsoft.com/office/drawing/2014/main" id="{7241FDCB-175E-1B01-11AA-83793FB59A82}"/>
              </a:ext>
            </a:extLst>
          </p:cNvPr>
          <p:cNvSpPr>
            <a:spLocks noGrp="1"/>
          </p:cNvSpPr>
          <p:nvPr>
            <p:ph type="sldNum" sz="quarter" idx="12"/>
          </p:nvPr>
        </p:nvSpPr>
        <p:spPr/>
        <p:txBody>
          <a:bodyPr/>
          <a:lstStyle/>
          <a:p>
            <a:fld id="{C479D5F6-EDCB-402A-AC08-4943A1820E8F}" type="slidenum">
              <a:rPr lang="en-US" smtClean="0"/>
              <a:pPr/>
              <a:t>65</a:t>
            </a:fld>
            <a:endParaRPr lang="en-US" dirty="0"/>
          </a:p>
        </p:txBody>
      </p:sp>
    </p:spTree>
    <p:extLst>
      <p:ext uri="{BB962C8B-B14F-4D97-AF65-F5344CB8AC3E}">
        <p14:creationId xmlns:p14="http://schemas.microsoft.com/office/powerpoint/2010/main" val="408075464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E8CE12-952B-D1F9-D854-D74C579AC816}"/>
              </a:ext>
            </a:extLst>
          </p:cNvPr>
          <p:cNvSpPr>
            <a:spLocks noGrp="1"/>
          </p:cNvSpPr>
          <p:nvPr>
            <p:ph type="title"/>
          </p:nvPr>
        </p:nvSpPr>
        <p:spPr/>
        <p:txBody>
          <a:bodyPr/>
          <a:lstStyle/>
          <a:p>
            <a:r>
              <a:rPr lang="en-US" dirty="0"/>
              <a:t>What is the Regular phase?</a:t>
            </a:r>
          </a:p>
        </p:txBody>
      </p:sp>
      <p:sp>
        <p:nvSpPr>
          <p:cNvPr id="5" name="Content Placeholder 4">
            <a:extLst>
              <a:ext uri="{FF2B5EF4-FFF2-40B4-BE49-F238E27FC236}">
                <a16:creationId xmlns:a16="http://schemas.microsoft.com/office/drawing/2014/main" id="{60C2E153-C676-BD79-AE79-5EF1ED5AA8CB}"/>
              </a:ext>
            </a:extLst>
          </p:cNvPr>
          <p:cNvSpPr>
            <a:spLocks noGrp="1"/>
          </p:cNvSpPr>
          <p:nvPr>
            <p:ph idx="1"/>
          </p:nvPr>
        </p:nvSpPr>
        <p:spPr/>
        <p:txBody>
          <a:bodyPr/>
          <a:lstStyle/>
          <a:p>
            <a:pPr marL="285750" indent="-285750">
              <a:buFont typeface="Arial" panose="020B0604020202020204" pitchFamily="34" charset="0"/>
              <a:buChar char="•"/>
            </a:pPr>
            <a:r>
              <a:rPr lang="en-US" dirty="0"/>
              <a:t>Primary data collection and clean-up phase for the SEY Collection </a:t>
            </a:r>
          </a:p>
          <a:p>
            <a:pPr marL="285750" indent="-285750">
              <a:buFont typeface="Arial" panose="020B0604020202020204" pitchFamily="34" charset="0"/>
              <a:buChar char="•"/>
            </a:pPr>
            <a:r>
              <a:rPr lang="en-US" dirty="0"/>
              <a:t>Districts are encouraged to work on this collection early as errors that require input from program staff in your district may be more difficult to reconcile over the summer due to vacation/breaks</a:t>
            </a:r>
          </a:p>
          <a:p>
            <a:pPr marL="285750" indent="-285750">
              <a:buFont typeface="Arial" panose="020B0604020202020204" pitchFamily="34" charset="0"/>
              <a:buChar char="•"/>
            </a:pPr>
            <a:r>
              <a:rPr lang="en-US" dirty="0"/>
              <a:t>Business rules SE001 through SE400 series</a:t>
            </a:r>
          </a:p>
          <a:p>
            <a:pPr marL="742950" lvl="1" indent="-285750"/>
            <a:r>
              <a:rPr lang="en-US" dirty="0"/>
              <a:t>SE700 rules may trigger as warnings to provide advance notice to districts regarding possible Cross LEA errors – these are not the primary focus of this phase and are most accurate after the Cross LEA phase begins</a:t>
            </a:r>
          </a:p>
          <a:p>
            <a:pPr marL="285750" indent="-285750"/>
            <a:r>
              <a:rPr lang="en-US" dirty="0"/>
              <a:t>Please be mindful of interim deadlines as these are designed to help districts stay on track for this collection</a:t>
            </a:r>
          </a:p>
          <a:p>
            <a:endParaRPr lang="en-US" dirty="0"/>
          </a:p>
        </p:txBody>
      </p:sp>
      <p:sp>
        <p:nvSpPr>
          <p:cNvPr id="3" name="Slide Number Placeholder 2">
            <a:extLst>
              <a:ext uri="{FF2B5EF4-FFF2-40B4-BE49-F238E27FC236}">
                <a16:creationId xmlns:a16="http://schemas.microsoft.com/office/drawing/2014/main" id="{B5BBE68B-ECA8-CAC9-BF2A-A02072C785D5}"/>
              </a:ext>
            </a:extLst>
          </p:cNvPr>
          <p:cNvSpPr>
            <a:spLocks noGrp="1"/>
          </p:cNvSpPr>
          <p:nvPr>
            <p:ph type="sldNum" sz="quarter" idx="12"/>
          </p:nvPr>
        </p:nvSpPr>
        <p:spPr/>
        <p:txBody>
          <a:bodyPr/>
          <a:lstStyle/>
          <a:p>
            <a:fld id="{C479D5F6-EDCB-402A-AC08-4943A1820E8F}" type="slidenum">
              <a:rPr lang="en-US" smtClean="0"/>
              <a:pPr/>
              <a:t>66</a:t>
            </a:fld>
            <a:endParaRPr lang="en-US" dirty="0"/>
          </a:p>
        </p:txBody>
      </p:sp>
    </p:spTree>
    <p:extLst>
      <p:ext uri="{BB962C8B-B14F-4D97-AF65-F5344CB8AC3E}">
        <p14:creationId xmlns:p14="http://schemas.microsoft.com/office/powerpoint/2010/main" val="376218890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2EB9-3EA8-2AA2-2AE7-9507BC2AFC76}"/>
              </a:ext>
            </a:extLst>
          </p:cNvPr>
          <p:cNvSpPr>
            <a:spLocks noGrp="1"/>
          </p:cNvSpPr>
          <p:nvPr>
            <p:ph type="title"/>
          </p:nvPr>
        </p:nvSpPr>
        <p:spPr/>
        <p:txBody>
          <a:bodyPr/>
          <a:lstStyle/>
          <a:p>
            <a:r>
              <a:rPr lang="en-US" dirty="0"/>
              <a:t>What happens during the Regular Phase?</a:t>
            </a:r>
          </a:p>
        </p:txBody>
      </p:sp>
      <p:sp>
        <p:nvSpPr>
          <p:cNvPr id="3" name="Content Placeholder 2">
            <a:extLst>
              <a:ext uri="{FF2B5EF4-FFF2-40B4-BE49-F238E27FC236}">
                <a16:creationId xmlns:a16="http://schemas.microsoft.com/office/drawing/2014/main" id="{AA134C3C-F095-E925-BDEA-3B5C9D41D893}"/>
              </a:ext>
            </a:extLst>
          </p:cNvPr>
          <p:cNvSpPr>
            <a:spLocks noGrp="1"/>
          </p:cNvSpPr>
          <p:nvPr>
            <p:ph idx="1"/>
          </p:nvPr>
        </p:nvSpPr>
        <p:spPr/>
        <p:txBody>
          <a:bodyPr/>
          <a:lstStyle/>
          <a:p>
            <a:r>
              <a:rPr lang="en-US" dirty="0"/>
              <a:t>All districts upload student interchange files and create SEY snapshots</a:t>
            </a:r>
          </a:p>
          <a:p>
            <a:r>
              <a:rPr lang="en-US" dirty="0"/>
              <a:t>All districts address interchange and SEY errors/warnings</a:t>
            </a:r>
          </a:p>
          <a:p>
            <a:r>
              <a:rPr lang="en-US" dirty="0"/>
              <a:t>All districts review and validate their data, making updates as needed</a:t>
            </a:r>
          </a:p>
          <a:p>
            <a:pPr lvl="1"/>
            <a:r>
              <a:rPr lang="en-US" dirty="0"/>
              <a:t>Note: All data fields may be corrected during this phase</a:t>
            </a:r>
          </a:p>
          <a:p>
            <a:r>
              <a:rPr lang="en-US" dirty="0"/>
              <a:t>All districts create at least one SEY snapshot</a:t>
            </a:r>
          </a:p>
          <a:p>
            <a:r>
              <a:rPr lang="en-US" dirty="0"/>
              <a:t>All districts submit their initial data by September 5, 2024</a:t>
            </a:r>
          </a:p>
          <a:p>
            <a:endParaRPr lang="en-US" dirty="0"/>
          </a:p>
          <a:p>
            <a:endParaRPr lang="en-US" dirty="0"/>
          </a:p>
        </p:txBody>
      </p:sp>
      <p:sp>
        <p:nvSpPr>
          <p:cNvPr id="4" name="Slide Number Placeholder 3">
            <a:extLst>
              <a:ext uri="{FF2B5EF4-FFF2-40B4-BE49-F238E27FC236}">
                <a16:creationId xmlns:a16="http://schemas.microsoft.com/office/drawing/2014/main" id="{D96098B3-7672-A38A-E69E-1EAA8E98FEBD}"/>
              </a:ext>
            </a:extLst>
          </p:cNvPr>
          <p:cNvSpPr>
            <a:spLocks noGrp="1"/>
          </p:cNvSpPr>
          <p:nvPr>
            <p:ph type="sldNum" sz="quarter" idx="12"/>
          </p:nvPr>
        </p:nvSpPr>
        <p:spPr/>
        <p:txBody>
          <a:bodyPr/>
          <a:lstStyle/>
          <a:p>
            <a:fld id="{C479D5F6-EDCB-402A-AC08-4943A1820E8F}" type="slidenum">
              <a:rPr lang="en-US" smtClean="0"/>
              <a:pPr/>
              <a:t>67</a:t>
            </a:fld>
            <a:endParaRPr lang="en-US" dirty="0"/>
          </a:p>
        </p:txBody>
      </p:sp>
    </p:spTree>
    <p:extLst>
      <p:ext uri="{BB962C8B-B14F-4D97-AF65-F5344CB8AC3E}">
        <p14:creationId xmlns:p14="http://schemas.microsoft.com/office/powerpoint/2010/main" val="32222605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68A9-478E-49A9-8C8D-AA695693521A}"/>
              </a:ext>
            </a:extLst>
          </p:cNvPr>
          <p:cNvSpPr>
            <a:spLocks noGrp="1"/>
          </p:cNvSpPr>
          <p:nvPr>
            <p:ph type="title"/>
          </p:nvPr>
        </p:nvSpPr>
        <p:spPr/>
        <p:txBody>
          <a:bodyPr>
            <a:normAutofit/>
          </a:bodyPr>
          <a:lstStyle/>
          <a:p>
            <a:r>
              <a:rPr lang="en-US" sz="3200" dirty="0"/>
              <a:t>Regular Phase Steps</a:t>
            </a:r>
          </a:p>
        </p:txBody>
      </p:sp>
      <p:sp>
        <p:nvSpPr>
          <p:cNvPr id="4" name="Slide Number Placeholder 3">
            <a:extLst>
              <a:ext uri="{FF2B5EF4-FFF2-40B4-BE49-F238E27FC236}">
                <a16:creationId xmlns:a16="http://schemas.microsoft.com/office/drawing/2014/main" id="{4C1878C0-3664-4C44-8D76-5A9A2CB984F6}"/>
              </a:ext>
            </a:extLst>
          </p:cNvPr>
          <p:cNvSpPr>
            <a:spLocks noGrp="1"/>
          </p:cNvSpPr>
          <p:nvPr>
            <p:ph type="sldNum" sz="quarter" idx="12"/>
          </p:nvPr>
        </p:nvSpPr>
        <p:spPr/>
        <p:txBody>
          <a:bodyPr/>
          <a:lstStyle/>
          <a:p>
            <a:fld id="{C479D5F6-EDCB-402A-AC08-4943A1820E8F}" type="slidenum">
              <a:rPr lang="en-US" smtClean="0"/>
              <a:pPr/>
              <a:t>68</a:t>
            </a:fld>
            <a:endParaRPr lang="en-US" dirty="0"/>
          </a:p>
        </p:txBody>
      </p:sp>
      <p:sp>
        <p:nvSpPr>
          <p:cNvPr id="3" name="Content Placeholder 2">
            <a:extLst>
              <a:ext uri="{FF2B5EF4-FFF2-40B4-BE49-F238E27FC236}">
                <a16:creationId xmlns:a16="http://schemas.microsoft.com/office/drawing/2014/main" id="{A47D16C0-8DE5-CEA5-D758-2D2306423FC6}"/>
              </a:ext>
            </a:extLst>
          </p:cNvPr>
          <p:cNvSpPr>
            <a:spLocks noGrp="1"/>
          </p:cNvSpPr>
          <p:nvPr>
            <p:ph idx="1"/>
          </p:nvPr>
        </p:nvSpPr>
        <p:spPr/>
        <p:txBody>
          <a:bodyPr>
            <a:normAutofit fontScale="92500" lnSpcReduction="10000"/>
          </a:bodyPr>
          <a:lstStyle/>
          <a:p>
            <a:pPr marL="457200" lvl="0" indent="-457200" algn="l">
              <a:buFont typeface="+mj-lt"/>
              <a:buAutoNum type="arabicPeriod"/>
            </a:pPr>
            <a:r>
              <a:rPr lang="en-US" dirty="0"/>
              <a:t>Upload interchange files (DEM, SSA, GG)</a:t>
            </a:r>
          </a:p>
          <a:p>
            <a:pPr marL="1143000" lvl="1" indent="-457200"/>
            <a:r>
              <a:rPr lang="en-US" dirty="0"/>
              <a:t>Title 1 Interchange if LEA has targeted assistance schools</a:t>
            </a:r>
          </a:p>
          <a:p>
            <a:pPr marL="1143000" lvl="1" indent="-457200"/>
            <a:r>
              <a:rPr lang="en-US" dirty="0"/>
              <a:t>SPED Child Participation if LEA has students with an IEP</a:t>
            </a:r>
          </a:p>
          <a:p>
            <a:pPr marL="1143000" lvl="1" indent="-457200"/>
            <a:r>
              <a:rPr lang="en-US" dirty="0"/>
              <a:t>Adjustment file if prior year exit adjustments are needed </a:t>
            </a:r>
          </a:p>
          <a:p>
            <a:pPr marL="457200" lvl="0" indent="-457200" algn="l">
              <a:buFont typeface="+mj-lt"/>
              <a:buAutoNum type="arabicPeriod"/>
            </a:pPr>
            <a:r>
              <a:rPr lang="en-US" dirty="0"/>
              <a:t>Resolve interchange errors</a:t>
            </a:r>
          </a:p>
          <a:p>
            <a:pPr marL="1143000" lvl="1" indent="-457200"/>
            <a:r>
              <a:rPr lang="en-US" dirty="0"/>
              <a:t>Records with errors on the DEM or SSA file will not pull into the SEY snapshot</a:t>
            </a:r>
          </a:p>
          <a:p>
            <a:pPr marL="1143000" lvl="1" indent="-457200"/>
            <a:r>
              <a:rPr lang="en-US" dirty="0"/>
              <a:t>Records with errors on the GG file may cause errors on the SEY snapshot for graduating students</a:t>
            </a:r>
          </a:p>
          <a:p>
            <a:pPr marL="457200" lvl="0" indent="-457200" algn="l">
              <a:buFont typeface="+mj-lt"/>
              <a:buAutoNum type="arabicPeriod"/>
            </a:pPr>
            <a:r>
              <a:rPr lang="en-US" dirty="0"/>
              <a:t>Create SEY Snapshot</a:t>
            </a:r>
          </a:p>
          <a:p>
            <a:pPr marL="457200" lvl="0" indent="-457200" algn="l">
              <a:buFont typeface="+mj-lt"/>
              <a:buAutoNum type="arabicPeriod"/>
            </a:pPr>
            <a:r>
              <a:rPr lang="en-US" dirty="0"/>
              <a:t>Resolve SEY Snapshot Errors</a:t>
            </a:r>
          </a:p>
          <a:p>
            <a:pPr marL="1028700" lvl="1" indent="-342900"/>
            <a:r>
              <a:rPr lang="en-US" dirty="0"/>
              <a:t>Update student information system and extract new interchange files</a:t>
            </a:r>
          </a:p>
          <a:p>
            <a:pPr marL="457200" lvl="0" indent="-457200" algn="l">
              <a:buFont typeface="+mj-lt"/>
              <a:buAutoNum type="arabicPeriod"/>
            </a:pPr>
            <a:r>
              <a:rPr lang="en-US" dirty="0"/>
              <a:t>Repeat steps 1-4 as needed</a:t>
            </a:r>
          </a:p>
          <a:p>
            <a:pPr marL="1028700" lvl="1" indent="-342900"/>
            <a:r>
              <a:rPr lang="en-US" dirty="0"/>
              <a:t>Request exceptions if needed (Interim Deadline: July 25, 2024)</a:t>
            </a:r>
          </a:p>
          <a:p>
            <a:pPr marL="457200" lvl="0" indent="-457200" algn="l">
              <a:buFont typeface="+mj-lt"/>
              <a:buAutoNum type="arabicPeriod"/>
            </a:pPr>
            <a:r>
              <a:rPr lang="en-US" dirty="0"/>
              <a:t>Validate data</a:t>
            </a:r>
          </a:p>
          <a:p>
            <a:pPr marL="1028700" lvl="1" indent="-342900"/>
            <a:r>
              <a:rPr lang="en-US" dirty="0"/>
              <a:t>Graduation/Completion/Dropout/Mobility/Stability</a:t>
            </a:r>
          </a:p>
          <a:p>
            <a:pPr marL="457200" lvl="0" indent="-457200" algn="l">
              <a:buFont typeface="+mj-lt"/>
              <a:buAutoNum type="arabicPeriod"/>
            </a:pPr>
            <a:r>
              <a:rPr lang="en-US" dirty="0"/>
              <a:t>Submit error-free snapshot</a:t>
            </a:r>
          </a:p>
          <a:p>
            <a:pPr marL="1028700" lvl="1" indent="-342900"/>
            <a:r>
              <a:rPr lang="en-US" dirty="0" err="1"/>
              <a:t>SEY~LEAApprover</a:t>
            </a:r>
            <a:r>
              <a:rPr lang="en-US" dirty="0"/>
              <a:t> role in </a:t>
            </a:r>
            <a:r>
              <a:rPr lang="en-US" dirty="0" err="1"/>
              <a:t>IdM</a:t>
            </a:r>
            <a:r>
              <a:rPr lang="en-US" dirty="0"/>
              <a:t> required</a:t>
            </a:r>
          </a:p>
        </p:txBody>
      </p:sp>
    </p:spTree>
    <p:extLst>
      <p:ext uri="{BB962C8B-B14F-4D97-AF65-F5344CB8AC3E}">
        <p14:creationId xmlns:p14="http://schemas.microsoft.com/office/powerpoint/2010/main" val="212823900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23D57C9-38C4-42AD-4ACD-E926A34D1618}"/>
              </a:ext>
            </a:extLst>
          </p:cNvPr>
          <p:cNvSpPr>
            <a:spLocks noGrp="1"/>
          </p:cNvSpPr>
          <p:nvPr>
            <p:ph type="title"/>
          </p:nvPr>
        </p:nvSpPr>
        <p:spPr/>
        <p:txBody>
          <a:bodyPr/>
          <a:lstStyle/>
          <a:p>
            <a:r>
              <a:rPr lang="en-US" dirty="0"/>
              <a:t>Important Resources</a:t>
            </a:r>
          </a:p>
        </p:txBody>
      </p:sp>
      <p:sp>
        <p:nvSpPr>
          <p:cNvPr id="6" name="Text Placeholder 5">
            <a:extLst>
              <a:ext uri="{FF2B5EF4-FFF2-40B4-BE49-F238E27FC236}">
                <a16:creationId xmlns:a16="http://schemas.microsoft.com/office/drawing/2014/main" id="{C7387401-9240-2A64-AAC3-1E70B6452148}"/>
              </a:ext>
            </a:extLst>
          </p:cNvPr>
          <p:cNvSpPr>
            <a:spLocks noGrp="1"/>
          </p:cNvSpPr>
          <p:nvPr>
            <p:ph type="body" sz="quarter" idx="13"/>
          </p:nvPr>
        </p:nvSpPr>
        <p:spPr/>
        <p:txBody>
          <a:bodyPr/>
          <a:lstStyle/>
          <a:p>
            <a:r>
              <a:rPr lang="en-US" dirty="0"/>
              <a:t>SEY Collection Manual</a:t>
            </a:r>
          </a:p>
        </p:txBody>
      </p:sp>
      <p:sp>
        <p:nvSpPr>
          <p:cNvPr id="4" name="Content Placeholder 3">
            <a:extLst>
              <a:ext uri="{FF2B5EF4-FFF2-40B4-BE49-F238E27FC236}">
                <a16:creationId xmlns:a16="http://schemas.microsoft.com/office/drawing/2014/main" id="{EDB34DDC-4727-8981-2B09-E45F9CEB4864}"/>
              </a:ext>
            </a:extLst>
          </p:cNvPr>
          <p:cNvSpPr>
            <a:spLocks noGrp="1"/>
          </p:cNvSpPr>
          <p:nvPr>
            <p:ph sz="half" idx="1"/>
          </p:nvPr>
        </p:nvSpPr>
        <p:spPr>
          <a:xfrm>
            <a:off x="838200" y="2130445"/>
            <a:ext cx="5181600" cy="1828800"/>
          </a:xfrm>
        </p:spPr>
        <p:txBody>
          <a:bodyPr>
            <a:normAutofit fontScale="92500" lnSpcReduction="10000"/>
          </a:bodyPr>
          <a:lstStyle/>
          <a:p>
            <a:r>
              <a:rPr lang="en-US" dirty="0"/>
              <a:t>Instructions for completing SEY collection</a:t>
            </a:r>
          </a:p>
          <a:p>
            <a:r>
              <a:rPr lang="en-US" dirty="0"/>
              <a:t>Frequently Asked Questions</a:t>
            </a:r>
          </a:p>
          <a:p>
            <a:r>
              <a:rPr lang="en-US" dirty="0"/>
              <a:t>Common Coding Patterns</a:t>
            </a:r>
          </a:p>
          <a:p>
            <a:r>
              <a:rPr lang="en-US" dirty="0"/>
              <a:t>Available on </a:t>
            </a:r>
            <a:r>
              <a:rPr lang="en-US" dirty="0">
                <a:hlinkClick r:id="rId3"/>
              </a:rPr>
              <a:t>SEY Website</a:t>
            </a:r>
            <a:endParaRPr lang="en-US" dirty="0"/>
          </a:p>
        </p:txBody>
      </p:sp>
      <p:sp>
        <p:nvSpPr>
          <p:cNvPr id="8" name="Text Placeholder 5">
            <a:extLst>
              <a:ext uri="{FF2B5EF4-FFF2-40B4-BE49-F238E27FC236}">
                <a16:creationId xmlns:a16="http://schemas.microsoft.com/office/drawing/2014/main" id="{14B4AF5D-83FD-FA81-6650-98C7D7270941}"/>
              </a:ext>
            </a:extLst>
          </p:cNvPr>
          <p:cNvSpPr txBox="1">
            <a:spLocks/>
          </p:cNvSpPr>
          <p:nvPr/>
        </p:nvSpPr>
        <p:spPr>
          <a:xfrm>
            <a:off x="838200" y="4227362"/>
            <a:ext cx="5181600" cy="56183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b="1" kern="1200">
                <a:solidFill>
                  <a:schemeClr val="tx1"/>
                </a:solidFill>
                <a:latin typeface="Museo Slab 500" panose="02000000000000000000" pitchFamily="50" charset="0"/>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useo Slab 500" panose="02000000000000000000" pitchFamily="50" charset="0"/>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useo Slab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SEY CEDAR/COGNOS Guide</a:t>
            </a:r>
          </a:p>
        </p:txBody>
      </p:sp>
      <p:sp>
        <p:nvSpPr>
          <p:cNvPr id="9" name="Content Placeholder 3">
            <a:extLst>
              <a:ext uri="{FF2B5EF4-FFF2-40B4-BE49-F238E27FC236}">
                <a16:creationId xmlns:a16="http://schemas.microsoft.com/office/drawing/2014/main" id="{8A572F23-1983-33CA-AC7F-FE9A906ECEC4}"/>
              </a:ext>
            </a:extLst>
          </p:cNvPr>
          <p:cNvSpPr txBox="1">
            <a:spLocks/>
          </p:cNvSpPr>
          <p:nvPr/>
        </p:nvSpPr>
        <p:spPr>
          <a:xfrm>
            <a:off x="838200" y="4789201"/>
            <a:ext cx="5181600" cy="960078"/>
          </a:xfrm>
          <a:prstGeom prst="rect">
            <a:avLst/>
          </a:prstGeom>
        </p:spPr>
        <p:txBody>
          <a:bodyPr vert="horz" lIns="91440" tIns="45720" rIns="91440" bIns="45720" rtlCol="0">
            <a:normAutofit fontScale="9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Details regarding all SEY related CEDAR reports</a:t>
            </a:r>
          </a:p>
          <a:p>
            <a:r>
              <a:rPr lang="en-US" dirty="0"/>
              <a:t>Available on </a:t>
            </a:r>
            <a:r>
              <a:rPr lang="en-US" dirty="0">
                <a:hlinkClick r:id="rId3"/>
              </a:rPr>
              <a:t>SEY Website</a:t>
            </a:r>
            <a:endParaRPr lang="en-US" dirty="0"/>
          </a:p>
        </p:txBody>
      </p:sp>
      <p:sp>
        <p:nvSpPr>
          <p:cNvPr id="7" name="Text Placeholder 6">
            <a:extLst>
              <a:ext uri="{FF2B5EF4-FFF2-40B4-BE49-F238E27FC236}">
                <a16:creationId xmlns:a16="http://schemas.microsoft.com/office/drawing/2014/main" id="{558FA930-CF6C-778A-F51A-98057CAACD23}"/>
              </a:ext>
            </a:extLst>
          </p:cNvPr>
          <p:cNvSpPr>
            <a:spLocks noGrp="1"/>
          </p:cNvSpPr>
          <p:nvPr>
            <p:ph type="body" sz="quarter" idx="14"/>
          </p:nvPr>
        </p:nvSpPr>
        <p:spPr>
          <a:xfrm>
            <a:off x="6172200" y="1578565"/>
            <a:ext cx="5181600" cy="551880"/>
          </a:xfrm>
        </p:spPr>
        <p:txBody>
          <a:bodyPr/>
          <a:lstStyle/>
          <a:p>
            <a:r>
              <a:rPr lang="en-US" dirty="0"/>
              <a:t>Enrollment Record Guide</a:t>
            </a:r>
          </a:p>
        </p:txBody>
      </p:sp>
      <p:sp>
        <p:nvSpPr>
          <p:cNvPr id="5" name="Content Placeholder 4">
            <a:extLst>
              <a:ext uri="{FF2B5EF4-FFF2-40B4-BE49-F238E27FC236}">
                <a16:creationId xmlns:a16="http://schemas.microsoft.com/office/drawing/2014/main" id="{5F2E10E6-041B-08C0-3F5C-7433F69D399C}"/>
              </a:ext>
            </a:extLst>
          </p:cNvPr>
          <p:cNvSpPr>
            <a:spLocks noGrp="1"/>
          </p:cNvSpPr>
          <p:nvPr>
            <p:ph sz="half" idx="2"/>
          </p:nvPr>
        </p:nvSpPr>
        <p:spPr>
          <a:xfrm>
            <a:off x="6172200" y="2130445"/>
            <a:ext cx="5181600" cy="3619818"/>
          </a:xfrm>
        </p:spPr>
        <p:txBody>
          <a:bodyPr/>
          <a:lstStyle/>
          <a:p>
            <a:r>
              <a:rPr lang="en-US" dirty="0"/>
              <a:t>Supports all student collections</a:t>
            </a:r>
          </a:p>
          <a:p>
            <a:r>
              <a:rPr lang="en-US" dirty="0"/>
              <a:t>Details regarding all types of movement between schools</a:t>
            </a:r>
          </a:p>
          <a:p>
            <a:pPr lvl="1"/>
            <a:r>
              <a:rPr lang="en-US" dirty="0"/>
              <a:t>Standard Progression (returning students)</a:t>
            </a:r>
          </a:p>
          <a:p>
            <a:pPr lvl="1"/>
            <a:r>
              <a:rPr lang="en-US" dirty="0"/>
              <a:t>Movement between LEAs</a:t>
            </a:r>
          </a:p>
          <a:p>
            <a:pPr lvl="1"/>
            <a:r>
              <a:rPr lang="en-US" dirty="0"/>
              <a:t>Movement in/out of Colorado LEAs</a:t>
            </a:r>
          </a:p>
          <a:p>
            <a:pPr lvl="1"/>
            <a:r>
              <a:rPr lang="en-US" dirty="0"/>
              <a:t>Movement within LEAs</a:t>
            </a:r>
          </a:p>
          <a:p>
            <a:r>
              <a:rPr lang="en-US" dirty="0"/>
              <a:t>Available on </a:t>
            </a:r>
            <a:r>
              <a:rPr lang="en-US" dirty="0">
                <a:hlinkClick r:id="rId4"/>
              </a:rPr>
              <a:t>Student Interchange </a:t>
            </a:r>
            <a:r>
              <a:rPr lang="en-US" dirty="0"/>
              <a:t>and </a:t>
            </a:r>
            <a:r>
              <a:rPr lang="en-US" dirty="0">
                <a:hlinkClick r:id="rId3"/>
              </a:rPr>
              <a:t>SEY Websites</a:t>
            </a:r>
            <a:endParaRPr lang="en-US" dirty="0"/>
          </a:p>
        </p:txBody>
      </p:sp>
      <p:sp>
        <p:nvSpPr>
          <p:cNvPr id="2" name="Slide Number Placeholder 1">
            <a:extLst>
              <a:ext uri="{FF2B5EF4-FFF2-40B4-BE49-F238E27FC236}">
                <a16:creationId xmlns:a16="http://schemas.microsoft.com/office/drawing/2014/main" id="{11135DCB-76CE-030A-28B4-5BB4FBE6A665}"/>
              </a:ext>
            </a:extLst>
          </p:cNvPr>
          <p:cNvSpPr>
            <a:spLocks noGrp="1"/>
          </p:cNvSpPr>
          <p:nvPr>
            <p:ph type="sldNum" sz="quarter" idx="12"/>
          </p:nvPr>
        </p:nvSpPr>
        <p:spPr/>
        <p:txBody>
          <a:bodyPr/>
          <a:lstStyle/>
          <a:p>
            <a:fld id="{C479D5F6-EDCB-402A-AC08-4943A1820E8F}" type="slidenum">
              <a:rPr lang="en-US" smtClean="0"/>
              <a:pPr/>
              <a:t>69</a:t>
            </a:fld>
            <a:endParaRPr lang="en-US" dirty="0"/>
          </a:p>
        </p:txBody>
      </p:sp>
    </p:spTree>
    <p:extLst>
      <p:ext uri="{BB962C8B-B14F-4D97-AF65-F5344CB8AC3E}">
        <p14:creationId xmlns:p14="http://schemas.microsoft.com/office/powerpoint/2010/main" val="1122554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Snapshot (collection): Creation</a:t>
            </a:r>
          </a:p>
        </p:txBody>
      </p:sp>
      <p:sp>
        <p:nvSpPr>
          <p:cNvPr id="3" name="Content Placeholder 2">
            <a:extLst>
              <a:ext uri="{FF2B5EF4-FFF2-40B4-BE49-F238E27FC236}">
                <a16:creationId xmlns:a16="http://schemas.microsoft.com/office/drawing/2014/main" id="{29A3EA17-B8FD-4F3A-9B85-00F4068BCB97}"/>
              </a:ext>
            </a:extLst>
          </p:cNvPr>
          <p:cNvSpPr>
            <a:spLocks noGrp="1"/>
          </p:cNvSpPr>
          <p:nvPr>
            <p:ph idx="1"/>
          </p:nvPr>
        </p:nvSpPr>
        <p:spPr/>
        <p:txBody>
          <a:bodyPr/>
          <a:lstStyle/>
          <a:p>
            <a:pPr marL="0" indent="0">
              <a:buNone/>
            </a:pPr>
            <a:r>
              <a:rPr lang="en-US" dirty="0"/>
              <a:t>When a snapshot is triggered, it pulls needed information from the source (interchange) files into a new file called the snapshot.</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38200" y="2678262"/>
            <a:ext cx="5029200" cy="1371600"/>
          </a:xfrm>
          <a:prstGeom prst="round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6324602" y="2678262"/>
            <a:ext cx="5029200" cy="1371600"/>
          </a:xfrm>
          <a:prstGeom prst="round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b="1" dirty="0">
                <a:solidFill>
                  <a:schemeClr val="tx1"/>
                </a:solidFill>
              </a:rPr>
              <a:t>Source File B</a:t>
            </a:r>
          </a:p>
        </p:txBody>
      </p:sp>
      <p:sp>
        <p:nvSpPr>
          <p:cNvPr id="17" name="Rectangle: Rounded Corners 16">
            <a:extLst>
              <a:ext uri="{FF2B5EF4-FFF2-40B4-BE49-F238E27FC236}">
                <a16:creationId xmlns:a16="http://schemas.microsoft.com/office/drawing/2014/main" id="{17890674-B482-4DB3-A7BE-478146348773}"/>
              </a:ext>
            </a:extLst>
          </p:cNvPr>
          <p:cNvSpPr/>
          <p:nvPr/>
        </p:nvSpPr>
        <p:spPr>
          <a:xfrm>
            <a:off x="838199" y="4502888"/>
            <a:ext cx="10515600" cy="1463708"/>
          </a:xfrm>
          <a:prstGeom prst="roundRect">
            <a:avLst/>
          </a:prstGeom>
          <a:solidFill>
            <a:schemeClr val="accent2">
              <a:lumMod val="20000"/>
              <a:lumOff val="80000"/>
            </a:schemeClr>
          </a:solid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dirty="0">
                <a:solidFill>
                  <a:schemeClr val="tx1"/>
                </a:solidFill>
              </a:rPr>
              <a:t>Snapshot</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357187" y="2856597"/>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1</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654041" y="3499958"/>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2</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2961615" y="342900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622395" y="2891912"/>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4</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4381443" y="3519446"/>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5</a:t>
            </a: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7030054" y="2992946"/>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1</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7929708" y="3499958"/>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2</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9052004" y="3519446"/>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3</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10011467" y="3015116"/>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4</a:t>
            </a:r>
          </a:p>
        </p:txBody>
      </p:sp>
      <p:sp>
        <p:nvSpPr>
          <p:cNvPr id="5" name="Slide Number Placeholder 4">
            <a:extLst>
              <a:ext uri="{FF2B5EF4-FFF2-40B4-BE49-F238E27FC236}">
                <a16:creationId xmlns:a16="http://schemas.microsoft.com/office/drawing/2014/main" id="{AB15FC3B-06C6-4F83-A748-6B4E5CCBDDBC}"/>
              </a:ext>
            </a:extLst>
          </p:cNvPr>
          <p:cNvSpPr>
            <a:spLocks noGrp="1"/>
          </p:cNvSpPr>
          <p:nvPr>
            <p:ph type="sldNum" sz="quarter" idx="12"/>
          </p:nvPr>
        </p:nvSpPr>
        <p:spPr/>
        <p:txBody>
          <a:bodyPr/>
          <a:lstStyle/>
          <a:p>
            <a:fld id="{C479D5F6-EDCB-402A-AC08-4943A1820E8F}" type="slidenum">
              <a:rPr lang="en-US" smtClean="0"/>
              <a:pPr/>
              <a:t>7</a:t>
            </a:fld>
            <a:endParaRPr lang="en-US" dirty="0"/>
          </a:p>
        </p:txBody>
      </p:sp>
    </p:spTree>
    <p:extLst>
      <p:ext uri="{BB962C8B-B14F-4D97-AF65-F5344CB8AC3E}">
        <p14:creationId xmlns:p14="http://schemas.microsoft.com/office/powerpoint/2010/main" val="1924001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91667E-6 2.22222E-6 L -0.02032 0.34444 " pathEditMode="relative" rAng="0" ptsTypes="AA">
                                      <p:cBhvr>
                                        <p:cTn id="6" dur="500" fill="hold"/>
                                        <p:tgtEl>
                                          <p:spTgt spid="11"/>
                                        </p:tgtEl>
                                        <p:attrNameLst>
                                          <p:attrName>ppt_x</p:attrName>
                                          <p:attrName>ppt_y</p:attrName>
                                        </p:attrNameLst>
                                      </p:cBhvr>
                                      <p:rCtr x="-1016" y="17222"/>
                                    </p:animMotion>
                                  </p:childTnLst>
                                </p:cTn>
                              </p:par>
                            </p:childTnLst>
                          </p:cTn>
                        </p:par>
                        <p:par>
                          <p:cTn id="7" fill="hold">
                            <p:stCondLst>
                              <p:cond delay="500"/>
                            </p:stCondLst>
                            <p:childTnLst>
                              <p:par>
                                <p:cTn id="8" presetID="42" presetClass="path" presetSubtype="0" accel="50000" decel="50000" fill="hold" grpId="0" nodeType="afterEffect">
                                  <p:stCondLst>
                                    <p:cond delay="0"/>
                                  </p:stCondLst>
                                  <p:childTnLst>
                                    <p:animMotion origin="layout" path="M -1.45833E-6 4.81481E-6 L -0.39114 0.32453 " pathEditMode="relative" rAng="0" ptsTypes="AA">
                                      <p:cBhvr>
                                        <p:cTn id="9" dur="500" fill="hold"/>
                                        <p:tgtEl>
                                          <p:spTgt spid="6"/>
                                        </p:tgtEl>
                                        <p:attrNameLst>
                                          <p:attrName>ppt_x</p:attrName>
                                          <p:attrName>ppt_y</p:attrName>
                                        </p:attrNameLst>
                                      </p:cBhvr>
                                      <p:rCtr x="-19557" y="16227"/>
                                    </p:animMotion>
                                  </p:childTnLst>
                                </p:cTn>
                              </p:par>
                            </p:childTnLst>
                          </p:cTn>
                        </p:par>
                        <p:par>
                          <p:cTn id="10" fill="hold">
                            <p:stCondLst>
                              <p:cond delay="1000"/>
                            </p:stCondLst>
                            <p:childTnLst>
                              <p:par>
                                <p:cTn id="11" presetID="42" presetClass="path" presetSubtype="0" accel="50000" decel="50000" fill="hold" grpId="0" nodeType="afterEffect">
                                  <p:stCondLst>
                                    <p:cond delay="0"/>
                                  </p:stCondLst>
                                  <p:childTnLst>
                                    <p:animMotion origin="layout" path="M 2.29167E-6 -2.59259E-6 L 0.03685 0.26366 " pathEditMode="relative" rAng="0" ptsTypes="AA">
                                      <p:cBhvr>
                                        <p:cTn id="12" dur="500" fill="hold"/>
                                        <p:tgtEl>
                                          <p:spTgt spid="12"/>
                                        </p:tgtEl>
                                        <p:attrNameLst>
                                          <p:attrName>ppt_x</p:attrName>
                                          <p:attrName>ppt_y</p:attrName>
                                        </p:attrNameLst>
                                      </p:cBhvr>
                                      <p:rCtr x="1836" y="13171"/>
                                    </p:animMotion>
                                  </p:childTnLst>
                                </p:cTn>
                              </p:par>
                            </p:childTnLst>
                          </p:cTn>
                        </p:par>
                        <p:par>
                          <p:cTn id="13" fill="hold">
                            <p:stCondLst>
                              <p:cond delay="1500"/>
                            </p:stCondLst>
                            <p:childTnLst>
                              <p:par>
                                <p:cTn id="14" presetID="42" presetClass="path" presetSubtype="0" accel="50000" decel="50000" fill="hold" grpId="0" nodeType="afterEffect">
                                  <p:stCondLst>
                                    <p:cond delay="0"/>
                                  </p:stCondLst>
                                  <p:childTnLst>
                                    <p:animMotion origin="layout" path="M 4.375E-6 -1.85185E-6 L -0.00274 0.33912 " pathEditMode="relative" rAng="0" ptsTypes="AA">
                                      <p:cBhvr>
                                        <p:cTn id="15" dur="500" fill="hold"/>
                                        <p:tgtEl>
                                          <p:spTgt spid="13"/>
                                        </p:tgtEl>
                                        <p:attrNameLst>
                                          <p:attrName>ppt_x</p:attrName>
                                          <p:attrName>ppt_y</p:attrName>
                                        </p:attrNameLst>
                                      </p:cBhvr>
                                      <p:rCtr x="-143" y="16944"/>
                                    </p:animMotion>
                                  </p:childTnLst>
                                </p:cTn>
                              </p:par>
                            </p:childTnLst>
                          </p:cTn>
                        </p:par>
                        <p:par>
                          <p:cTn id="16" fill="hold">
                            <p:stCondLst>
                              <p:cond delay="2000"/>
                            </p:stCondLst>
                            <p:childTnLst>
                              <p:par>
                                <p:cTn id="17" presetID="42" presetClass="path" presetSubtype="0" accel="50000" decel="50000" fill="hold" grpId="0" nodeType="afterEffect">
                                  <p:stCondLst>
                                    <p:cond delay="0"/>
                                  </p:stCondLst>
                                  <p:childTnLst>
                                    <p:animMotion origin="layout" path="M 4.16667E-7 7.40741E-7 L -0.18151 0.25046 " pathEditMode="relative" rAng="0" ptsTypes="AA">
                                      <p:cBhvr>
                                        <p:cTn id="18" dur="500" fill="hold"/>
                                        <p:tgtEl>
                                          <p:spTgt spid="10"/>
                                        </p:tgtEl>
                                        <p:attrNameLst>
                                          <p:attrName>ppt_x</p:attrName>
                                          <p:attrName>ppt_y</p:attrName>
                                        </p:attrNameLst>
                                      </p:cBhvr>
                                      <p:rCtr x="-9076" y="12523"/>
                                    </p:animMotion>
                                  </p:childTnLst>
                                </p:cTn>
                              </p:par>
                            </p:childTnLst>
                          </p:cTn>
                        </p:par>
                        <p:par>
                          <p:cTn id="19" fill="hold">
                            <p:stCondLst>
                              <p:cond delay="2500"/>
                            </p:stCondLst>
                            <p:childTnLst>
                              <p:par>
                                <p:cTn id="20" presetID="42" presetClass="path" presetSubtype="0" accel="50000" decel="50000" fill="hold" grpId="0" nodeType="afterEffect">
                                  <p:stCondLst>
                                    <p:cond delay="0"/>
                                  </p:stCondLst>
                                  <p:childTnLst>
                                    <p:animMotion origin="layout" path="M -2.70833E-6 4.07407E-6 L -0.25156 0.32268 " pathEditMode="relative" rAng="0" ptsTypes="AA">
                                      <p:cBhvr>
                                        <p:cTn id="21" dur="500" fill="hold"/>
                                        <p:tgtEl>
                                          <p:spTgt spid="7"/>
                                        </p:tgtEl>
                                        <p:attrNameLst>
                                          <p:attrName>ppt_x</p:attrName>
                                          <p:attrName>ppt_y</p:attrName>
                                        </p:attrNameLst>
                                      </p:cBhvr>
                                      <p:rCtr x="-12578" y="1613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6" grpId="0" animBg="1"/>
      <p:bldP spid="10" grpId="0" animBg="1"/>
      <p:bldP spid="7"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C374C-0C87-221A-EF5A-D0E33F1493A7}"/>
              </a:ext>
            </a:extLst>
          </p:cNvPr>
          <p:cNvSpPr>
            <a:spLocks noGrp="1"/>
          </p:cNvSpPr>
          <p:nvPr>
            <p:ph type="title"/>
          </p:nvPr>
        </p:nvSpPr>
        <p:spPr/>
        <p:txBody>
          <a:bodyPr/>
          <a:lstStyle/>
          <a:p>
            <a:r>
              <a:rPr lang="en-US" dirty="0"/>
              <a:t>Special Coding Circumstances</a:t>
            </a:r>
          </a:p>
        </p:txBody>
      </p:sp>
      <p:sp>
        <p:nvSpPr>
          <p:cNvPr id="3" name="Content Placeholder 2">
            <a:extLst>
              <a:ext uri="{FF2B5EF4-FFF2-40B4-BE49-F238E27FC236}">
                <a16:creationId xmlns:a16="http://schemas.microsoft.com/office/drawing/2014/main" id="{8CEF9C5A-ABCB-1C82-039F-DF031F4D6869}"/>
              </a:ext>
            </a:extLst>
          </p:cNvPr>
          <p:cNvSpPr>
            <a:spLocks noGrp="1"/>
          </p:cNvSpPr>
          <p:nvPr>
            <p:ph idx="1"/>
          </p:nvPr>
        </p:nvSpPr>
        <p:spPr/>
        <p:txBody>
          <a:bodyPr/>
          <a:lstStyle/>
          <a:p>
            <a:pPr marL="0" indent="0">
              <a:buNone/>
            </a:pPr>
            <a:r>
              <a:rPr lang="en-US" dirty="0"/>
              <a:t>Many business rules are designed to support specific coding scenarios</a:t>
            </a:r>
          </a:p>
          <a:p>
            <a:r>
              <a:rPr lang="en-US" dirty="0"/>
              <a:t>Section 5 of the SEY Training Manual covers many common coding patterns</a:t>
            </a:r>
          </a:p>
          <a:p>
            <a:pPr lvl="1"/>
            <a:r>
              <a:rPr lang="en-US" dirty="0"/>
              <a:t>Postsecondary Programs (i.e., ASCENT, PTECH, TREP)</a:t>
            </a:r>
          </a:p>
          <a:p>
            <a:pPr lvl="1"/>
            <a:r>
              <a:rPr lang="en-US" dirty="0"/>
              <a:t>Special Education Transition</a:t>
            </a:r>
          </a:p>
          <a:p>
            <a:pPr lvl="1"/>
            <a:r>
              <a:rPr lang="en-US" dirty="0"/>
              <a:t>Facilities</a:t>
            </a:r>
          </a:p>
          <a:p>
            <a:pPr lvl="1"/>
            <a:r>
              <a:rPr lang="en-US" dirty="0"/>
              <a:t>Expelled Students</a:t>
            </a:r>
          </a:p>
          <a:p>
            <a:pPr lvl="1"/>
            <a:r>
              <a:rPr lang="en-US" dirty="0"/>
              <a:t>BOCES Schools and BOCES Programs</a:t>
            </a:r>
          </a:p>
          <a:p>
            <a:pPr lvl="1"/>
            <a:r>
              <a:rPr lang="en-US" dirty="0"/>
              <a:t>Non-School Programs</a:t>
            </a:r>
          </a:p>
          <a:p>
            <a:pPr lvl="1"/>
            <a:r>
              <a:rPr lang="en-US" dirty="0"/>
              <a:t>Part-Time Home-based Education Receiving Educational Services</a:t>
            </a:r>
          </a:p>
          <a:p>
            <a:pPr lvl="1"/>
            <a:r>
              <a:rPr lang="en-US" dirty="0"/>
              <a:t>Grade Reassignment</a:t>
            </a:r>
          </a:p>
          <a:p>
            <a:pPr lvl="1"/>
            <a:r>
              <a:rPr lang="en-US" dirty="0"/>
              <a:t>Summer Dropout</a:t>
            </a:r>
          </a:p>
          <a:p>
            <a:pPr lvl="1"/>
            <a:endParaRPr lang="en-US" dirty="0"/>
          </a:p>
        </p:txBody>
      </p:sp>
      <p:sp>
        <p:nvSpPr>
          <p:cNvPr id="4" name="Slide Number Placeholder 3">
            <a:extLst>
              <a:ext uri="{FF2B5EF4-FFF2-40B4-BE49-F238E27FC236}">
                <a16:creationId xmlns:a16="http://schemas.microsoft.com/office/drawing/2014/main" id="{6EBE5A77-1A18-CC7E-5933-D0F195C859BC}"/>
              </a:ext>
            </a:extLst>
          </p:cNvPr>
          <p:cNvSpPr>
            <a:spLocks noGrp="1"/>
          </p:cNvSpPr>
          <p:nvPr>
            <p:ph type="sldNum" sz="quarter" idx="12"/>
          </p:nvPr>
        </p:nvSpPr>
        <p:spPr/>
        <p:txBody>
          <a:bodyPr/>
          <a:lstStyle/>
          <a:p>
            <a:fld id="{C479D5F6-EDCB-402A-AC08-4943A1820E8F}" type="slidenum">
              <a:rPr lang="en-US" smtClean="0"/>
              <a:pPr/>
              <a:t>70</a:t>
            </a:fld>
            <a:endParaRPr lang="en-US" dirty="0"/>
          </a:p>
        </p:txBody>
      </p:sp>
    </p:spTree>
    <p:extLst>
      <p:ext uri="{BB962C8B-B14F-4D97-AF65-F5344CB8AC3E}">
        <p14:creationId xmlns:p14="http://schemas.microsoft.com/office/powerpoint/2010/main" val="351762195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5771484-8345-EB45-DD6C-B4DE56AD5B56}"/>
              </a:ext>
            </a:extLst>
          </p:cNvPr>
          <p:cNvSpPr>
            <a:spLocks noGrp="1"/>
          </p:cNvSpPr>
          <p:nvPr>
            <p:ph type="title"/>
          </p:nvPr>
        </p:nvSpPr>
        <p:spPr/>
        <p:txBody>
          <a:bodyPr/>
          <a:lstStyle/>
          <a:p>
            <a:r>
              <a:rPr lang="en-US" dirty="0"/>
              <a:t>Missing Record Business Rules</a:t>
            </a:r>
          </a:p>
        </p:txBody>
      </p:sp>
      <p:sp>
        <p:nvSpPr>
          <p:cNvPr id="6" name="Content Placeholder 5">
            <a:extLst>
              <a:ext uri="{FF2B5EF4-FFF2-40B4-BE49-F238E27FC236}">
                <a16:creationId xmlns:a16="http://schemas.microsoft.com/office/drawing/2014/main" id="{01FBF692-2FD0-9394-332A-389D68F17CB4}"/>
              </a:ext>
            </a:extLst>
          </p:cNvPr>
          <p:cNvSpPr>
            <a:spLocks noGrp="1"/>
          </p:cNvSpPr>
          <p:nvPr>
            <p:ph idx="1"/>
          </p:nvPr>
        </p:nvSpPr>
        <p:spPr/>
        <p:txBody>
          <a:bodyPr>
            <a:normAutofit fontScale="92500" lnSpcReduction="20000"/>
          </a:bodyPr>
          <a:lstStyle/>
          <a:p>
            <a:r>
              <a:rPr lang="en-US" b="1" dirty="0"/>
              <a:t>Issue: </a:t>
            </a:r>
            <a:r>
              <a:rPr lang="en-US" dirty="0"/>
              <a:t>Student expected to have a record in SEY for a given reason, but does not</a:t>
            </a:r>
          </a:p>
          <a:p>
            <a:r>
              <a:rPr lang="en-US" b="1" dirty="0"/>
              <a:t>Fix: </a:t>
            </a:r>
            <a:r>
              <a:rPr lang="en-US" dirty="0"/>
              <a:t>Include an error free DEM &amp; SSA record for the student</a:t>
            </a:r>
          </a:p>
          <a:p>
            <a:r>
              <a:rPr lang="en-US" b="1" dirty="0"/>
              <a:t>Alternate Fix: </a:t>
            </a:r>
            <a:r>
              <a:rPr lang="en-US" dirty="0"/>
              <a:t>May include an adjustment record for students in 7</a:t>
            </a:r>
            <a:r>
              <a:rPr lang="en-US" baseline="30000" dirty="0"/>
              <a:t>th</a:t>
            </a:r>
            <a:r>
              <a:rPr lang="en-US" dirty="0"/>
              <a:t>-12</a:t>
            </a:r>
            <a:r>
              <a:rPr lang="en-US" baseline="30000" dirty="0"/>
              <a:t>th</a:t>
            </a:r>
            <a:r>
              <a:rPr lang="en-US" dirty="0"/>
              <a:t> grade with adjustment justification code 40 to indicate they dropped out over the summer</a:t>
            </a:r>
          </a:p>
          <a:p>
            <a:r>
              <a:rPr lang="en-US" b="1" dirty="0"/>
              <a:t>Examples</a:t>
            </a:r>
          </a:p>
          <a:p>
            <a:pPr lvl="1"/>
            <a:r>
              <a:rPr lang="en-US" dirty="0"/>
              <a:t>SE049: K-12 student with a record in October 2023-2024 (PAI 01-08) should have a record in SEY</a:t>
            </a:r>
          </a:p>
          <a:p>
            <a:pPr lvl="1"/>
            <a:r>
              <a:rPr lang="en-US" dirty="0"/>
              <a:t>SE057: PK student with a record in October 2023-2024 (PAI 01-08) should have a record in SEY</a:t>
            </a:r>
          </a:p>
          <a:p>
            <a:pPr lvl="1"/>
            <a:r>
              <a:rPr lang="en-US" dirty="0"/>
              <a:t>SE064 &amp; SE404: K-12 student with exit type 00 in the prior year must have a record in the current year</a:t>
            </a:r>
          </a:p>
          <a:p>
            <a:pPr lvl="1"/>
            <a:r>
              <a:rPr lang="en-US" dirty="0"/>
              <a:t>SE401 &amp; SE405: Interchange errors preventing record from pulling into SEY snapshot</a:t>
            </a:r>
          </a:p>
          <a:p>
            <a:pPr lvl="1"/>
            <a:r>
              <a:rPr lang="en-US" dirty="0"/>
              <a:t>SE402 &amp; SE403: Issue with school entry date in an excluded SSA record compared to the record included on the SEY snapshot</a:t>
            </a:r>
          </a:p>
        </p:txBody>
      </p:sp>
      <p:sp>
        <p:nvSpPr>
          <p:cNvPr id="2" name="Slide Number Placeholder 1">
            <a:extLst>
              <a:ext uri="{FF2B5EF4-FFF2-40B4-BE49-F238E27FC236}">
                <a16:creationId xmlns:a16="http://schemas.microsoft.com/office/drawing/2014/main" id="{27644EB2-2FDD-F7DE-6A86-182B970C2BD6}"/>
              </a:ext>
            </a:extLst>
          </p:cNvPr>
          <p:cNvSpPr>
            <a:spLocks noGrp="1"/>
          </p:cNvSpPr>
          <p:nvPr>
            <p:ph type="sldNum" sz="quarter" idx="12"/>
          </p:nvPr>
        </p:nvSpPr>
        <p:spPr/>
        <p:txBody>
          <a:bodyPr/>
          <a:lstStyle/>
          <a:p>
            <a:fld id="{C479D5F6-EDCB-402A-AC08-4943A1820E8F}" type="slidenum">
              <a:rPr lang="en-US" smtClean="0"/>
              <a:pPr/>
              <a:t>71</a:t>
            </a:fld>
            <a:endParaRPr lang="en-US" dirty="0"/>
          </a:p>
        </p:txBody>
      </p:sp>
    </p:spTree>
    <p:extLst>
      <p:ext uri="{BB962C8B-B14F-4D97-AF65-F5344CB8AC3E}">
        <p14:creationId xmlns:p14="http://schemas.microsoft.com/office/powerpoint/2010/main" val="420844015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C18CD-A3C4-85E9-6F78-BC7125A0207A}"/>
              </a:ext>
            </a:extLst>
          </p:cNvPr>
          <p:cNvSpPr>
            <a:spLocks noGrp="1"/>
          </p:cNvSpPr>
          <p:nvPr>
            <p:ph type="ctrTitle"/>
          </p:nvPr>
        </p:nvSpPr>
        <p:spPr/>
        <p:txBody>
          <a:bodyPr/>
          <a:lstStyle/>
          <a:p>
            <a:r>
              <a:rPr lang="en-US" dirty="0"/>
              <a:t>Cross LEA Phase</a:t>
            </a:r>
          </a:p>
        </p:txBody>
      </p:sp>
      <p:sp>
        <p:nvSpPr>
          <p:cNvPr id="3" name="Slide Number Placeholder 2">
            <a:extLst>
              <a:ext uri="{FF2B5EF4-FFF2-40B4-BE49-F238E27FC236}">
                <a16:creationId xmlns:a16="http://schemas.microsoft.com/office/drawing/2014/main" id="{BF1B9A3C-F472-4722-3320-6EB407DE39F4}"/>
              </a:ext>
            </a:extLst>
          </p:cNvPr>
          <p:cNvSpPr>
            <a:spLocks noGrp="1"/>
          </p:cNvSpPr>
          <p:nvPr>
            <p:ph type="sldNum" sz="quarter" idx="12"/>
          </p:nvPr>
        </p:nvSpPr>
        <p:spPr/>
        <p:txBody>
          <a:bodyPr/>
          <a:lstStyle/>
          <a:p>
            <a:fld id="{C479D5F6-EDCB-402A-AC08-4943A1820E8F}" type="slidenum">
              <a:rPr lang="en-US" smtClean="0"/>
              <a:pPr/>
              <a:t>72</a:t>
            </a:fld>
            <a:endParaRPr lang="en-US" dirty="0"/>
          </a:p>
        </p:txBody>
      </p:sp>
    </p:spTree>
    <p:extLst>
      <p:ext uri="{BB962C8B-B14F-4D97-AF65-F5344CB8AC3E}">
        <p14:creationId xmlns:p14="http://schemas.microsoft.com/office/powerpoint/2010/main" val="112783445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A82D32D-89CF-F1CE-26BB-6266F5357393}"/>
              </a:ext>
            </a:extLst>
          </p:cNvPr>
          <p:cNvSpPr>
            <a:spLocks noGrp="1"/>
          </p:cNvSpPr>
          <p:nvPr>
            <p:ph type="title"/>
          </p:nvPr>
        </p:nvSpPr>
        <p:spPr/>
        <p:txBody>
          <a:bodyPr/>
          <a:lstStyle/>
          <a:p>
            <a:r>
              <a:rPr lang="en-US" dirty="0"/>
              <a:t>What is the Cross LEA Phase?</a:t>
            </a:r>
          </a:p>
        </p:txBody>
      </p:sp>
      <p:sp>
        <p:nvSpPr>
          <p:cNvPr id="5" name="Content Placeholder 4">
            <a:extLst>
              <a:ext uri="{FF2B5EF4-FFF2-40B4-BE49-F238E27FC236}">
                <a16:creationId xmlns:a16="http://schemas.microsoft.com/office/drawing/2014/main" id="{FD4C1802-E9F0-9DA3-FBBD-B34341419690}"/>
              </a:ext>
            </a:extLst>
          </p:cNvPr>
          <p:cNvSpPr>
            <a:spLocks noGrp="1"/>
          </p:cNvSpPr>
          <p:nvPr>
            <p:ph idx="1"/>
          </p:nvPr>
        </p:nvSpPr>
        <p:spPr/>
        <p:txBody>
          <a:bodyPr/>
          <a:lstStyle/>
          <a:p>
            <a:r>
              <a:rPr lang="en-US" dirty="0"/>
              <a:t>First of two validation phases for the SEY data collection</a:t>
            </a:r>
          </a:p>
          <a:p>
            <a:r>
              <a:rPr lang="en-US" dirty="0"/>
              <a:t>CDE runs a process to cross validate data across all school districts/BOCES.</a:t>
            </a:r>
          </a:p>
          <a:p>
            <a:pPr lvl="1"/>
            <a:r>
              <a:rPr lang="en-US" dirty="0"/>
              <a:t>Cross references student educational history across school districts; focused on transfer students</a:t>
            </a:r>
          </a:p>
          <a:p>
            <a:pPr lvl="1"/>
            <a:r>
              <a:rPr lang="en-US" dirty="0"/>
              <a:t>SE700 and SE800 series errors/warnings</a:t>
            </a:r>
          </a:p>
          <a:p>
            <a:r>
              <a:rPr lang="en-US" dirty="0"/>
              <a:t>Ensures validity of education statistics</a:t>
            </a:r>
          </a:p>
          <a:p>
            <a:pPr lvl="1"/>
            <a:r>
              <a:rPr lang="en-US" dirty="0"/>
              <a:t>Students may only count as a graduate/completer in one district and one year</a:t>
            </a:r>
          </a:p>
          <a:p>
            <a:pPr lvl="1"/>
            <a:r>
              <a:rPr lang="en-US" dirty="0"/>
              <a:t>Students who dropout are attributed to their final district of attendance during the school year.</a:t>
            </a:r>
          </a:p>
          <a:p>
            <a:pPr lvl="1"/>
            <a:r>
              <a:rPr lang="en-US" dirty="0"/>
              <a:t>Students who left a district and were recovered by another district or completed a HSED are reconciled</a:t>
            </a:r>
          </a:p>
          <a:p>
            <a:endParaRPr lang="en-US" dirty="0"/>
          </a:p>
        </p:txBody>
      </p:sp>
      <p:sp>
        <p:nvSpPr>
          <p:cNvPr id="3" name="Slide Number Placeholder 2">
            <a:extLst>
              <a:ext uri="{FF2B5EF4-FFF2-40B4-BE49-F238E27FC236}">
                <a16:creationId xmlns:a16="http://schemas.microsoft.com/office/drawing/2014/main" id="{EBA3DC20-E10A-0826-F24B-729513F7A3FE}"/>
              </a:ext>
            </a:extLst>
          </p:cNvPr>
          <p:cNvSpPr>
            <a:spLocks noGrp="1"/>
          </p:cNvSpPr>
          <p:nvPr>
            <p:ph type="sldNum" sz="quarter" idx="12"/>
          </p:nvPr>
        </p:nvSpPr>
        <p:spPr/>
        <p:txBody>
          <a:bodyPr/>
          <a:lstStyle/>
          <a:p>
            <a:fld id="{C479D5F6-EDCB-402A-AC08-4943A1820E8F}" type="slidenum">
              <a:rPr lang="en-US" smtClean="0"/>
              <a:pPr/>
              <a:t>73</a:t>
            </a:fld>
            <a:endParaRPr lang="en-US" dirty="0"/>
          </a:p>
        </p:txBody>
      </p:sp>
    </p:spTree>
    <p:extLst>
      <p:ext uri="{BB962C8B-B14F-4D97-AF65-F5344CB8AC3E}">
        <p14:creationId xmlns:p14="http://schemas.microsoft.com/office/powerpoint/2010/main" val="27421841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B2EB9-3EA8-2AA2-2AE7-9507BC2AFC76}"/>
              </a:ext>
            </a:extLst>
          </p:cNvPr>
          <p:cNvSpPr>
            <a:spLocks noGrp="1"/>
          </p:cNvSpPr>
          <p:nvPr>
            <p:ph type="title"/>
          </p:nvPr>
        </p:nvSpPr>
        <p:spPr/>
        <p:txBody>
          <a:bodyPr/>
          <a:lstStyle/>
          <a:p>
            <a:r>
              <a:rPr lang="en-US" dirty="0"/>
              <a:t>What happens during the Cross LEA Phase?</a:t>
            </a:r>
          </a:p>
        </p:txBody>
      </p:sp>
      <p:sp>
        <p:nvSpPr>
          <p:cNvPr id="3" name="Content Placeholder 2">
            <a:extLst>
              <a:ext uri="{FF2B5EF4-FFF2-40B4-BE49-F238E27FC236}">
                <a16:creationId xmlns:a16="http://schemas.microsoft.com/office/drawing/2014/main" id="{AA134C3C-F095-E925-BDEA-3B5C9D41D893}"/>
              </a:ext>
            </a:extLst>
          </p:cNvPr>
          <p:cNvSpPr>
            <a:spLocks noGrp="1"/>
          </p:cNvSpPr>
          <p:nvPr>
            <p:ph idx="1"/>
          </p:nvPr>
        </p:nvSpPr>
        <p:spPr/>
        <p:txBody>
          <a:bodyPr/>
          <a:lstStyle/>
          <a:p>
            <a:r>
              <a:rPr lang="en-US" dirty="0"/>
              <a:t>All districts review errors/warnings</a:t>
            </a:r>
          </a:p>
          <a:p>
            <a:pPr lvl="1"/>
            <a:r>
              <a:rPr lang="en-US" dirty="0"/>
              <a:t>Some districts will receive new errors/warnings to address</a:t>
            </a:r>
          </a:p>
          <a:p>
            <a:pPr lvl="2"/>
            <a:r>
              <a:rPr lang="en-US" dirty="0"/>
              <a:t>SE700/SE800 series are the primary focus</a:t>
            </a:r>
          </a:p>
          <a:p>
            <a:pPr lvl="2"/>
            <a:r>
              <a:rPr lang="en-US" dirty="0"/>
              <a:t>Any SE001-SE400 series error that arises must also be addressed</a:t>
            </a:r>
          </a:p>
          <a:p>
            <a:pPr lvl="1"/>
            <a:r>
              <a:rPr lang="en-US" dirty="0"/>
              <a:t>Districts with errors/warnings to address make modifications to student records as needed</a:t>
            </a:r>
          </a:p>
          <a:p>
            <a:r>
              <a:rPr lang="en-US" dirty="0"/>
              <a:t>All districts review and validate their data, making updates as needed</a:t>
            </a:r>
          </a:p>
          <a:p>
            <a:pPr lvl="1"/>
            <a:r>
              <a:rPr lang="en-US" dirty="0"/>
              <a:t>Note: All data fields may be corrected during this phase</a:t>
            </a:r>
          </a:p>
          <a:p>
            <a:r>
              <a:rPr lang="en-US" dirty="0"/>
              <a:t>All districts create at least one SEY snapshot</a:t>
            </a:r>
          </a:p>
          <a:p>
            <a:r>
              <a:rPr lang="en-US" dirty="0"/>
              <a:t>All districts resubmit data by October 17, 2024</a:t>
            </a:r>
          </a:p>
          <a:p>
            <a:endParaRPr lang="en-US" dirty="0"/>
          </a:p>
          <a:p>
            <a:endParaRPr lang="en-US" dirty="0"/>
          </a:p>
        </p:txBody>
      </p:sp>
      <p:sp>
        <p:nvSpPr>
          <p:cNvPr id="4" name="Slide Number Placeholder 3">
            <a:extLst>
              <a:ext uri="{FF2B5EF4-FFF2-40B4-BE49-F238E27FC236}">
                <a16:creationId xmlns:a16="http://schemas.microsoft.com/office/drawing/2014/main" id="{D96098B3-7672-A38A-E69E-1EAA8E98FEBD}"/>
              </a:ext>
            </a:extLst>
          </p:cNvPr>
          <p:cNvSpPr>
            <a:spLocks noGrp="1"/>
          </p:cNvSpPr>
          <p:nvPr>
            <p:ph type="sldNum" sz="quarter" idx="12"/>
          </p:nvPr>
        </p:nvSpPr>
        <p:spPr/>
        <p:txBody>
          <a:bodyPr/>
          <a:lstStyle/>
          <a:p>
            <a:fld id="{C479D5F6-EDCB-402A-AC08-4943A1820E8F}" type="slidenum">
              <a:rPr lang="en-US" smtClean="0"/>
              <a:pPr/>
              <a:t>74</a:t>
            </a:fld>
            <a:endParaRPr lang="en-US" dirty="0"/>
          </a:p>
        </p:txBody>
      </p:sp>
    </p:spTree>
    <p:extLst>
      <p:ext uri="{BB962C8B-B14F-4D97-AF65-F5344CB8AC3E}">
        <p14:creationId xmlns:p14="http://schemas.microsoft.com/office/powerpoint/2010/main" val="804209499"/>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68A9-478E-49A9-8C8D-AA695693521A}"/>
              </a:ext>
            </a:extLst>
          </p:cNvPr>
          <p:cNvSpPr>
            <a:spLocks noGrp="1"/>
          </p:cNvSpPr>
          <p:nvPr>
            <p:ph type="title"/>
          </p:nvPr>
        </p:nvSpPr>
        <p:spPr/>
        <p:txBody>
          <a:bodyPr>
            <a:normAutofit/>
          </a:bodyPr>
          <a:lstStyle/>
          <a:p>
            <a:r>
              <a:rPr lang="en-US" sz="3200" dirty="0"/>
              <a:t>Cross LEA Phase Steps</a:t>
            </a:r>
          </a:p>
        </p:txBody>
      </p:sp>
      <p:sp>
        <p:nvSpPr>
          <p:cNvPr id="4" name="Slide Number Placeholder 3">
            <a:extLst>
              <a:ext uri="{FF2B5EF4-FFF2-40B4-BE49-F238E27FC236}">
                <a16:creationId xmlns:a16="http://schemas.microsoft.com/office/drawing/2014/main" id="{4C1878C0-3664-4C44-8D76-5A9A2CB984F6}"/>
              </a:ext>
            </a:extLst>
          </p:cNvPr>
          <p:cNvSpPr>
            <a:spLocks noGrp="1"/>
          </p:cNvSpPr>
          <p:nvPr>
            <p:ph type="sldNum" sz="quarter" idx="12"/>
          </p:nvPr>
        </p:nvSpPr>
        <p:spPr/>
        <p:txBody>
          <a:bodyPr/>
          <a:lstStyle/>
          <a:p>
            <a:fld id="{C479D5F6-EDCB-402A-AC08-4943A1820E8F}" type="slidenum">
              <a:rPr lang="en-US" smtClean="0"/>
              <a:pPr/>
              <a:t>75</a:t>
            </a:fld>
            <a:endParaRPr lang="en-US" dirty="0"/>
          </a:p>
        </p:txBody>
      </p:sp>
      <p:sp>
        <p:nvSpPr>
          <p:cNvPr id="3" name="Content Placeholder 2">
            <a:extLst>
              <a:ext uri="{FF2B5EF4-FFF2-40B4-BE49-F238E27FC236}">
                <a16:creationId xmlns:a16="http://schemas.microsoft.com/office/drawing/2014/main" id="{A47D16C0-8DE5-CEA5-D758-2D2306423FC6}"/>
              </a:ext>
            </a:extLst>
          </p:cNvPr>
          <p:cNvSpPr>
            <a:spLocks noGrp="1"/>
          </p:cNvSpPr>
          <p:nvPr>
            <p:ph idx="1"/>
          </p:nvPr>
        </p:nvSpPr>
        <p:spPr/>
        <p:txBody>
          <a:bodyPr>
            <a:normAutofit/>
          </a:bodyPr>
          <a:lstStyle/>
          <a:p>
            <a:pPr marL="457200" lvl="0" indent="-457200" algn="l">
              <a:buFont typeface="+mj-lt"/>
              <a:buAutoNum type="arabicPeriod"/>
            </a:pPr>
            <a:r>
              <a:rPr lang="en-US" dirty="0"/>
              <a:t>Review Cross LEA Errors &amp; Warnings</a:t>
            </a:r>
          </a:p>
          <a:p>
            <a:pPr marL="1143000" lvl="1" indent="-457200"/>
            <a:r>
              <a:rPr lang="en-US" dirty="0"/>
              <a:t>SE700 &amp; SE800 </a:t>
            </a:r>
          </a:p>
          <a:p>
            <a:pPr marL="1143000" lvl="1" indent="-457200"/>
            <a:r>
              <a:rPr lang="en-US" dirty="0"/>
              <a:t>Any SE001-SE400 series errors that arise</a:t>
            </a:r>
          </a:p>
          <a:p>
            <a:pPr marL="457200" lvl="0" indent="-457200" algn="l">
              <a:buFont typeface="+mj-lt"/>
              <a:buAutoNum type="arabicPeriod"/>
            </a:pPr>
            <a:r>
              <a:rPr lang="en-US" dirty="0"/>
              <a:t>Edit student records as needed to address business rules</a:t>
            </a:r>
          </a:p>
          <a:p>
            <a:pPr marL="1028700" lvl="1" indent="-342900"/>
            <a:r>
              <a:rPr lang="en-US" dirty="0"/>
              <a:t>Update student information system </a:t>
            </a:r>
          </a:p>
          <a:p>
            <a:pPr marL="1028700" lvl="1" indent="-342900"/>
            <a:r>
              <a:rPr lang="en-US" dirty="0"/>
              <a:t>Extract and upload new interchange files</a:t>
            </a:r>
          </a:p>
          <a:p>
            <a:pPr marL="457200" lvl="0" indent="-457200" algn="l">
              <a:buFont typeface="+mj-lt"/>
              <a:buAutoNum type="arabicPeriod"/>
            </a:pPr>
            <a:r>
              <a:rPr lang="en-US" dirty="0"/>
              <a:t>Load adjustment records if needed</a:t>
            </a:r>
          </a:p>
          <a:p>
            <a:pPr marL="1143000" lvl="1" indent="-457200"/>
            <a:r>
              <a:rPr lang="en-US" dirty="0"/>
              <a:t>Used to correct prior year exits</a:t>
            </a:r>
          </a:p>
          <a:p>
            <a:pPr marL="457200" lvl="0" indent="-457200" algn="l">
              <a:buFont typeface="+mj-lt"/>
              <a:buAutoNum type="arabicPeriod"/>
            </a:pPr>
            <a:r>
              <a:rPr lang="en-US" dirty="0"/>
              <a:t>Create SEY Snapshot (repeating steps 1-4 as needed)</a:t>
            </a:r>
          </a:p>
          <a:p>
            <a:pPr marL="1143000" lvl="1" indent="-457200"/>
            <a:r>
              <a:rPr lang="en-US" dirty="0"/>
              <a:t>Also ensures all internal flags associate with the snapshot</a:t>
            </a:r>
          </a:p>
          <a:p>
            <a:pPr marL="457200" lvl="0" indent="-457200" algn="l">
              <a:buFont typeface="+mj-lt"/>
              <a:buAutoNum type="arabicPeriod"/>
            </a:pPr>
            <a:r>
              <a:rPr lang="en-US" dirty="0"/>
              <a:t>Validate data</a:t>
            </a:r>
          </a:p>
          <a:p>
            <a:pPr marL="1028700" lvl="1" indent="-342900"/>
            <a:r>
              <a:rPr lang="en-US" dirty="0"/>
              <a:t>Graduation/Completion/Dropout/Mobility/Stability</a:t>
            </a:r>
          </a:p>
          <a:p>
            <a:pPr marL="457200" lvl="0" indent="-457200" algn="l">
              <a:buFont typeface="+mj-lt"/>
              <a:buAutoNum type="arabicPeriod"/>
            </a:pPr>
            <a:r>
              <a:rPr lang="en-US" dirty="0"/>
              <a:t>Resubmit error-free snapshot</a:t>
            </a:r>
          </a:p>
          <a:p>
            <a:pPr marL="1028700" lvl="1" indent="-342900"/>
            <a:r>
              <a:rPr lang="en-US" dirty="0" err="1"/>
              <a:t>SEY~LEAApprover</a:t>
            </a:r>
            <a:r>
              <a:rPr lang="en-US" dirty="0"/>
              <a:t> role in </a:t>
            </a:r>
            <a:r>
              <a:rPr lang="en-US" dirty="0" err="1"/>
              <a:t>IdM</a:t>
            </a:r>
            <a:r>
              <a:rPr lang="en-US" dirty="0"/>
              <a:t> required</a:t>
            </a:r>
          </a:p>
        </p:txBody>
      </p:sp>
    </p:spTree>
    <p:extLst>
      <p:ext uri="{BB962C8B-B14F-4D97-AF65-F5344CB8AC3E}">
        <p14:creationId xmlns:p14="http://schemas.microsoft.com/office/powerpoint/2010/main" val="293426307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E6B36-FE67-1951-062B-E24D0C1FEB0E}"/>
              </a:ext>
            </a:extLst>
          </p:cNvPr>
          <p:cNvSpPr>
            <a:spLocks noGrp="1"/>
          </p:cNvSpPr>
          <p:nvPr>
            <p:ph type="title"/>
          </p:nvPr>
        </p:nvSpPr>
        <p:spPr/>
        <p:txBody>
          <a:bodyPr/>
          <a:lstStyle/>
          <a:p>
            <a:r>
              <a:rPr lang="en-US" dirty="0"/>
              <a:t>SE700 &amp; SE800 series business rules</a:t>
            </a:r>
          </a:p>
        </p:txBody>
      </p:sp>
      <p:sp>
        <p:nvSpPr>
          <p:cNvPr id="7" name="Text Placeholder 6">
            <a:extLst>
              <a:ext uri="{FF2B5EF4-FFF2-40B4-BE49-F238E27FC236}">
                <a16:creationId xmlns:a16="http://schemas.microsoft.com/office/drawing/2014/main" id="{4D8F1759-10C3-9A98-1639-1654328FD9F2}"/>
              </a:ext>
            </a:extLst>
          </p:cNvPr>
          <p:cNvSpPr>
            <a:spLocks noGrp="1"/>
          </p:cNvSpPr>
          <p:nvPr>
            <p:ph type="body" sz="quarter" idx="13"/>
          </p:nvPr>
        </p:nvSpPr>
        <p:spPr/>
        <p:txBody>
          <a:bodyPr/>
          <a:lstStyle/>
          <a:p>
            <a:r>
              <a:rPr lang="en-US" dirty="0"/>
              <a:t>SE700s</a:t>
            </a:r>
          </a:p>
        </p:txBody>
      </p:sp>
      <p:sp>
        <p:nvSpPr>
          <p:cNvPr id="5" name="Content Placeholder 4">
            <a:extLst>
              <a:ext uri="{FF2B5EF4-FFF2-40B4-BE49-F238E27FC236}">
                <a16:creationId xmlns:a16="http://schemas.microsoft.com/office/drawing/2014/main" id="{EEEA513F-174D-526A-99A0-8BFC91AB4F1A}"/>
              </a:ext>
            </a:extLst>
          </p:cNvPr>
          <p:cNvSpPr>
            <a:spLocks noGrp="1"/>
          </p:cNvSpPr>
          <p:nvPr>
            <p:ph sz="half" idx="1"/>
          </p:nvPr>
        </p:nvSpPr>
        <p:spPr/>
        <p:txBody>
          <a:bodyPr/>
          <a:lstStyle/>
          <a:p>
            <a:r>
              <a:rPr lang="en-US" dirty="0"/>
              <a:t>Dynamic Errors &amp; Warnings</a:t>
            </a:r>
          </a:p>
          <a:p>
            <a:r>
              <a:rPr lang="en-US" dirty="0"/>
              <a:t>Will clear as data is updated during this phase</a:t>
            </a:r>
          </a:p>
          <a:p>
            <a:r>
              <a:rPr lang="en-US" dirty="0"/>
              <a:t>Some warnings indicate coding that will become an error in the Post-Cross LEA phase if the record is not corrected during the Cross LEA phase</a:t>
            </a:r>
          </a:p>
        </p:txBody>
      </p:sp>
      <p:sp>
        <p:nvSpPr>
          <p:cNvPr id="8" name="Text Placeholder 7">
            <a:extLst>
              <a:ext uri="{FF2B5EF4-FFF2-40B4-BE49-F238E27FC236}">
                <a16:creationId xmlns:a16="http://schemas.microsoft.com/office/drawing/2014/main" id="{A60958AB-9C51-635B-F306-18DF8027007A}"/>
              </a:ext>
            </a:extLst>
          </p:cNvPr>
          <p:cNvSpPr>
            <a:spLocks noGrp="1"/>
          </p:cNvSpPr>
          <p:nvPr>
            <p:ph type="body" sz="quarter" idx="14"/>
          </p:nvPr>
        </p:nvSpPr>
        <p:spPr/>
        <p:txBody>
          <a:bodyPr/>
          <a:lstStyle/>
          <a:p>
            <a:r>
              <a:rPr lang="en-US" dirty="0"/>
              <a:t>SE800s</a:t>
            </a:r>
          </a:p>
        </p:txBody>
      </p:sp>
      <p:sp>
        <p:nvSpPr>
          <p:cNvPr id="6" name="Content Placeholder 5">
            <a:extLst>
              <a:ext uri="{FF2B5EF4-FFF2-40B4-BE49-F238E27FC236}">
                <a16:creationId xmlns:a16="http://schemas.microsoft.com/office/drawing/2014/main" id="{2E86C584-16B1-EC61-6352-BF442F896E5C}"/>
              </a:ext>
            </a:extLst>
          </p:cNvPr>
          <p:cNvSpPr>
            <a:spLocks noGrp="1"/>
          </p:cNvSpPr>
          <p:nvPr>
            <p:ph sz="half" idx="2"/>
          </p:nvPr>
        </p:nvSpPr>
        <p:spPr/>
        <p:txBody>
          <a:bodyPr>
            <a:normAutofit/>
          </a:bodyPr>
          <a:lstStyle/>
          <a:p>
            <a:r>
              <a:rPr lang="en-US" dirty="0"/>
              <a:t>Static Warnings</a:t>
            </a:r>
          </a:p>
          <a:p>
            <a:r>
              <a:rPr lang="en-US" dirty="0"/>
              <a:t>Do not clear when data is updated</a:t>
            </a:r>
          </a:p>
          <a:p>
            <a:r>
              <a:rPr lang="en-US" dirty="0">
                <a:highlight>
                  <a:srgbClr val="FFFFCC"/>
                </a:highlight>
              </a:rPr>
              <a:t>Planned to be deactivated in 2023-2024 after implementation of new CEDAR reports</a:t>
            </a:r>
          </a:p>
        </p:txBody>
      </p:sp>
      <p:sp>
        <p:nvSpPr>
          <p:cNvPr id="4" name="Slide Number Placeholder 3">
            <a:extLst>
              <a:ext uri="{FF2B5EF4-FFF2-40B4-BE49-F238E27FC236}">
                <a16:creationId xmlns:a16="http://schemas.microsoft.com/office/drawing/2014/main" id="{B1E2F6FC-45B1-8C81-8CFF-F01F626643E6}"/>
              </a:ext>
            </a:extLst>
          </p:cNvPr>
          <p:cNvSpPr>
            <a:spLocks noGrp="1"/>
          </p:cNvSpPr>
          <p:nvPr>
            <p:ph type="sldNum" sz="quarter" idx="12"/>
          </p:nvPr>
        </p:nvSpPr>
        <p:spPr/>
        <p:txBody>
          <a:bodyPr/>
          <a:lstStyle/>
          <a:p>
            <a:fld id="{C479D5F6-EDCB-402A-AC08-4943A1820E8F}" type="slidenum">
              <a:rPr lang="en-US" smtClean="0"/>
              <a:pPr/>
              <a:t>76</a:t>
            </a:fld>
            <a:endParaRPr lang="en-US" dirty="0"/>
          </a:p>
        </p:txBody>
      </p:sp>
    </p:spTree>
    <p:extLst>
      <p:ext uri="{BB962C8B-B14F-4D97-AF65-F5344CB8AC3E}">
        <p14:creationId xmlns:p14="http://schemas.microsoft.com/office/powerpoint/2010/main" val="3167114148"/>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348D1A-9A90-4C5D-AB92-231DEA9227A1}"/>
              </a:ext>
            </a:extLst>
          </p:cNvPr>
          <p:cNvSpPr>
            <a:spLocks noGrp="1"/>
          </p:cNvSpPr>
          <p:nvPr>
            <p:ph type="title"/>
          </p:nvPr>
        </p:nvSpPr>
        <p:spPr/>
        <p:txBody>
          <a:bodyPr/>
          <a:lstStyle/>
          <a:p>
            <a:r>
              <a:rPr lang="en-US" dirty="0"/>
              <a:t>Cross LEA Error Types</a:t>
            </a:r>
          </a:p>
        </p:txBody>
      </p:sp>
      <p:sp>
        <p:nvSpPr>
          <p:cNvPr id="3" name="Content Placeholder 2">
            <a:extLst>
              <a:ext uri="{FF2B5EF4-FFF2-40B4-BE49-F238E27FC236}">
                <a16:creationId xmlns:a16="http://schemas.microsoft.com/office/drawing/2014/main" id="{CE22786D-E89B-4745-8271-D07B1CB746BD}"/>
              </a:ext>
            </a:extLst>
          </p:cNvPr>
          <p:cNvSpPr>
            <a:spLocks noGrp="1"/>
          </p:cNvSpPr>
          <p:nvPr>
            <p:ph idx="1"/>
          </p:nvPr>
        </p:nvSpPr>
        <p:spPr/>
        <p:txBody>
          <a:bodyPr/>
          <a:lstStyle/>
          <a:p>
            <a:r>
              <a:rPr lang="en-US" dirty="0"/>
              <a:t>Current Year Errors</a:t>
            </a:r>
          </a:p>
          <a:p>
            <a:pPr lvl="1"/>
            <a:r>
              <a:rPr lang="en-US" dirty="0"/>
              <a:t>Based on the interplay between current year student records across CO districts</a:t>
            </a:r>
          </a:p>
          <a:p>
            <a:pPr lvl="1"/>
            <a:r>
              <a:rPr lang="en-US" dirty="0"/>
              <a:t>Updates take place on current year Student School Association File</a:t>
            </a:r>
          </a:p>
          <a:p>
            <a:pPr lvl="2"/>
            <a:endParaRPr lang="en-US" dirty="0"/>
          </a:p>
          <a:p>
            <a:r>
              <a:rPr lang="en-US" dirty="0"/>
              <a:t>Prior Year Errors</a:t>
            </a:r>
          </a:p>
          <a:p>
            <a:pPr lvl="1"/>
            <a:r>
              <a:rPr lang="en-US" dirty="0"/>
              <a:t>Based on information related to a student’s final reported status in a previous student end of year collection for your district </a:t>
            </a:r>
          </a:p>
          <a:p>
            <a:pPr lvl="2"/>
            <a:r>
              <a:rPr lang="en-US" dirty="0"/>
              <a:t>These students are not currently included in the 2023-2024 SEY collection</a:t>
            </a:r>
          </a:p>
          <a:p>
            <a:pPr lvl="1"/>
            <a:r>
              <a:rPr lang="en-US" dirty="0"/>
              <a:t>Most of these errors are cleared using an adjustment record</a:t>
            </a:r>
          </a:p>
          <a:p>
            <a:pPr lvl="1"/>
            <a:r>
              <a:rPr lang="en-US" dirty="0"/>
              <a:t>Some may be cleared using a one-day record in the current year</a:t>
            </a:r>
          </a:p>
          <a:p>
            <a:endParaRPr lang="en-US" dirty="0"/>
          </a:p>
        </p:txBody>
      </p:sp>
      <p:sp>
        <p:nvSpPr>
          <p:cNvPr id="4" name="Slide Number Placeholder 3">
            <a:extLst>
              <a:ext uri="{FF2B5EF4-FFF2-40B4-BE49-F238E27FC236}">
                <a16:creationId xmlns:a16="http://schemas.microsoft.com/office/drawing/2014/main" id="{FFA29F94-BAA1-4075-91F7-1292CF7E2A6E}"/>
              </a:ext>
            </a:extLst>
          </p:cNvPr>
          <p:cNvSpPr>
            <a:spLocks noGrp="1"/>
          </p:cNvSpPr>
          <p:nvPr>
            <p:ph type="sldNum" sz="quarter" idx="12"/>
          </p:nvPr>
        </p:nvSpPr>
        <p:spPr/>
        <p:txBody>
          <a:bodyPr/>
          <a:lstStyle/>
          <a:p>
            <a:fld id="{C479D5F6-EDCB-402A-AC08-4943A1820E8F}" type="slidenum">
              <a:rPr lang="en-US" smtClean="0"/>
              <a:pPr/>
              <a:t>77</a:t>
            </a:fld>
            <a:endParaRPr lang="en-US" dirty="0"/>
          </a:p>
        </p:txBody>
      </p:sp>
    </p:spTree>
    <p:extLst>
      <p:ext uri="{BB962C8B-B14F-4D97-AF65-F5344CB8AC3E}">
        <p14:creationId xmlns:p14="http://schemas.microsoft.com/office/powerpoint/2010/main" val="211960717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D39155D9-7A51-757A-F226-5C5BE3D0C367}"/>
              </a:ext>
            </a:extLst>
          </p:cNvPr>
          <p:cNvSpPr>
            <a:spLocks noGrp="1"/>
          </p:cNvSpPr>
          <p:nvPr>
            <p:ph type="title"/>
          </p:nvPr>
        </p:nvSpPr>
        <p:spPr/>
        <p:txBody>
          <a:bodyPr/>
          <a:lstStyle/>
          <a:p>
            <a:r>
              <a:rPr lang="en-US" dirty="0"/>
              <a:t>Cross LEA Warnings</a:t>
            </a:r>
          </a:p>
        </p:txBody>
      </p:sp>
      <p:sp>
        <p:nvSpPr>
          <p:cNvPr id="9" name="Content Placeholder 8">
            <a:extLst>
              <a:ext uri="{FF2B5EF4-FFF2-40B4-BE49-F238E27FC236}">
                <a16:creationId xmlns:a16="http://schemas.microsoft.com/office/drawing/2014/main" id="{4A7E40B9-ECE0-BBFE-A524-9DB742199B33}"/>
              </a:ext>
            </a:extLst>
          </p:cNvPr>
          <p:cNvSpPr>
            <a:spLocks noGrp="1"/>
          </p:cNvSpPr>
          <p:nvPr>
            <p:ph idx="1"/>
          </p:nvPr>
        </p:nvSpPr>
        <p:spPr/>
        <p:txBody>
          <a:bodyPr>
            <a:normAutofit fontScale="92500"/>
          </a:bodyPr>
          <a:lstStyle/>
          <a:p>
            <a:r>
              <a:rPr lang="en-US" dirty="0"/>
              <a:t>Some SE700 warnings indicate ‘for your records’ as part of the business rule message</a:t>
            </a:r>
          </a:p>
          <a:p>
            <a:pPr lvl="1"/>
            <a:r>
              <a:rPr lang="en-US" dirty="0"/>
              <a:t>Do not require action, but are helpful information related to graduation/completion rates</a:t>
            </a:r>
          </a:p>
          <a:p>
            <a:pPr lvl="1"/>
            <a:r>
              <a:rPr lang="en-US" dirty="0"/>
              <a:t>SE701, SE705, SE709, SE712</a:t>
            </a:r>
          </a:p>
          <a:p>
            <a:pPr lvl="1"/>
            <a:r>
              <a:rPr lang="en-US" dirty="0"/>
              <a:t>May be deactivated once new CEDAR reports are implemented</a:t>
            </a:r>
          </a:p>
          <a:p>
            <a:r>
              <a:rPr lang="en-US" dirty="0"/>
              <a:t>Some SE700 warnings ask districts to verify records</a:t>
            </a:r>
          </a:p>
          <a:p>
            <a:pPr lvl="1"/>
            <a:r>
              <a:rPr lang="en-US" dirty="0"/>
              <a:t>Update records if needed</a:t>
            </a:r>
          </a:p>
          <a:p>
            <a:pPr lvl="1"/>
            <a:r>
              <a:rPr lang="en-US" dirty="0"/>
              <a:t>SE707, SE708</a:t>
            </a:r>
          </a:p>
          <a:p>
            <a:r>
              <a:rPr lang="en-US" dirty="0">
                <a:highlight>
                  <a:srgbClr val="FFFFCC"/>
                </a:highlight>
              </a:rPr>
              <a:t>Some SE700 warnings will become errors during the Post-Cross LEA phase if not addressed</a:t>
            </a:r>
          </a:p>
          <a:p>
            <a:pPr lvl="1"/>
            <a:r>
              <a:rPr lang="en-US" dirty="0">
                <a:highlight>
                  <a:srgbClr val="FFFFCC"/>
                </a:highlight>
              </a:rPr>
              <a:t>Districts are highly encouraged to attempt to resolve these warnings during the Cross LEA phase</a:t>
            </a:r>
          </a:p>
          <a:p>
            <a:pPr lvl="1"/>
            <a:r>
              <a:rPr lang="en-US" dirty="0">
                <a:highlight>
                  <a:srgbClr val="FFFFCC"/>
                </a:highlight>
              </a:rPr>
              <a:t>SE722, SE724</a:t>
            </a:r>
          </a:p>
        </p:txBody>
      </p:sp>
      <p:sp>
        <p:nvSpPr>
          <p:cNvPr id="2" name="Slide Number Placeholder 1">
            <a:extLst>
              <a:ext uri="{FF2B5EF4-FFF2-40B4-BE49-F238E27FC236}">
                <a16:creationId xmlns:a16="http://schemas.microsoft.com/office/drawing/2014/main" id="{DB0A94D1-C813-3E00-5FBB-024D8D718179}"/>
              </a:ext>
            </a:extLst>
          </p:cNvPr>
          <p:cNvSpPr>
            <a:spLocks noGrp="1"/>
          </p:cNvSpPr>
          <p:nvPr>
            <p:ph type="sldNum" sz="quarter" idx="12"/>
          </p:nvPr>
        </p:nvSpPr>
        <p:spPr/>
        <p:txBody>
          <a:bodyPr/>
          <a:lstStyle/>
          <a:p>
            <a:fld id="{C479D5F6-EDCB-402A-AC08-4943A1820E8F}" type="slidenum">
              <a:rPr lang="en-US" smtClean="0"/>
              <a:pPr/>
              <a:t>78</a:t>
            </a:fld>
            <a:endParaRPr lang="en-US" dirty="0"/>
          </a:p>
        </p:txBody>
      </p:sp>
    </p:spTree>
    <p:extLst>
      <p:ext uri="{BB962C8B-B14F-4D97-AF65-F5344CB8AC3E}">
        <p14:creationId xmlns:p14="http://schemas.microsoft.com/office/powerpoint/2010/main" val="362995214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B0D572-B8C9-7C3B-BD33-40274EE41F89}"/>
              </a:ext>
            </a:extLst>
          </p:cNvPr>
          <p:cNvSpPr>
            <a:spLocks noGrp="1"/>
          </p:cNvSpPr>
          <p:nvPr>
            <p:ph type="title"/>
          </p:nvPr>
        </p:nvSpPr>
        <p:spPr/>
        <p:txBody>
          <a:bodyPr/>
          <a:lstStyle/>
          <a:p>
            <a:r>
              <a:rPr lang="en-US" dirty="0"/>
              <a:t>Cross LEA Errors</a:t>
            </a:r>
          </a:p>
        </p:txBody>
      </p:sp>
      <p:sp>
        <p:nvSpPr>
          <p:cNvPr id="3" name="Content Placeholder 2">
            <a:extLst>
              <a:ext uri="{FF2B5EF4-FFF2-40B4-BE49-F238E27FC236}">
                <a16:creationId xmlns:a16="http://schemas.microsoft.com/office/drawing/2014/main" id="{B9C47A5B-A9F8-91AD-57C7-A178A752A9A1}"/>
              </a:ext>
            </a:extLst>
          </p:cNvPr>
          <p:cNvSpPr>
            <a:spLocks noGrp="1"/>
          </p:cNvSpPr>
          <p:nvPr>
            <p:ph idx="1"/>
          </p:nvPr>
        </p:nvSpPr>
        <p:spPr/>
        <p:txBody>
          <a:bodyPr>
            <a:normAutofit lnSpcReduction="10000"/>
          </a:bodyPr>
          <a:lstStyle/>
          <a:p>
            <a:r>
              <a:rPr lang="en-US" dirty="0"/>
              <a:t>May require an Adjustment record to be uploaded to data pipeline via the Adjustment file</a:t>
            </a:r>
          </a:p>
          <a:p>
            <a:pPr lvl="1"/>
            <a:r>
              <a:rPr lang="en-US" dirty="0"/>
              <a:t>Correcting Prior Year Exits</a:t>
            </a:r>
          </a:p>
          <a:p>
            <a:pPr lvl="1"/>
            <a:r>
              <a:rPr lang="en-US" dirty="0"/>
              <a:t>SE704</a:t>
            </a:r>
            <a:r>
              <a:rPr lang="en-US"/>
              <a:t>, SE706, SE710</a:t>
            </a:r>
            <a:endParaRPr lang="en-US" dirty="0"/>
          </a:p>
          <a:p>
            <a:r>
              <a:rPr lang="en-US" dirty="0"/>
              <a:t>Often indicate the ‘REQUIRED ACTION’ to clear the error in the error message</a:t>
            </a:r>
          </a:p>
          <a:p>
            <a:r>
              <a:rPr lang="en-US" dirty="0"/>
              <a:t>May require districts to work together to determine which district will count the student as a graduate and which will use Exit 13 to transfer the student out</a:t>
            </a:r>
          </a:p>
          <a:p>
            <a:pPr lvl="1"/>
            <a:r>
              <a:rPr lang="en-US" dirty="0"/>
              <a:t>SE702</a:t>
            </a:r>
          </a:p>
          <a:p>
            <a:r>
              <a:rPr lang="en-US" dirty="0"/>
              <a:t>May require districts to update the exit type for a student in the current year records (SSA file)</a:t>
            </a:r>
          </a:p>
          <a:p>
            <a:pPr lvl="1"/>
            <a:r>
              <a:rPr lang="en-US" dirty="0"/>
              <a:t>SE710, SE711, SE720</a:t>
            </a:r>
          </a:p>
          <a:p>
            <a:pPr marL="0" indent="0">
              <a:buNone/>
            </a:pPr>
            <a:endParaRPr lang="en-US" dirty="0"/>
          </a:p>
        </p:txBody>
      </p:sp>
      <p:sp>
        <p:nvSpPr>
          <p:cNvPr id="4" name="Slide Number Placeholder 3">
            <a:extLst>
              <a:ext uri="{FF2B5EF4-FFF2-40B4-BE49-F238E27FC236}">
                <a16:creationId xmlns:a16="http://schemas.microsoft.com/office/drawing/2014/main" id="{AD31B686-E6BD-D14F-C7B5-DA3DED03E932}"/>
              </a:ext>
            </a:extLst>
          </p:cNvPr>
          <p:cNvSpPr>
            <a:spLocks noGrp="1"/>
          </p:cNvSpPr>
          <p:nvPr>
            <p:ph type="sldNum" sz="quarter" idx="12"/>
          </p:nvPr>
        </p:nvSpPr>
        <p:spPr/>
        <p:txBody>
          <a:bodyPr/>
          <a:lstStyle/>
          <a:p>
            <a:fld id="{C479D5F6-EDCB-402A-AC08-4943A1820E8F}" type="slidenum">
              <a:rPr lang="en-US" smtClean="0"/>
              <a:pPr/>
              <a:t>79</a:t>
            </a:fld>
            <a:endParaRPr lang="en-US" dirty="0"/>
          </a:p>
        </p:txBody>
      </p:sp>
    </p:spTree>
    <p:extLst>
      <p:ext uri="{BB962C8B-B14F-4D97-AF65-F5344CB8AC3E}">
        <p14:creationId xmlns:p14="http://schemas.microsoft.com/office/powerpoint/2010/main" val="2188140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E0B3-BA4F-44B7-B718-2408F7CA9DD8}"/>
              </a:ext>
            </a:extLst>
          </p:cNvPr>
          <p:cNvSpPr>
            <a:spLocks noGrp="1"/>
          </p:cNvSpPr>
          <p:nvPr>
            <p:ph type="title"/>
          </p:nvPr>
        </p:nvSpPr>
        <p:spPr/>
        <p:txBody>
          <a:bodyPr/>
          <a:lstStyle/>
          <a:p>
            <a:r>
              <a:rPr lang="en-US" dirty="0"/>
              <a:t>Snapshot (collection): Internal Flags</a:t>
            </a:r>
          </a:p>
        </p:txBody>
      </p:sp>
      <p:sp>
        <p:nvSpPr>
          <p:cNvPr id="3" name="Content Placeholder 2">
            <a:extLst>
              <a:ext uri="{FF2B5EF4-FFF2-40B4-BE49-F238E27FC236}">
                <a16:creationId xmlns:a16="http://schemas.microsoft.com/office/drawing/2014/main" id="{29A3EA17-B8FD-4F3A-9B85-00F4068BCB97}"/>
              </a:ext>
            </a:extLst>
          </p:cNvPr>
          <p:cNvSpPr>
            <a:spLocks noGrp="1"/>
          </p:cNvSpPr>
          <p:nvPr>
            <p:ph idx="1"/>
          </p:nvPr>
        </p:nvSpPr>
        <p:spPr/>
        <p:txBody>
          <a:bodyPr/>
          <a:lstStyle/>
          <a:p>
            <a:r>
              <a:rPr lang="en-US" dirty="0"/>
              <a:t>Snapshots typically won’t use every data element on a source file. </a:t>
            </a:r>
          </a:p>
          <a:p>
            <a:r>
              <a:rPr lang="en-US" dirty="0"/>
              <a:t>Snapshots often pull in information called “internal flags.” These are calculated pieces of data from information provided on the interchange files or from other internal data in data pipeline. </a:t>
            </a:r>
          </a:p>
        </p:txBody>
      </p:sp>
      <p:sp>
        <p:nvSpPr>
          <p:cNvPr id="4" name="Rectangle: Rounded Corners 3">
            <a:extLst>
              <a:ext uri="{FF2B5EF4-FFF2-40B4-BE49-F238E27FC236}">
                <a16:creationId xmlns:a16="http://schemas.microsoft.com/office/drawing/2014/main" id="{E1360E99-EE3B-4CF4-B289-591DD66F624D}"/>
              </a:ext>
            </a:extLst>
          </p:cNvPr>
          <p:cNvSpPr/>
          <p:nvPr/>
        </p:nvSpPr>
        <p:spPr>
          <a:xfrm>
            <a:off x="838199" y="3119886"/>
            <a:ext cx="3200400" cy="1170470"/>
          </a:xfrm>
          <a:prstGeom prst="roundRect">
            <a:avLst/>
          </a:prstGeom>
          <a:noFill/>
          <a:ln w="76200" cap="flat" cmpd="sng" algn="ctr">
            <a:solidFill>
              <a:schemeClr val="accent5"/>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A</a:t>
            </a:r>
          </a:p>
        </p:txBody>
      </p:sp>
      <p:sp>
        <p:nvSpPr>
          <p:cNvPr id="24" name="Rectangle: Rounded Corners 23">
            <a:extLst>
              <a:ext uri="{FF2B5EF4-FFF2-40B4-BE49-F238E27FC236}">
                <a16:creationId xmlns:a16="http://schemas.microsoft.com/office/drawing/2014/main" id="{B5748245-4D12-41D3-90BC-E0EDFC5CCA3A}"/>
              </a:ext>
            </a:extLst>
          </p:cNvPr>
          <p:cNvSpPr/>
          <p:nvPr/>
        </p:nvSpPr>
        <p:spPr>
          <a:xfrm>
            <a:off x="4212771" y="3116699"/>
            <a:ext cx="3200400" cy="1240115"/>
          </a:xfrm>
          <a:prstGeom prst="roundRect">
            <a:avLst/>
          </a:prstGeom>
          <a:noFill/>
          <a:ln w="76200" cap="flat" cmpd="sng" algn="ctr">
            <a:solidFill>
              <a:schemeClr val="tx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Source File B</a:t>
            </a:r>
          </a:p>
        </p:txBody>
      </p:sp>
      <p:sp>
        <p:nvSpPr>
          <p:cNvPr id="27" name="Rectangle: Rounded Corners 26">
            <a:extLst>
              <a:ext uri="{FF2B5EF4-FFF2-40B4-BE49-F238E27FC236}">
                <a16:creationId xmlns:a16="http://schemas.microsoft.com/office/drawing/2014/main" id="{746A09B2-FD82-4C22-9894-F2BBEAC8000C}"/>
              </a:ext>
            </a:extLst>
          </p:cNvPr>
          <p:cNvSpPr/>
          <p:nvPr/>
        </p:nvSpPr>
        <p:spPr>
          <a:xfrm>
            <a:off x="7679441" y="3103834"/>
            <a:ext cx="3674358" cy="1240115"/>
          </a:xfrm>
          <a:prstGeom prst="roundRect">
            <a:avLst/>
          </a:prstGeom>
          <a:noFill/>
          <a:ln w="76200" cap="flat" cmpd="sng" algn="ctr">
            <a:solidFill>
              <a:srgbClr val="6D2B5D"/>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600" b="1" dirty="0">
                <a:solidFill>
                  <a:schemeClr val="tx1"/>
                </a:solidFill>
              </a:rPr>
              <a:t>Internal Flags</a:t>
            </a:r>
          </a:p>
        </p:txBody>
      </p:sp>
      <p:sp>
        <p:nvSpPr>
          <p:cNvPr id="19" name="Rectangle: Rounded Corners 18">
            <a:extLst>
              <a:ext uri="{FF2B5EF4-FFF2-40B4-BE49-F238E27FC236}">
                <a16:creationId xmlns:a16="http://schemas.microsoft.com/office/drawing/2014/main" id="{D5805DBE-73E2-5FC0-397C-F83BDCEAF517}"/>
              </a:ext>
            </a:extLst>
          </p:cNvPr>
          <p:cNvSpPr/>
          <p:nvPr/>
        </p:nvSpPr>
        <p:spPr>
          <a:xfrm>
            <a:off x="838199" y="4502888"/>
            <a:ext cx="10515600" cy="1463708"/>
          </a:xfrm>
          <a:prstGeom prst="roundRect">
            <a:avLst/>
          </a:prstGeom>
          <a:solidFill>
            <a:schemeClr val="accent2">
              <a:lumMod val="20000"/>
              <a:lumOff val="80000"/>
            </a:schemeClr>
          </a:solidFill>
          <a:ln w="76200" cap="flat" cmpd="sng" algn="ctr">
            <a:solidFill>
              <a:schemeClr val="accent2"/>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rtlCol="0" anchor="t"/>
          <a:lstStyle/>
          <a:p>
            <a:pPr algn="ctr"/>
            <a:r>
              <a:rPr lang="en-US" sz="1350" b="1" dirty="0">
                <a:solidFill>
                  <a:schemeClr val="tx1"/>
                </a:solidFill>
              </a:rPr>
              <a:t>Snapshot</a:t>
            </a:r>
          </a:p>
        </p:txBody>
      </p:sp>
      <p:sp>
        <p:nvSpPr>
          <p:cNvPr id="6" name="Rectangle: Rounded Corners 5">
            <a:extLst>
              <a:ext uri="{FF2B5EF4-FFF2-40B4-BE49-F238E27FC236}">
                <a16:creationId xmlns:a16="http://schemas.microsoft.com/office/drawing/2014/main" id="{BE56F60D-0215-4F37-AD38-9A75C6EB71E7}"/>
              </a:ext>
              <a:ext uri="{C183D7F6-B498-43B3-948B-1728B52AA6E4}">
                <adec:decorative xmlns:adec="http://schemas.microsoft.com/office/drawing/2017/decorative" val="1"/>
              </a:ext>
            </a:extLst>
          </p:cNvPr>
          <p:cNvSpPr/>
          <p:nvPr/>
        </p:nvSpPr>
        <p:spPr>
          <a:xfrm>
            <a:off x="2278306" y="5252900"/>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1</a:t>
            </a:r>
          </a:p>
        </p:txBody>
      </p:sp>
      <p:sp>
        <p:nvSpPr>
          <p:cNvPr id="7" name="Rectangle: Rounded Corners 6">
            <a:extLst>
              <a:ext uri="{FF2B5EF4-FFF2-40B4-BE49-F238E27FC236}">
                <a16:creationId xmlns:a16="http://schemas.microsoft.com/office/drawing/2014/main" id="{EEC0A8BF-376D-4EB0-AF61-FBA84F34F602}"/>
              </a:ext>
              <a:ext uri="{C183D7F6-B498-43B3-948B-1728B52AA6E4}">
                <adec:decorative xmlns:adec="http://schemas.microsoft.com/office/drawing/2017/decorative" val="1"/>
              </a:ext>
            </a:extLst>
          </p:cNvPr>
          <p:cNvSpPr/>
          <p:nvPr/>
        </p:nvSpPr>
        <p:spPr>
          <a:xfrm>
            <a:off x="6939242" y="5244794"/>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4</a:t>
            </a:r>
          </a:p>
        </p:txBody>
      </p:sp>
      <p:sp>
        <p:nvSpPr>
          <p:cNvPr id="8" name="Rectangle: Rounded Corners 7">
            <a:extLst>
              <a:ext uri="{FF2B5EF4-FFF2-40B4-BE49-F238E27FC236}">
                <a16:creationId xmlns:a16="http://schemas.microsoft.com/office/drawing/2014/main" id="{B3432380-B9EC-48AC-89C0-60B51B572872}"/>
              </a:ext>
              <a:ext uri="{C183D7F6-B498-43B3-948B-1728B52AA6E4}">
                <adec:decorative xmlns:adec="http://schemas.microsoft.com/office/drawing/2017/decorative" val="1"/>
              </a:ext>
            </a:extLst>
          </p:cNvPr>
          <p:cNvSpPr/>
          <p:nvPr/>
        </p:nvSpPr>
        <p:spPr>
          <a:xfrm>
            <a:off x="5392946" y="3702067"/>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3</a:t>
            </a:r>
          </a:p>
        </p:txBody>
      </p:sp>
      <p:sp>
        <p:nvSpPr>
          <p:cNvPr id="10" name="Rectangle: Rounded Corners 9">
            <a:extLst>
              <a:ext uri="{FF2B5EF4-FFF2-40B4-BE49-F238E27FC236}">
                <a16:creationId xmlns:a16="http://schemas.microsoft.com/office/drawing/2014/main" id="{9F875FC8-998E-46EC-A8A6-CAF6664D462F}"/>
              </a:ext>
              <a:ext uri="{C183D7F6-B498-43B3-948B-1728B52AA6E4}">
                <adec:decorative xmlns:adec="http://schemas.microsoft.com/office/drawing/2017/decorative" val="1"/>
              </a:ext>
            </a:extLst>
          </p:cNvPr>
          <p:cNvSpPr/>
          <p:nvPr/>
        </p:nvSpPr>
        <p:spPr>
          <a:xfrm>
            <a:off x="5790762" y="5252900"/>
            <a:ext cx="899654" cy="413884"/>
          </a:xfrm>
          <a:prstGeom prst="roundRect">
            <a:avLst/>
          </a:prstGeom>
          <a:solidFill>
            <a:schemeClr val="tx2"/>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B: Element 2</a:t>
            </a:r>
          </a:p>
        </p:txBody>
      </p:sp>
      <p:sp>
        <p:nvSpPr>
          <p:cNvPr id="11" name="Rectangle: Rounded Corners 10">
            <a:extLst>
              <a:ext uri="{FF2B5EF4-FFF2-40B4-BE49-F238E27FC236}">
                <a16:creationId xmlns:a16="http://schemas.microsoft.com/office/drawing/2014/main" id="{2BD187D5-0B22-4346-B482-324BC6DE65A5}"/>
              </a:ext>
              <a:ext uri="{C183D7F6-B498-43B3-948B-1728B52AA6E4}">
                <adec:decorative xmlns:adec="http://schemas.microsoft.com/office/drawing/2017/decorative" val="1"/>
              </a:ext>
            </a:extLst>
          </p:cNvPr>
          <p:cNvSpPr/>
          <p:nvPr/>
        </p:nvSpPr>
        <p:spPr>
          <a:xfrm>
            <a:off x="1138130" y="524238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1</a:t>
            </a:r>
          </a:p>
        </p:txBody>
      </p:sp>
      <p:sp>
        <p:nvSpPr>
          <p:cNvPr id="12" name="Rectangle: Rounded Corners 11">
            <a:extLst>
              <a:ext uri="{FF2B5EF4-FFF2-40B4-BE49-F238E27FC236}">
                <a16:creationId xmlns:a16="http://schemas.microsoft.com/office/drawing/2014/main" id="{21D0C3ED-2E53-4B4A-9B3D-27311E2DE505}"/>
              </a:ext>
              <a:ext uri="{C183D7F6-B498-43B3-948B-1728B52AA6E4}">
                <adec:decorative xmlns:adec="http://schemas.microsoft.com/office/drawing/2017/decorative" val="1"/>
              </a:ext>
            </a:extLst>
          </p:cNvPr>
          <p:cNvSpPr/>
          <p:nvPr/>
        </p:nvSpPr>
        <p:spPr>
          <a:xfrm>
            <a:off x="3445469" y="525290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3</a:t>
            </a:r>
          </a:p>
        </p:txBody>
      </p:sp>
      <p:sp>
        <p:nvSpPr>
          <p:cNvPr id="13" name="Rectangle: Rounded Corners 12">
            <a:extLst>
              <a:ext uri="{FF2B5EF4-FFF2-40B4-BE49-F238E27FC236}">
                <a16:creationId xmlns:a16="http://schemas.microsoft.com/office/drawing/2014/main" id="{6E339DD3-5DDE-437B-B035-AB2086C63381}"/>
              </a:ext>
              <a:ext uri="{C183D7F6-B498-43B3-948B-1728B52AA6E4}">
                <adec:decorative xmlns:adec="http://schemas.microsoft.com/office/drawing/2017/decorative" val="1"/>
              </a:ext>
            </a:extLst>
          </p:cNvPr>
          <p:cNvSpPr/>
          <p:nvPr/>
        </p:nvSpPr>
        <p:spPr>
          <a:xfrm>
            <a:off x="4604443" y="5258764"/>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4</a:t>
            </a:r>
          </a:p>
        </p:txBody>
      </p:sp>
      <p:sp>
        <p:nvSpPr>
          <p:cNvPr id="15" name="Rectangle: Rounded Corners 14">
            <a:extLst>
              <a:ext uri="{FF2B5EF4-FFF2-40B4-BE49-F238E27FC236}">
                <a16:creationId xmlns:a16="http://schemas.microsoft.com/office/drawing/2014/main" id="{4BDF07D1-144A-41E4-806D-5F369358463A}"/>
              </a:ext>
              <a:ext uri="{C183D7F6-B498-43B3-948B-1728B52AA6E4}">
                <adec:decorative xmlns:adec="http://schemas.microsoft.com/office/drawing/2017/decorative" val="1"/>
              </a:ext>
            </a:extLst>
          </p:cNvPr>
          <p:cNvSpPr/>
          <p:nvPr/>
        </p:nvSpPr>
        <p:spPr>
          <a:xfrm>
            <a:off x="1339484" y="3640938"/>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2</a:t>
            </a:r>
          </a:p>
        </p:txBody>
      </p:sp>
      <p:sp>
        <p:nvSpPr>
          <p:cNvPr id="16" name="Rectangle: Rounded Corners 15">
            <a:extLst>
              <a:ext uri="{FF2B5EF4-FFF2-40B4-BE49-F238E27FC236}">
                <a16:creationId xmlns:a16="http://schemas.microsoft.com/office/drawing/2014/main" id="{9899A3AF-8526-43F3-9CBB-C496DDD71724}"/>
              </a:ext>
              <a:ext uri="{C183D7F6-B498-43B3-948B-1728B52AA6E4}">
                <adec:decorative xmlns:adec="http://schemas.microsoft.com/office/drawing/2017/decorative" val="1"/>
              </a:ext>
            </a:extLst>
          </p:cNvPr>
          <p:cNvSpPr/>
          <p:nvPr/>
        </p:nvSpPr>
        <p:spPr>
          <a:xfrm>
            <a:off x="2782553" y="3699250"/>
            <a:ext cx="899654" cy="413884"/>
          </a:xfrm>
          <a:prstGeom prst="roundRect">
            <a:avLst/>
          </a:prstGeom>
          <a:solidFill>
            <a:schemeClr val="accent5"/>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1"/>
                </a:solidFill>
              </a:rPr>
              <a:t>File A: Element 5</a:t>
            </a:r>
          </a:p>
        </p:txBody>
      </p:sp>
      <p:sp>
        <p:nvSpPr>
          <p:cNvPr id="28" name="Rectangle: Rounded Corners 27">
            <a:extLst>
              <a:ext uri="{FF2B5EF4-FFF2-40B4-BE49-F238E27FC236}">
                <a16:creationId xmlns:a16="http://schemas.microsoft.com/office/drawing/2014/main" id="{33CD47F1-2C87-454E-AABF-64E91ACF5123}"/>
              </a:ext>
              <a:ext uri="{C183D7F6-B498-43B3-948B-1728B52AA6E4}">
                <adec:decorative xmlns:adec="http://schemas.microsoft.com/office/drawing/2017/decorative" val="1"/>
              </a:ext>
            </a:extLst>
          </p:cNvPr>
          <p:cNvSpPr/>
          <p:nvPr/>
        </p:nvSpPr>
        <p:spPr>
          <a:xfrm>
            <a:off x="8034004" y="3758843"/>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Internal Flag: 1</a:t>
            </a:r>
          </a:p>
        </p:txBody>
      </p:sp>
      <p:sp>
        <p:nvSpPr>
          <p:cNvPr id="29" name="Rectangle: Rounded Corners 28">
            <a:extLst>
              <a:ext uri="{FF2B5EF4-FFF2-40B4-BE49-F238E27FC236}">
                <a16:creationId xmlns:a16="http://schemas.microsoft.com/office/drawing/2014/main" id="{2CCBA643-346B-4380-AAA9-B9D7628B54F9}"/>
              </a:ext>
              <a:ext uri="{C183D7F6-B498-43B3-948B-1728B52AA6E4}">
                <adec:decorative xmlns:adec="http://schemas.microsoft.com/office/drawing/2017/decorative" val="1"/>
              </a:ext>
            </a:extLst>
          </p:cNvPr>
          <p:cNvSpPr/>
          <p:nvPr/>
        </p:nvSpPr>
        <p:spPr>
          <a:xfrm>
            <a:off x="9181987" y="3753512"/>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Internal Flag: 2</a:t>
            </a:r>
          </a:p>
        </p:txBody>
      </p:sp>
      <p:sp>
        <p:nvSpPr>
          <p:cNvPr id="34" name="Rectangle: Rounded Corners 33">
            <a:extLst>
              <a:ext uri="{FF2B5EF4-FFF2-40B4-BE49-F238E27FC236}">
                <a16:creationId xmlns:a16="http://schemas.microsoft.com/office/drawing/2014/main" id="{48FE2DFB-7789-A79D-1007-03485B03EAE3}"/>
              </a:ext>
              <a:ext uri="{C183D7F6-B498-43B3-948B-1728B52AA6E4}">
                <adec:decorative xmlns:adec="http://schemas.microsoft.com/office/drawing/2017/decorative" val="1"/>
              </a:ext>
            </a:extLst>
          </p:cNvPr>
          <p:cNvSpPr/>
          <p:nvPr/>
        </p:nvSpPr>
        <p:spPr>
          <a:xfrm>
            <a:off x="10291134" y="3775796"/>
            <a:ext cx="899654" cy="413884"/>
          </a:xfrm>
          <a:prstGeom prst="roundRect">
            <a:avLst/>
          </a:prstGeom>
          <a:solidFill>
            <a:srgbClr val="6D2B5D"/>
          </a:solidFill>
          <a:ln w="25400">
            <a:solidFill>
              <a:schemeClr val="bg1">
                <a:lumMod val="50000"/>
              </a:schemeClr>
            </a:solidFill>
          </a:ln>
          <a:scene3d>
            <a:camera prst="orthographicFront">
              <a:rot lat="600000" lon="20699994" rev="0"/>
            </a:camera>
            <a:lightRig rig="threePt" dir="t"/>
          </a:scene3d>
          <a:sp3d extrusionH="317500" contourW="25400">
            <a:bevelT/>
            <a:bevelB/>
            <a:contourClr>
              <a:schemeClr val="tx1"/>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Internal Flag: 3</a:t>
            </a:r>
          </a:p>
        </p:txBody>
      </p:sp>
      <p:sp>
        <p:nvSpPr>
          <p:cNvPr id="5" name="Slide Number Placeholder 4">
            <a:extLst>
              <a:ext uri="{FF2B5EF4-FFF2-40B4-BE49-F238E27FC236}">
                <a16:creationId xmlns:a16="http://schemas.microsoft.com/office/drawing/2014/main" id="{A189570E-80CF-400D-822E-33DE3633575B}"/>
              </a:ext>
            </a:extLst>
          </p:cNvPr>
          <p:cNvSpPr>
            <a:spLocks noGrp="1"/>
          </p:cNvSpPr>
          <p:nvPr>
            <p:ph type="sldNum" sz="quarter" idx="12"/>
          </p:nvPr>
        </p:nvSpPr>
        <p:spPr/>
        <p:txBody>
          <a:bodyPr/>
          <a:lstStyle/>
          <a:p>
            <a:fld id="{C479D5F6-EDCB-402A-AC08-4943A1820E8F}" type="slidenum">
              <a:rPr lang="en-US" smtClean="0"/>
              <a:pPr/>
              <a:t>8</a:t>
            </a:fld>
            <a:endParaRPr lang="en-US" dirty="0"/>
          </a:p>
        </p:txBody>
      </p:sp>
    </p:spTree>
    <p:extLst>
      <p:ext uri="{BB962C8B-B14F-4D97-AF65-F5344CB8AC3E}">
        <p14:creationId xmlns:p14="http://schemas.microsoft.com/office/powerpoint/2010/main" val="3947354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3.33333E-6 -7.40741E-7 L 0.00209 0.22153 " pathEditMode="relative" rAng="0" ptsTypes="AA">
                                      <p:cBhvr>
                                        <p:cTn id="6" dur="500" fill="hold"/>
                                        <p:tgtEl>
                                          <p:spTgt spid="28"/>
                                        </p:tgtEl>
                                        <p:attrNameLst>
                                          <p:attrName>ppt_x</p:attrName>
                                          <p:attrName>ppt_y</p:attrName>
                                        </p:attrNameLst>
                                      </p:cBhvr>
                                      <p:rCtr x="104" y="11065"/>
                                    </p:animMotion>
                                  </p:childTnLst>
                                </p:cTn>
                              </p:par>
                            </p:childTnLst>
                          </p:cTn>
                        </p:par>
                        <p:par>
                          <p:cTn id="7" fill="hold">
                            <p:stCondLst>
                              <p:cond delay="500"/>
                            </p:stCondLst>
                            <p:childTnLst>
                              <p:par>
                                <p:cTn id="8" presetID="42" presetClass="path" presetSubtype="0" accel="50000" decel="50000" fill="hold" grpId="0" nodeType="afterEffect">
                                  <p:stCondLst>
                                    <p:cond delay="0"/>
                                  </p:stCondLst>
                                  <p:childTnLst>
                                    <p:animMotion origin="layout" path="M -3.95833E-6 -4.81481E-6 L -0.00065 0.22246 " pathEditMode="relative" rAng="0" ptsTypes="AA">
                                      <p:cBhvr>
                                        <p:cTn id="9" dur="500" fill="hold"/>
                                        <p:tgtEl>
                                          <p:spTgt spid="29"/>
                                        </p:tgtEl>
                                        <p:attrNameLst>
                                          <p:attrName>ppt_x</p:attrName>
                                          <p:attrName>ppt_y</p:attrName>
                                        </p:attrNameLst>
                                      </p:cBhvr>
                                      <p:rCtr x="-39" y="11111"/>
                                    </p:animMotion>
                                  </p:childTnLst>
                                </p:cTn>
                              </p:par>
                            </p:childTnLst>
                          </p:cTn>
                        </p:par>
                        <p:par>
                          <p:cTn id="10" fill="hold">
                            <p:stCondLst>
                              <p:cond delay="1000"/>
                            </p:stCondLst>
                            <p:childTnLst>
                              <p:par>
                                <p:cTn id="11" presetID="42" presetClass="path" presetSubtype="0" accel="50000" decel="50000" fill="hold" grpId="0" nodeType="afterEffect">
                                  <p:stCondLst>
                                    <p:cond delay="0"/>
                                  </p:stCondLst>
                                  <p:childTnLst>
                                    <p:animMotion origin="layout" path="M 4.16667E-7 4.44444E-6 L -0.00599 0.21921 " pathEditMode="relative" rAng="0" ptsTypes="AA">
                                      <p:cBhvr>
                                        <p:cTn id="12" dur="500" fill="hold"/>
                                        <p:tgtEl>
                                          <p:spTgt spid="34"/>
                                        </p:tgtEl>
                                        <p:attrNameLst>
                                          <p:attrName>ppt_x</p:attrName>
                                          <p:attrName>ppt_y</p:attrName>
                                        </p:attrNameLst>
                                      </p:cBhvr>
                                      <p:rCtr x="-299" y="1094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9" grpId="0" animBg="1"/>
      <p:bldP spid="3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8B84589-EF57-630A-8910-2AB56A2A53E5}"/>
              </a:ext>
            </a:extLst>
          </p:cNvPr>
          <p:cNvSpPr>
            <a:spLocks noGrp="1"/>
          </p:cNvSpPr>
          <p:nvPr>
            <p:ph type="ctrTitle"/>
          </p:nvPr>
        </p:nvSpPr>
        <p:spPr/>
        <p:txBody>
          <a:bodyPr/>
          <a:lstStyle/>
          <a:p>
            <a:r>
              <a:rPr lang="en-US" dirty="0"/>
              <a:t>Adjustment File</a:t>
            </a:r>
          </a:p>
        </p:txBody>
      </p:sp>
      <p:sp>
        <p:nvSpPr>
          <p:cNvPr id="3" name="Slide Number Placeholder 2">
            <a:extLst>
              <a:ext uri="{FF2B5EF4-FFF2-40B4-BE49-F238E27FC236}">
                <a16:creationId xmlns:a16="http://schemas.microsoft.com/office/drawing/2014/main" id="{9896837C-C789-E5A4-B8D2-AE55FEB16AF8}"/>
              </a:ext>
            </a:extLst>
          </p:cNvPr>
          <p:cNvSpPr>
            <a:spLocks noGrp="1"/>
          </p:cNvSpPr>
          <p:nvPr>
            <p:ph type="sldNum" sz="quarter" idx="12"/>
          </p:nvPr>
        </p:nvSpPr>
        <p:spPr/>
        <p:txBody>
          <a:bodyPr/>
          <a:lstStyle/>
          <a:p>
            <a:fld id="{C479D5F6-EDCB-402A-AC08-4943A1820E8F}" type="slidenum">
              <a:rPr lang="en-US" smtClean="0"/>
              <a:pPr/>
              <a:t>80</a:t>
            </a:fld>
            <a:endParaRPr lang="en-US" dirty="0"/>
          </a:p>
        </p:txBody>
      </p:sp>
    </p:spTree>
    <p:extLst>
      <p:ext uri="{BB962C8B-B14F-4D97-AF65-F5344CB8AC3E}">
        <p14:creationId xmlns:p14="http://schemas.microsoft.com/office/powerpoint/2010/main" val="35930198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376C859-E917-4490-BE71-EBD3D5E8A5DF}"/>
              </a:ext>
            </a:extLst>
          </p:cNvPr>
          <p:cNvSpPr>
            <a:spLocks noGrp="1"/>
          </p:cNvSpPr>
          <p:nvPr>
            <p:ph type="title"/>
          </p:nvPr>
        </p:nvSpPr>
        <p:spPr/>
        <p:txBody>
          <a:bodyPr/>
          <a:lstStyle/>
          <a:p>
            <a:r>
              <a:rPr lang="en-US" dirty="0"/>
              <a:t>Adjustment File Overview</a:t>
            </a:r>
          </a:p>
        </p:txBody>
      </p:sp>
      <p:sp>
        <p:nvSpPr>
          <p:cNvPr id="5" name="Content Placeholder 4">
            <a:extLst>
              <a:ext uri="{FF2B5EF4-FFF2-40B4-BE49-F238E27FC236}">
                <a16:creationId xmlns:a16="http://schemas.microsoft.com/office/drawing/2014/main" id="{0C35E80F-DF30-6F6F-DB7D-AE4BCC59D084}"/>
              </a:ext>
            </a:extLst>
          </p:cNvPr>
          <p:cNvSpPr>
            <a:spLocks noGrp="1"/>
          </p:cNvSpPr>
          <p:nvPr>
            <p:ph idx="1"/>
          </p:nvPr>
        </p:nvSpPr>
        <p:spPr/>
        <p:txBody>
          <a:bodyPr>
            <a:normAutofit/>
          </a:bodyPr>
          <a:lstStyle/>
          <a:p>
            <a:r>
              <a:rPr lang="en-US" dirty="0"/>
              <a:t>7</a:t>
            </a:r>
            <a:r>
              <a:rPr lang="en-US" baseline="30000" dirty="0"/>
              <a:t>th</a:t>
            </a:r>
            <a:r>
              <a:rPr lang="en-US" dirty="0"/>
              <a:t>-12</a:t>
            </a:r>
            <a:r>
              <a:rPr lang="en-US" baseline="30000" dirty="0"/>
              <a:t>th</a:t>
            </a:r>
            <a:r>
              <a:rPr lang="en-US" dirty="0"/>
              <a:t> grade students only</a:t>
            </a:r>
          </a:p>
          <a:p>
            <a:r>
              <a:rPr lang="en-US" dirty="0"/>
              <a:t>Adjusts the final exit type for a student in a prior school year who </a:t>
            </a:r>
            <a:r>
              <a:rPr lang="en-US" i="1" u="sng" dirty="0"/>
              <a:t>did not</a:t>
            </a:r>
            <a:r>
              <a:rPr lang="en-US" dirty="0"/>
              <a:t> attend your district in the current year.</a:t>
            </a:r>
          </a:p>
          <a:p>
            <a:r>
              <a:rPr lang="en-US" dirty="0"/>
              <a:t>Only used to adjust students with very specific exit scenarios</a:t>
            </a:r>
          </a:p>
          <a:p>
            <a:pPr lvl="1"/>
            <a:r>
              <a:rPr lang="en-US" dirty="0"/>
              <a:t>Dropout (Exit 40)</a:t>
            </a:r>
          </a:p>
          <a:p>
            <a:pPr lvl="1"/>
            <a:r>
              <a:rPr lang="en-US" dirty="0"/>
              <a:t>Expulsion (Exit 50)</a:t>
            </a:r>
          </a:p>
          <a:p>
            <a:pPr lvl="1"/>
            <a:r>
              <a:rPr lang="en-US" dirty="0"/>
              <a:t>HSED transfer (Exit 70)</a:t>
            </a:r>
          </a:p>
          <a:p>
            <a:pPr lvl="1"/>
            <a:r>
              <a:rPr lang="en-US" dirty="0"/>
              <a:t>Did not Exit (Exit 00)</a:t>
            </a:r>
          </a:p>
          <a:p>
            <a:pPr lvl="1"/>
            <a:r>
              <a:rPr lang="en-US" dirty="0"/>
              <a:t>Other special circumstance (Exits 18, 19, 21, 26, 30)</a:t>
            </a:r>
          </a:p>
          <a:p>
            <a:r>
              <a:rPr lang="en-US" dirty="0"/>
              <a:t>Record is loaded in the current year using an adjustment file</a:t>
            </a:r>
          </a:p>
          <a:p>
            <a:r>
              <a:rPr lang="en-US" dirty="0"/>
              <a:t>Student does not have a record on your DEM or SSA file in the current year</a:t>
            </a:r>
          </a:p>
        </p:txBody>
      </p:sp>
      <p:sp>
        <p:nvSpPr>
          <p:cNvPr id="3" name="Slide Number Placeholder 2">
            <a:extLst>
              <a:ext uri="{FF2B5EF4-FFF2-40B4-BE49-F238E27FC236}">
                <a16:creationId xmlns:a16="http://schemas.microsoft.com/office/drawing/2014/main" id="{0138FFF8-9A43-978A-F4B5-9FA44AB4A4B9}"/>
              </a:ext>
            </a:extLst>
          </p:cNvPr>
          <p:cNvSpPr>
            <a:spLocks noGrp="1"/>
          </p:cNvSpPr>
          <p:nvPr>
            <p:ph type="sldNum" sz="quarter" idx="12"/>
          </p:nvPr>
        </p:nvSpPr>
        <p:spPr/>
        <p:txBody>
          <a:bodyPr/>
          <a:lstStyle/>
          <a:p>
            <a:fld id="{C479D5F6-EDCB-402A-AC08-4943A1820E8F}" type="slidenum">
              <a:rPr lang="en-US" smtClean="0"/>
              <a:pPr/>
              <a:t>81</a:t>
            </a:fld>
            <a:endParaRPr lang="en-US" dirty="0"/>
          </a:p>
        </p:txBody>
      </p:sp>
    </p:spTree>
    <p:extLst>
      <p:ext uri="{BB962C8B-B14F-4D97-AF65-F5344CB8AC3E}">
        <p14:creationId xmlns:p14="http://schemas.microsoft.com/office/powerpoint/2010/main" val="18597973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4605C-B99C-4C6B-B041-03497E1E3C5D}"/>
              </a:ext>
            </a:extLst>
          </p:cNvPr>
          <p:cNvSpPr>
            <a:spLocks noGrp="1"/>
          </p:cNvSpPr>
          <p:nvPr>
            <p:ph type="title"/>
          </p:nvPr>
        </p:nvSpPr>
        <p:spPr>
          <a:xfrm>
            <a:off x="443565" y="205176"/>
            <a:ext cx="8065168" cy="898524"/>
          </a:xfrm>
        </p:spPr>
        <p:txBody>
          <a:bodyPr/>
          <a:lstStyle/>
          <a:p>
            <a:r>
              <a:rPr lang="en-US" dirty="0"/>
              <a:t>Methods to add adjustment records</a:t>
            </a:r>
          </a:p>
        </p:txBody>
      </p:sp>
      <p:sp>
        <p:nvSpPr>
          <p:cNvPr id="7" name="Text Placeholder 6">
            <a:extLst>
              <a:ext uri="{FF2B5EF4-FFF2-40B4-BE49-F238E27FC236}">
                <a16:creationId xmlns:a16="http://schemas.microsoft.com/office/drawing/2014/main" id="{45A87307-662A-4F8C-A4D9-02BFDA802E90}"/>
              </a:ext>
            </a:extLst>
          </p:cNvPr>
          <p:cNvSpPr>
            <a:spLocks noGrp="1"/>
          </p:cNvSpPr>
          <p:nvPr>
            <p:ph type="body" sz="quarter" idx="13"/>
          </p:nvPr>
        </p:nvSpPr>
        <p:spPr>
          <a:xfrm>
            <a:off x="838200" y="1581408"/>
            <a:ext cx="5181600" cy="561839"/>
          </a:xfrm>
        </p:spPr>
        <p:txBody>
          <a:bodyPr/>
          <a:lstStyle/>
          <a:p>
            <a:r>
              <a:rPr lang="en-US" dirty="0"/>
              <a:t>Adjustment File Upload	</a:t>
            </a:r>
          </a:p>
        </p:txBody>
      </p:sp>
      <p:sp>
        <p:nvSpPr>
          <p:cNvPr id="5" name="Content Placeholder 4">
            <a:extLst>
              <a:ext uri="{FF2B5EF4-FFF2-40B4-BE49-F238E27FC236}">
                <a16:creationId xmlns:a16="http://schemas.microsoft.com/office/drawing/2014/main" id="{C654E9A8-0FEB-47BE-A7DF-85F6EA0697EE}"/>
              </a:ext>
            </a:extLst>
          </p:cNvPr>
          <p:cNvSpPr>
            <a:spLocks noGrp="1"/>
          </p:cNvSpPr>
          <p:nvPr>
            <p:ph sz="half" idx="1"/>
          </p:nvPr>
        </p:nvSpPr>
        <p:spPr>
          <a:xfrm>
            <a:off x="838200" y="2286000"/>
            <a:ext cx="5181600" cy="3619818"/>
          </a:xfrm>
        </p:spPr>
        <p:txBody>
          <a:bodyPr/>
          <a:lstStyle/>
          <a:p>
            <a:r>
              <a:rPr lang="en-US" dirty="0"/>
              <a:t>Best when multiple adjustment records need to be entered</a:t>
            </a:r>
          </a:p>
          <a:p>
            <a:r>
              <a:rPr lang="en-US" dirty="0"/>
              <a:t>Functions like a student interchange upload</a:t>
            </a:r>
          </a:p>
          <a:p>
            <a:pPr lvl="1"/>
            <a:r>
              <a:rPr lang="en-US" dirty="0"/>
              <a:t>See </a:t>
            </a:r>
            <a:r>
              <a:rPr lang="en-US" dirty="0">
                <a:hlinkClick r:id="rId2"/>
              </a:rPr>
              <a:t>Section 2 of the SEY Collection manual</a:t>
            </a:r>
            <a:r>
              <a:rPr lang="en-US" dirty="0"/>
              <a:t> for step-by-step file upload directions </a:t>
            </a:r>
          </a:p>
          <a:p>
            <a:r>
              <a:rPr lang="en-US" dirty="0"/>
              <a:t>File layout and business rules posted on </a:t>
            </a:r>
            <a:r>
              <a:rPr lang="en-US" dirty="0">
                <a:hlinkClick r:id="rId3"/>
              </a:rPr>
              <a:t>Student Interchange</a:t>
            </a:r>
            <a:r>
              <a:rPr lang="en-US" dirty="0"/>
              <a:t> &amp; </a:t>
            </a:r>
            <a:r>
              <a:rPr lang="en-US" dirty="0">
                <a:hlinkClick r:id="rId4"/>
              </a:rPr>
              <a:t>SEY websites</a:t>
            </a:r>
            <a:endParaRPr lang="en-US" dirty="0"/>
          </a:p>
        </p:txBody>
      </p:sp>
      <p:sp>
        <p:nvSpPr>
          <p:cNvPr id="8" name="Text Placeholder 7">
            <a:extLst>
              <a:ext uri="{FF2B5EF4-FFF2-40B4-BE49-F238E27FC236}">
                <a16:creationId xmlns:a16="http://schemas.microsoft.com/office/drawing/2014/main" id="{50E0AD27-ECFD-407C-B903-3F361C5CA5C8}"/>
              </a:ext>
            </a:extLst>
          </p:cNvPr>
          <p:cNvSpPr>
            <a:spLocks noGrp="1"/>
          </p:cNvSpPr>
          <p:nvPr>
            <p:ph type="body" sz="quarter" idx="14"/>
          </p:nvPr>
        </p:nvSpPr>
        <p:spPr>
          <a:xfrm>
            <a:off x="6172200" y="1618295"/>
            <a:ext cx="5181600" cy="551880"/>
          </a:xfrm>
        </p:spPr>
        <p:txBody>
          <a:bodyPr/>
          <a:lstStyle/>
          <a:p>
            <a:r>
              <a:rPr lang="en-US" dirty="0"/>
              <a:t>Manually Add Record in Pipeline</a:t>
            </a:r>
          </a:p>
        </p:txBody>
      </p:sp>
      <p:sp>
        <p:nvSpPr>
          <p:cNvPr id="6" name="Content Placeholder 5">
            <a:extLst>
              <a:ext uri="{FF2B5EF4-FFF2-40B4-BE49-F238E27FC236}">
                <a16:creationId xmlns:a16="http://schemas.microsoft.com/office/drawing/2014/main" id="{0240B5C5-D3A8-444D-B7A2-527464C281DB}"/>
              </a:ext>
            </a:extLst>
          </p:cNvPr>
          <p:cNvSpPr>
            <a:spLocks noGrp="1"/>
          </p:cNvSpPr>
          <p:nvPr>
            <p:ph sz="half" idx="2"/>
          </p:nvPr>
        </p:nvSpPr>
        <p:spPr>
          <a:xfrm>
            <a:off x="6172200" y="2286000"/>
            <a:ext cx="5181600" cy="3619818"/>
          </a:xfrm>
        </p:spPr>
        <p:txBody>
          <a:bodyPr>
            <a:normAutofit fontScale="92500"/>
          </a:bodyPr>
          <a:lstStyle/>
          <a:p>
            <a:r>
              <a:rPr lang="en-US" dirty="0"/>
              <a:t>Best when few adjustment records need to be entered</a:t>
            </a:r>
          </a:p>
          <a:p>
            <a:r>
              <a:rPr lang="en-US" dirty="0"/>
              <a:t>Uses same adjustment justification codes as a file upload</a:t>
            </a:r>
          </a:p>
          <a:p>
            <a:r>
              <a:rPr lang="en-US" dirty="0"/>
              <a:t>See </a:t>
            </a:r>
            <a:r>
              <a:rPr lang="en-US" dirty="0">
                <a:hlinkClick r:id="rId2"/>
              </a:rPr>
              <a:t>Section 2 of the SEY Collection manual</a:t>
            </a:r>
            <a:r>
              <a:rPr lang="en-US" dirty="0"/>
              <a:t> for step-by-step directions for the add record screen</a:t>
            </a:r>
          </a:p>
          <a:p>
            <a:r>
              <a:rPr lang="en-US" dirty="0"/>
              <a:t>File layout and business rules posted on </a:t>
            </a:r>
            <a:r>
              <a:rPr lang="en-US" dirty="0">
                <a:hlinkClick r:id="rId3"/>
              </a:rPr>
              <a:t>Student Interchange</a:t>
            </a:r>
            <a:r>
              <a:rPr lang="en-US" dirty="0"/>
              <a:t> &amp; </a:t>
            </a:r>
            <a:r>
              <a:rPr lang="en-US" dirty="0">
                <a:hlinkClick r:id="rId4"/>
              </a:rPr>
              <a:t>SEY websites</a:t>
            </a:r>
            <a:endParaRPr lang="en-US" dirty="0"/>
          </a:p>
        </p:txBody>
      </p:sp>
      <p:sp>
        <p:nvSpPr>
          <p:cNvPr id="4" name="Slide Number Placeholder 3">
            <a:extLst>
              <a:ext uri="{FF2B5EF4-FFF2-40B4-BE49-F238E27FC236}">
                <a16:creationId xmlns:a16="http://schemas.microsoft.com/office/drawing/2014/main" id="{2E87F1F8-F57D-4995-A2D0-8A0559A21BAF}"/>
              </a:ext>
            </a:extLst>
          </p:cNvPr>
          <p:cNvSpPr>
            <a:spLocks noGrp="1"/>
          </p:cNvSpPr>
          <p:nvPr>
            <p:ph type="sldNum" sz="quarter" idx="12"/>
          </p:nvPr>
        </p:nvSpPr>
        <p:spPr>
          <a:xfrm>
            <a:off x="332873" y="6356350"/>
            <a:ext cx="2743200" cy="365125"/>
          </a:xfrm>
        </p:spPr>
        <p:txBody>
          <a:bodyPr/>
          <a:lstStyle/>
          <a:p>
            <a:fld id="{C479D5F6-EDCB-402A-AC08-4943A1820E8F}" type="slidenum">
              <a:rPr lang="en-US" smtClean="0"/>
              <a:pPr/>
              <a:t>82</a:t>
            </a:fld>
            <a:endParaRPr lang="en-US" dirty="0"/>
          </a:p>
        </p:txBody>
      </p:sp>
    </p:spTree>
    <p:extLst>
      <p:ext uri="{BB962C8B-B14F-4D97-AF65-F5344CB8AC3E}">
        <p14:creationId xmlns:p14="http://schemas.microsoft.com/office/powerpoint/2010/main" val="339714706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684087-BB27-6142-D6E6-AC0FE37C36AE}"/>
              </a:ext>
            </a:extLst>
          </p:cNvPr>
          <p:cNvSpPr>
            <a:spLocks noGrp="1"/>
          </p:cNvSpPr>
          <p:nvPr>
            <p:ph type="title"/>
          </p:nvPr>
        </p:nvSpPr>
        <p:spPr/>
        <p:txBody>
          <a:bodyPr/>
          <a:lstStyle/>
          <a:p>
            <a:r>
              <a:rPr lang="en-US" dirty="0"/>
              <a:t>Adjustment File Layout</a:t>
            </a:r>
          </a:p>
        </p:txBody>
      </p:sp>
      <p:graphicFrame>
        <p:nvGraphicFramePr>
          <p:cNvPr id="6" name="Table 6">
            <a:extLst>
              <a:ext uri="{FF2B5EF4-FFF2-40B4-BE49-F238E27FC236}">
                <a16:creationId xmlns:a16="http://schemas.microsoft.com/office/drawing/2014/main" id="{809676B9-24C6-6427-423A-6858CD9FB0EF}"/>
              </a:ext>
            </a:extLst>
          </p:cNvPr>
          <p:cNvGraphicFramePr>
            <a:graphicFrameLocks noGrp="1"/>
          </p:cNvGraphicFramePr>
          <p:nvPr>
            <p:ph idx="1"/>
          </p:nvPr>
        </p:nvGraphicFramePr>
        <p:xfrm>
          <a:off x="838200" y="1554163"/>
          <a:ext cx="10753165" cy="3901440"/>
        </p:xfrm>
        <a:graphic>
          <a:graphicData uri="http://schemas.openxmlformats.org/drawingml/2006/table">
            <a:tbl>
              <a:tblPr firstRow="1" bandRow="1">
                <a:tableStyleId>{7E9639D4-E3E2-4D34-9284-5A2195B3D0D7}</a:tableStyleId>
              </a:tblPr>
              <a:tblGrid>
                <a:gridCol w="2649071">
                  <a:extLst>
                    <a:ext uri="{9D8B030D-6E8A-4147-A177-3AD203B41FA5}">
                      <a16:colId xmlns:a16="http://schemas.microsoft.com/office/drawing/2014/main" val="3894266063"/>
                    </a:ext>
                  </a:extLst>
                </a:gridCol>
                <a:gridCol w="1138517">
                  <a:extLst>
                    <a:ext uri="{9D8B030D-6E8A-4147-A177-3AD203B41FA5}">
                      <a16:colId xmlns:a16="http://schemas.microsoft.com/office/drawing/2014/main" val="3406813329"/>
                    </a:ext>
                  </a:extLst>
                </a:gridCol>
                <a:gridCol w="1183341">
                  <a:extLst>
                    <a:ext uri="{9D8B030D-6E8A-4147-A177-3AD203B41FA5}">
                      <a16:colId xmlns:a16="http://schemas.microsoft.com/office/drawing/2014/main" val="737491351"/>
                    </a:ext>
                  </a:extLst>
                </a:gridCol>
                <a:gridCol w="1308847">
                  <a:extLst>
                    <a:ext uri="{9D8B030D-6E8A-4147-A177-3AD203B41FA5}">
                      <a16:colId xmlns:a16="http://schemas.microsoft.com/office/drawing/2014/main" val="4124777774"/>
                    </a:ext>
                  </a:extLst>
                </a:gridCol>
                <a:gridCol w="4473389">
                  <a:extLst>
                    <a:ext uri="{9D8B030D-6E8A-4147-A177-3AD203B41FA5}">
                      <a16:colId xmlns:a16="http://schemas.microsoft.com/office/drawing/2014/main" val="149594335"/>
                    </a:ext>
                  </a:extLst>
                </a:gridCol>
              </a:tblGrid>
              <a:tr h="300244">
                <a:tc>
                  <a:txBody>
                    <a:bodyPr/>
                    <a:lstStyle/>
                    <a:p>
                      <a:r>
                        <a:rPr lang="en-US" sz="1400" dirty="0"/>
                        <a:t>Name of Field</a:t>
                      </a:r>
                    </a:p>
                  </a:txBody>
                  <a:tcPr/>
                </a:tc>
                <a:tc>
                  <a:txBody>
                    <a:bodyPr/>
                    <a:lstStyle/>
                    <a:p>
                      <a:r>
                        <a:rPr lang="en-US" sz="1400" dirty="0"/>
                        <a:t>Field Length</a:t>
                      </a:r>
                    </a:p>
                  </a:txBody>
                  <a:tcPr/>
                </a:tc>
                <a:tc>
                  <a:txBody>
                    <a:bodyPr/>
                    <a:lstStyle/>
                    <a:p>
                      <a:r>
                        <a:rPr lang="en-US" sz="1400" dirty="0"/>
                        <a:t>Excel Column</a:t>
                      </a:r>
                    </a:p>
                  </a:txBody>
                  <a:tcPr/>
                </a:tc>
                <a:tc>
                  <a:txBody>
                    <a:bodyPr/>
                    <a:lstStyle/>
                    <a:p>
                      <a:r>
                        <a:rPr lang="en-US" sz="1400" dirty="0"/>
                        <a:t>Examples</a:t>
                      </a:r>
                    </a:p>
                  </a:txBody>
                  <a:tcPr/>
                </a:tc>
                <a:tc>
                  <a:txBody>
                    <a:bodyPr/>
                    <a:lstStyle/>
                    <a:p>
                      <a:r>
                        <a:rPr lang="en-US" sz="1400" dirty="0"/>
                        <a:t>Notes</a:t>
                      </a:r>
                    </a:p>
                  </a:txBody>
                  <a:tcPr/>
                </a:tc>
                <a:extLst>
                  <a:ext uri="{0D108BD9-81ED-4DB2-BD59-A6C34878D82A}">
                    <a16:rowId xmlns:a16="http://schemas.microsoft.com/office/drawing/2014/main" val="370947513"/>
                  </a:ext>
                </a:extLst>
              </a:tr>
              <a:tr h="251577">
                <a:tc>
                  <a:txBody>
                    <a:bodyPr/>
                    <a:lstStyle/>
                    <a:p>
                      <a:r>
                        <a:rPr lang="en-US" sz="1400" dirty="0"/>
                        <a:t>District Code</a:t>
                      </a:r>
                    </a:p>
                  </a:txBody>
                  <a:tcPr/>
                </a:tc>
                <a:tc>
                  <a:txBody>
                    <a:bodyPr/>
                    <a:lstStyle/>
                    <a:p>
                      <a:r>
                        <a:rPr lang="en-US" sz="1400" dirty="0"/>
                        <a:t>4</a:t>
                      </a:r>
                    </a:p>
                  </a:txBody>
                  <a:tcPr/>
                </a:tc>
                <a:tc>
                  <a:txBody>
                    <a:bodyPr/>
                    <a:lstStyle/>
                    <a:p>
                      <a:r>
                        <a:rPr lang="en-US" sz="1400" dirty="0"/>
                        <a:t>A</a:t>
                      </a:r>
                    </a:p>
                  </a:txBody>
                  <a:tcPr/>
                </a:tc>
                <a:tc>
                  <a:txBody>
                    <a:bodyPr/>
                    <a:lstStyle/>
                    <a:p>
                      <a:r>
                        <a:rPr lang="en-US" sz="1400" dirty="0"/>
                        <a:t>0000</a:t>
                      </a:r>
                    </a:p>
                  </a:txBody>
                  <a:tcPr/>
                </a:tc>
                <a:tc>
                  <a:txBody>
                    <a:bodyPr/>
                    <a:lstStyle/>
                    <a:p>
                      <a:endParaRPr lang="en-US" sz="1400" dirty="0"/>
                    </a:p>
                  </a:txBody>
                  <a:tcPr/>
                </a:tc>
                <a:extLst>
                  <a:ext uri="{0D108BD9-81ED-4DB2-BD59-A6C34878D82A}">
                    <a16:rowId xmlns:a16="http://schemas.microsoft.com/office/drawing/2014/main" val="644288046"/>
                  </a:ext>
                </a:extLst>
              </a:tr>
              <a:tr h="251577">
                <a:tc>
                  <a:txBody>
                    <a:bodyPr/>
                    <a:lstStyle/>
                    <a:p>
                      <a:r>
                        <a:rPr lang="en-US" sz="1400" dirty="0"/>
                        <a:t>SASID</a:t>
                      </a:r>
                    </a:p>
                  </a:txBody>
                  <a:tcPr/>
                </a:tc>
                <a:tc>
                  <a:txBody>
                    <a:bodyPr/>
                    <a:lstStyle/>
                    <a:p>
                      <a:r>
                        <a:rPr lang="en-US" sz="1400" dirty="0"/>
                        <a:t>10</a:t>
                      </a:r>
                    </a:p>
                  </a:txBody>
                  <a:tcPr/>
                </a:tc>
                <a:tc>
                  <a:txBody>
                    <a:bodyPr/>
                    <a:lstStyle/>
                    <a:p>
                      <a:r>
                        <a:rPr lang="en-US" sz="1400" dirty="0"/>
                        <a:t>B</a:t>
                      </a:r>
                    </a:p>
                  </a:txBody>
                  <a:tcPr/>
                </a:tc>
                <a:tc>
                  <a:txBody>
                    <a:bodyPr/>
                    <a:lstStyle/>
                    <a:p>
                      <a:r>
                        <a:rPr lang="en-US" sz="1400" dirty="0"/>
                        <a:t>0000000000</a:t>
                      </a:r>
                    </a:p>
                  </a:txBody>
                  <a:tcPr/>
                </a:tc>
                <a:tc>
                  <a:txBody>
                    <a:bodyPr/>
                    <a:lstStyle/>
                    <a:p>
                      <a:r>
                        <a:rPr lang="en-US" sz="1400" dirty="0"/>
                        <a:t>Must match RITS</a:t>
                      </a:r>
                    </a:p>
                  </a:txBody>
                  <a:tcPr/>
                </a:tc>
                <a:extLst>
                  <a:ext uri="{0D108BD9-81ED-4DB2-BD59-A6C34878D82A}">
                    <a16:rowId xmlns:a16="http://schemas.microsoft.com/office/drawing/2014/main" val="132622532"/>
                  </a:ext>
                </a:extLst>
              </a:tr>
              <a:tr h="251577">
                <a:tc>
                  <a:txBody>
                    <a:bodyPr/>
                    <a:lstStyle/>
                    <a:p>
                      <a:r>
                        <a:rPr lang="en-US" sz="1400" dirty="0"/>
                        <a:t>First Name Student</a:t>
                      </a:r>
                    </a:p>
                  </a:txBody>
                  <a:tcPr/>
                </a:tc>
                <a:tc>
                  <a:txBody>
                    <a:bodyPr/>
                    <a:lstStyle/>
                    <a:p>
                      <a:r>
                        <a:rPr lang="en-US" sz="1400" dirty="0"/>
                        <a:t>30</a:t>
                      </a:r>
                    </a:p>
                  </a:txBody>
                  <a:tcPr/>
                </a:tc>
                <a:tc>
                  <a:txBody>
                    <a:bodyPr/>
                    <a:lstStyle/>
                    <a:p>
                      <a:r>
                        <a:rPr lang="en-US" sz="1400" dirty="0"/>
                        <a:t>C</a:t>
                      </a:r>
                    </a:p>
                  </a:txBody>
                  <a:tcPr/>
                </a:tc>
                <a:tc>
                  <a:txBody>
                    <a:bodyPr/>
                    <a:lstStyle/>
                    <a:p>
                      <a:r>
                        <a:rPr lang="en-US" sz="1400" dirty="0"/>
                        <a:t>Valid name</a:t>
                      </a:r>
                    </a:p>
                  </a:txBody>
                  <a:tcPr/>
                </a:tc>
                <a:tc>
                  <a:txBody>
                    <a:bodyPr/>
                    <a:lstStyle/>
                    <a:p>
                      <a:r>
                        <a:rPr lang="en-US" sz="1400" dirty="0"/>
                        <a:t>Must match RITS</a:t>
                      </a:r>
                    </a:p>
                  </a:txBody>
                  <a:tcPr/>
                </a:tc>
                <a:extLst>
                  <a:ext uri="{0D108BD9-81ED-4DB2-BD59-A6C34878D82A}">
                    <a16:rowId xmlns:a16="http://schemas.microsoft.com/office/drawing/2014/main" val="3618799389"/>
                  </a:ext>
                </a:extLst>
              </a:tr>
              <a:tr h="251577">
                <a:tc>
                  <a:txBody>
                    <a:bodyPr/>
                    <a:lstStyle/>
                    <a:p>
                      <a:r>
                        <a:rPr lang="en-US" sz="1400" dirty="0"/>
                        <a:t>Last Name Student</a:t>
                      </a:r>
                    </a:p>
                  </a:txBody>
                  <a:tcPr/>
                </a:tc>
                <a:tc>
                  <a:txBody>
                    <a:bodyPr/>
                    <a:lstStyle/>
                    <a:p>
                      <a:r>
                        <a:rPr lang="en-US" sz="1400" dirty="0"/>
                        <a:t>30</a:t>
                      </a:r>
                    </a:p>
                  </a:txBody>
                  <a:tcPr/>
                </a:tc>
                <a:tc>
                  <a:txBody>
                    <a:bodyPr/>
                    <a:lstStyle/>
                    <a:p>
                      <a:r>
                        <a:rPr lang="en-US" sz="1400" dirty="0"/>
                        <a:t>D</a:t>
                      </a:r>
                    </a:p>
                  </a:txBody>
                  <a:tcPr/>
                </a:tc>
                <a:tc>
                  <a:txBody>
                    <a:bodyPr/>
                    <a:lstStyle/>
                    <a:p>
                      <a:r>
                        <a:rPr lang="en-US" sz="1400" dirty="0"/>
                        <a:t>Valid name</a:t>
                      </a:r>
                    </a:p>
                  </a:txBody>
                  <a:tcPr/>
                </a:tc>
                <a:tc>
                  <a:txBody>
                    <a:bodyPr/>
                    <a:lstStyle/>
                    <a:p>
                      <a:r>
                        <a:rPr lang="en-US" sz="1400" dirty="0"/>
                        <a:t>Must match RITS</a:t>
                      </a:r>
                    </a:p>
                  </a:txBody>
                  <a:tcPr/>
                </a:tc>
                <a:extLst>
                  <a:ext uri="{0D108BD9-81ED-4DB2-BD59-A6C34878D82A}">
                    <a16:rowId xmlns:a16="http://schemas.microsoft.com/office/drawing/2014/main" val="163430014"/>
                  </a:ext>
                </a:extLst>
              </a:tr>
              <a:tr h="251577">
                <a:tc>
                  <a:txBody>
                    <a:bodyPr/>
                    <a:lstStyle/>
                    <a:p>
                      <a:r>
                        <a:rPr lang="en-US" sz="1400" dirty="0"/>
                        <a:t>Gender Student</a:t>
                      </a:r>
                    </a:p>
                  </a:txBody>
                  <a:tcPr/>
                </a:tc>
                <a:tc>
                  <a:txBody>
                    <a:bodyPr/>
                    <a:lstStyle/>
                    <a:p>
                      <a:r>
                        <a:rPr lang="en-US" sz="1400" dirty="0"/>
                        <a:t>2</a:t>
                      </a:r>
                    </a:p>
                  </a:txBody>
                  <a:tcPr/>
                </a:tc>
                <a:tc>
                  <a:txBody>
                    <a:bodyPr/>
                    <a:lstStyle/>
                    <a:p>
                      <a:r>
                        <a:rPr lang="en-US" sz="1400" dirty="0"/>
                        <a:t>E</a:t>
                      </a:r>
                    </a:p>
                  </a:txBody>
                  <a:tcPr/>
                </a:tc>
                <a:tc>
                  <a:txBody>
                    <a:bodyPr/>
                    <a:lstStyle/>
                    <a:p>
                      <a:r>
                        <a:rPr lang="en-US" sz="1400" dirty="0"/>
                        <a:t>01 or 02</a:t>
                      </a:r>
                    </a:p>
                  </a:txBody>
                  <a:tcPr/>
                </a:tc>
                <a:tc>
                  <a:txBody>
                    <a:bodyPr/>
                    <a:lstStyle/>
                    <a:p>
                      <a:r>
                        <a:rPr lang="en-US" sz="1400" dirty="0"/>
                        <a:t>Must match RITS</a:t>
                      </a:r>
                    </a:p>
                  </a:txBody>
                  <a:tcPr/>
                </a:tc>
                <a:extLst>
                  <a:ext uri="{0D108BD9-81ED-4DB2-BD59-A6C34878D82A}">
                    <a16:rowId xmlns:a16="http://schemas.microsoft.com/office/drawing/2014/main" val="1373746735"/>
                  </a:ext>
                </a:extLst>
              </a:tr>
              <a:tr h="251577">
                <a:tc>
                  <a:txBody>
                    <a:bodyPr/>
                    <a:lstStyle/>
                    <a:p>
                      <a:r>
                        <a:rPr lang="en-US" sz="1400" dirty="0"/>
                        <a:t>Birth Date Student</a:t>
                      </a:r>
                    </a:p>
                  </a:txBody>
                  <a:tcPr/>
                </a:tc>
                <a:tc>
                  <a:txBody>
                    <a:bodyPr/>
                    <a:lstStyle/>
                    <a:p>
                      <a:r>
                        <a:rPr lang="en-US" sz="1400" dirty="0"/>
                        <a:t>8</a:t>
                      </a:r>
                    </a:p>
                  </a:txBody>
                  <a:tcPr/>
                </a:tc>
                <a:tc>
                  <a:txBody>
                    <a:bodyPr/>
                    <a:lstStyle/>
                    <a:p>
                      <a:r>
                        <a:rPr lang="en-US" sz="1400" dirty="0"/>
                        <a:t>F</a:t>
                      </a:r>
                    </a:p>
                  </a:txBody>
                  <a:tcPr/>
                </a:tc>
                <a:tc>
                  <a:txBody>
                    <a:bodyPr/>
                    <a:lstStyle/>
                    <a:p>
                      <a:r>
                        <a:rPr lang="en-US" sz="1400" dirty="0"/>
                        <a:t>12312013</a:t>
                      </a:r>
                    </a:p>
                  </a:txBody>
                  <a:tcPr/>
                </a:tc>
                <a:tc>
                  <a:txBody>
                    <a:bodyPr/>
                    <a:lstStyle/>
                    <a:p>
                      <a:r>
                        <a:rPr lang="en-US" sz="1400" dirty="0"/>
                        <a:t>MMDDYYYY </a:t>
                      </a:r>
                    </a:p>
                  </a:txBody>
                  <a:tcPr/>
                </a:tc>
                <a:extLst>
                  <a:ext uri="{0D108BD9-81ED-4DB2-BD59-A6C34878D82A}">
                    <a16:rowId xmlns:a16="http://schemas.microsoft.com/office/drawing/2014/main" val="167682663"/>
                  </a:ext>
                </a:extLst>
              </a:tr>
              <a:tr h="251577">
                <a:tc>
                  <a:txBody>
                    <a:bodyPr/>
                    <a:lstStyle/>
                    <a:p>
                      <a:r>
                        <a:rPr lang="en-US" sz="1400" dirty="0"/>
                        <a:t>Adjustment Justification Code</a:t>
                      </a:r>
                    </a:p>
                  </a:txBody>
                  <a:tcPr/>
                </a:tc>
                <a:tc>
                  <a:txBody>
                    <a:bodyPr/>
                    <a:lstStyle/>
                    <a:p>
                      <a:r>
                        <a:rPr lang="en-US" sz="1400" dirty="0"/>
                        <a:t>2</a:t>
                      </a:r>
                    </a:p>
                  </a:txBody>
                  <a:tcPr/>
                </a:tc>
                <a:tc>
                  <a:txBody>
                    <a:bodyPr/>
                    <a:lstStyle/>
                    <a:p>
                      <a:r>
                        <a:rPr lang="en-US" sz="1400" dirty="0"/>
                        <a:t>G</a:t>
                      </a:r>
                    </a:p>
                  </a:txBody>
                  <a:tcPr/>
                </a:tc>
                <a:tc>
                  <a:txBody>
                    <a:bodyPr/>
                    <a:lstStyle/>
                    <a:p>
                      <a:r>
                        <a:rPr lang="en-US" sz="1400" dirty="0"/>
                        <a:t>00</a:t>
                      </a:r>
                    </a:p>
                  </a:txBody>
                  <a:tcPr/>
                </a:tc>
                <a:tc>
                  <a:txBody>
                    <a:bodyPr/>
                    <a:lstStyle/>
                    <a:p>
                      <a:endParaRPr lang="en-US" sz="1400" dirty="0"/>
                    </a:p>
                  </a:txBody>
                  <a:tcPr/>
                </a:tc>
                <a:extLst>
                  <a:ext uri="{0D108BD9-81ED-4DB2-BD59-A6C34878D82A}">
                    <a16:rowId xmlns:a16="http://schemas.microsoft.com/office/drawing/2014/main" val="3680899062"/>
                  </a:ext>
                </a:extLst>
              </a:tr>
              <a:tr h="427680">
                <a:tc>
                  <a:txBody>
                    <a:bodyPr/>
                    <a:lstStyle/>
                    <a:p>
                      <a:r>
                        <a:rPr lang="en-US" sz="1400" dirty="0"/>
                        <a:t>Adjustment School Code</a:t>
                      </a:r>
                    </a:p>
                  </a:txBody>
                  <a:tcPr/>
                </a:tc>
                <a:tc>
                  <a:txBody>
                    <a:bodyPr/>
                    <a:lstStyle/>
                    <a:p>
                      <a:r>
                        <a:rPr lang="en-US" sz="1400" dirty="0"/>
                        <a:t>4</a:t>
                      </a:r>
                    </a:p>
                  </a:txBody>
                  <a:tcPr/>
                </a:tc>
                <a:tc>
                  <a:txBody>
                    <a:bodyPr/>
                    <a:lstStyle/>
                    <a:p>
                      <a:r>
                        <a:rPr lang="en-US" sz="1400" dirty="0"/>
                        <a:t>H</a:t>
                      </a:r>
                    </a:p>
                  </a:txBody>
                  <a:tcPr/>
                </a:tc>
                <a:tc>
                  <a:txBody>
                    <a:bodyPr/>
                    <a:lstStyle/>
                    <a:p>
                      <a:r>
                        <a:rPr lang="en-US" sz="1400" dirty="0"/>
                        <a:t>0000</a:t>
                      </a:r>
                    </a:p>
                  </a:txBody>
                  <a:tcPr/>
                </a:tc>
                <a:tc>
                  <a:txBody>
                    <a:bodyPr/>
                    <a:lstStyle/>
                    <a:p>
                      <a:r>
                        <a:rPr lang="en-US" sz="1400" dirty="0"/>
                        <a:t>Last school attended in your district, matches the SEY error detail report for SE700 series errors/warnings</a:t>
                      </a:r>
                    </a:p>
                  </a:txBody>
                  <a:tcPr/>
                </a:tc>
                <a:extLst>
                  <a:ext uri="{0D108BD9-81ED-4DB2-BD59-A6C34878D82A}">
                    <a16:rowId xmlns:a16="http://schemas.microsoft.com/office/drawing/2014/main" val="4216082113"/>
                  </a:ext>
                </a:extLst>
              </a:tr>
              <a:tr h="779888">
                <a:tc>
                  <a:txBody>
                    <a:bodyPr/>
                    <a:lstStyle/>
                    <a:p>
                      <a:r>
                        <a:rPr lang="en-US" sz="1400" dirty="0"/>
                        <a:t>Adjustment Year</a:t>
                      </a:r>
                    </a:p>
                  </a:txBody>
                  <a:tcPr/>
                </a:tc>
                <a:tc>
                  <a:txBody>
                    <a:bodyPr/>
                    <a:lstStyle/>
                    <a:p>
                      <a:r>
                        <a:rPr lang="en-US" sz="1400" dirty="0"/>
                        <a:t>4</a:t>
                      </a:r>
                    </a:p>
                  </a:txBody>
                  <a:tcPr/>
                </a:tc>
                <a:tc>
                  <a:txBody>
                    <a:bodyPr/>
                    <a:lstStyle/>
                    <a:p>
                      <a:r>
                        <a:rPr lang="en-US" sz="1400" dirty="0"/>
                        <a:t>I</a:t>
                      </a:r>
                    </a:p>
                  </a:txBody>
                  <a:tcPr/>
                </a:tc>
                <a:tc>
                  <a:txBody>
                    <a:bodyPr/>
                    <a:lstStyle/>
                    <a:p>
                      <a:r>
                        <a:rPr lang="en-US" sz="1400" dirty="0"/>
                        <a:t>2017</a:t>
                      </a:r>
                    </a:p>
                  </a:txBody>
                  <a:tcPr/>
                </a:tc>
                <a:tc>
                  <a:txBody>
                    <a:bodyPr/>
                    <a:lstStyle/>
                    <a:p>
                      <a:r>
                        <a:rPr lang="en-US" sz="1400" dirty="0"/>
                        <a:t>Last school year the student attended in your district. Always reflects the Spring semester. For example, an exit date in the 2021-2022 school year is Adjustment Year 2022.</a:t>
                      </a:r>
                    </a:p>
                  </a:txBody>
                  <a:tcPr/>
                </a:tc>
                <a:extLst>
                  <a:ext uri="{0D108BD9-81ED-4DB2-BD59-A6C34878D82A}">
                    <a16:rowId xmlns:a16="http://schemas.microsoft.com/office/drawing/2014/main" val="3475670916"/>
                  </a:ext>
                </a:extLst>
              </a:tr>
            </a:tbl>
          </a:graphicData>
        </a:graphic>
      </p:graphicFrame>
      <p:sp>
        <p:nvSpPr>
          <p:cNvPr id="4" name="Slide Number Placeholder 3">
            <a:extLst>
              <a:ext uri="{FF2B5EF4-FFF2-40B4-BE49-F238E27FC236}">
                <a16:creationId xmlns:a16="http://schemas.microsoft.com/office/drawing/2014/main" id="{8DA831FB-40AA-55B9-715C-AB5A16CB6D1D}"/>
              </a:ext>
            </a:extLst>
          </p:cNvPr>
          <p:cNvSpPr>
            <a:spLocks noGrp="1"/>
          </p:cNvSpPr>
          <p:nvPr>
            <p:ph type="sldNum" sz="quarter" idx="12"/>
          </p:nvPr>
        </p:nvSpPr>
        <p:spPr/>
        <p:txBody>
          <a:bodyPr/>
          <a:lstStyle/>
          <a:p>
            <a:fld id="{C479D5F6-EDCB-402A-AC08-4943A1820E8F}" type="slidenum">
              <a:rPr lang="en-US" smtClean="0"/>
              <a:pPr/>
              <a:t>83</a:t>
            </a:fld>
            <a:endParaRPr lang="en-US" dirty="0"/>
          </a:p>
        </p:txBody>
      </p:sp>
    </p:spTree>
    <p:extLst>
      <p:ext uri="{BB962C8B-B14F-4D97-AF65-F5344CB8AC3E}">
        <p14:creationId xmlns:p14="http://schemas.microsoft.com/office/powerpoint/2010/main" val="17441828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F97BE-10B7-61FD-8753-56705876F44E}"/>
              </a:ext>
            </a:extLst>
          </p:cNvPr>
          <p:cNvSpPr>
            <a:spLocks noGrp="1"/>
          </p:cNvSpPr>
          <p:nvPr>
            <p:ph type="title"/>
          </p:nvPr>
        </p:nvSpPr>
        <p:spPr/>
        <p:txBody>
          <a:bodyPr/>
          <a:lstStyle/>
          <a:p>
            <a:r>
              <a:rPr lang="en-US" dirty="0"/>
              <a:t>Adjustment Justification Code</a:t>
            </a:r>
          </a:p>
        </p:txBody>
      </p:sp>
      <p:sp>
        <p:nvSpPr>
          <p:cNvPr id="3" name="Content Placeholder 2">
            <a:extLst>
              <a:ext uri="{FF2B5EF4-FFF2-40B4-BE49-F238E27FC236}">
                <a16:creationId xmlns:a16="http://schemas.microsoft.com/office/drawing/2014/main" id="{47DCB6A5-A5FB-DA3C-AE4E-0437CC55AD30}"/>
              </a:ext>
            </a:extLst>
          </p:cNvPr>
          <p:cNvSpPr>
            <a:spLocks noGrp="1"/>
          </p:cNvSpPr>
          <p:nvPr>
            <p:ph idx="1"/>
          </p:nvPr>
        </p:nvSpPr>
        <p:spPr>
          <a:xfrm>
            <a:off x="838200" y="1554480"/>
            <a:ext cx="10515600" cy="4801870"/>
          </a:xfrm>
        </p:spPr>
        <p:txBody>
          <a:bodyPr>
            <a:normAutofit fontScale="85000" lnSpcReduction="20000"/>
          </a:bodyPr>
          <a:lstStyle/>
          <a:p>
            <a:r>
              <a:rPr lang="en-US" dirty="0"/>
              <a:t>Correlate to the final exit type in a prior year being adjusted and the circumstances of the adjustments</a:t>
            </a:r>
          </a:p>
          <a:p>
            <a:pPr lvl="1"/>
            <a:r>
              <a:rPr lang="en-US" dirty="0"/>
              <a:t>Request for transcripts received</a:t>
            </a:r>
          </a:p>
          <a:p>
            <a:pPr lvl="1"/>
            <a:r>
              <a:rPr lang="en-US" dirty="0"/>
              <a:t>Student received HSED</a:t>
            </a:r>
          </a:p>
          <a:p>
            <a:r>
              <a:rPr lang="en-US" dirty="0"/>
              <a:t>Adjustments for Dropouts (prior year exit 40 or 00)</a:t>
            </a:r>
          </a:p>
          <a:p>
            <a:pPr lvl="1"/>
            <a:r>
              <a:rPr lang="en-US" dirty="0"/>
              <a:t>40 (prior year exit 00)</a:t>
            </a:r>
          </a:p>
          <a:p>
            <a:pPr lvl="1"/>
            <a:r>
              <a:rPr lang="en-US" dirty="0"/>
              <a:t>41, 42 (prior year exit 40)</a:t>
            </a:r>
          </a:p>
          <a:p>
            <a:pPr lvl="1"/>
            <a:r>
              <a:rPr lang="en-US" dirty="0"/>
              <a:t>Also used for students with prior year exit 18, 19, 21, 26, 30 who returned to public education (SE706 error)</a:t>
            </a:r>
          </a:p>
          <a:p>
            <a:r>
              <a:rPr lang="en-US" dirty="0"/>
              <a:t>Adjustments for Expulsions (prior year exit 50)</a:t>
            </a:r>
          </a:p>
          <a:p>
            <a:pPr lvl="1"/>
            <a:r>
              <a:rPr lang="en-US" dirty="0"/>
              <a:t>51, 52</a:t>
            </a:r>
          </a:p>
          <a:p>
            <a:r>
              <a:rPr lang="en-US" dirty="0"/>
              <a:t>Adjustments for External HSED Program Enrollees (prior year exit 70)</a:t>
            </a:r>
          </a:p>
          <a:p>
            <a:pPr lvl="1"/>
            <a:r>
              <a:rPr lang="en-US" dirty="0"/>
              <a:t>71, 77</a:t>
            </a:r>
          </a:p>
          <a:p>
            <a:r>
              <a:rPr lang="en-US" dirty="0"/>
              <a:t>Adjustments for misreported graduates (prior year exit 00)</a:t>
            </a:r>
          </a:p>
          <a:p>
            <a:pPr lvl="1"/>
            <a:r>
              <a:rPr lang="en-US" dirty="0"/>
              <a:t>90, 96</a:t>
            </a:r>
          </a:p>
          <a:p>
            <a:pPr lvl="1"/>
            <a:r>
              <a:rPr lang="en-US" dirty="0"/>
              <a:t>Students with Anticipated Year of Graduation (AYG) 2022 and beyond must have corresponding graduation guidelines measures reported</a:t>
            </a:r>
          </a:p>
          <a:p>
            <a:pPr lvl="1"/>
            <a:endParaRPr lang="en-US" dirty="0"/>
          </a:p>
          <a:p>
            <a:endParaRPr lang="en-US" dirty="0"/>
          </a:p>
        </p:txBody>
      </p:sp>
      <p:sp>
        <p:nvSpPr>
          <p:cNvPr id="4" name="Slide Number Placeholder 3">
            <a:extLst>
              <a:ext uri="{FF2B5EF4-FFF2-40B4-BE49-F238E27FC236}">
                <a16:creationId xmlns:a16="http://schemas.microsoft.com/office/drawing/2014/main" id="{8AB8DF04-BAC4-25F8-0A0B-1938EC196C3E}"/>
              </a:ext>
            </a:extLst>
          </p:cNvPr>
          <p:cNvSpPr>
            <a:spLocks noGrp="1"/>
          </p:cNvSpPr>
          <p:nvPr>
            <p:ph type="sldNum" sz="quarter" idx="12"/>
          </p:nvPr>
        </p:nvSpPr>
        <p:spPr/>
        <p:txBody>
          <a:bodyPr/>
          <a:lstStyle/>
          <a:p>
            <a:fld id="{C479D5F6-EDCB-402A-AC08-4943A1820E8F}" type="slidenum">
              <a:rPr lang="en-US" smtClean="0"/>
              <a:pPr/>
              <a:t>84</a:t>
            </a:fld>
            <a:endParaRPr lang="en-US" dirty="0"/>
          </a:p>
        </p:txBody>
      </p:sp>
    </p:spTree>
    <p:extLst>
      <p:ext uri="{BB962C8B-B14F-4D97-AF65-F5344CB8AC3E}">
        <p14:creationId xmlns:p14="http://schemas.microsoft.com/office/powerpoint/2010/main" val="277818067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7ADF3-6F95-66F4-2B29-E0B8C428CB16}"/>
              </a:ext>
            </a:extLst>
          </p:cNvPr>
          <p:cNvSpPr>
            <a:spLocks noGrp="1"/>
          </p:cNvSpPr>
          <p:nvPr>
            <p:ph type="ctrTitle"/>
          </p:nvPr>
        </p:nvSpPr>
        <p:spPr/>
        <p:txBody>
          <a:bodyPr/>
          <a:lstStyle/>
          <a:p>
            <a:r>
              <a:rPr lang="en-US" dirty="0"/>
              <a:t>Post Cross LEA Phase &amp; Final Dates</a:t>
            </a:r>
          </a:p>
        </p:txBody>
      </p:sp>
      <p:sp>
        <p:nvSpPr>
          <p:cNvPr id="3" name="Slide Number Placeholder 2">
            <a:extLst>
              <a:ext uri="{FF2B5EF4-FFF2-40B4-BE49-F238E27FC236}">
                <a16:creationId xmlns:a16="http://schemas.microsoft.com/office/drawing/2014/main" id="{6D7F9BFF-8C4E-D4B2-C81A-2047F31D74AC}"/>
              </a:ext>
            </a:extLst>
          </p:cNvPr>
          <p:cNvSpPr>
            <a:spLocks noGrp="1"/>
          </p:cNvSpPr>
          <p:nvPr>
            <p:ph type="sldNum" sz="quarter" idx="12"/>
          </p:nvPr>
        </p:nvSpPr>
        <p:spPr/>
        <p:txBody>
          <a:bodyPr/>
          <a:lstStyle/>
          <a:p>
            <a:fld id="{C479D5F6-EDCB-402A-AC08-4943A1820E8F}" type="slidenum">
              <a:rPr lang="en-US" smtClean="0"/>
              <a:pPr/>
              <a:t>85</a:t>
            </a:fld>
            <a:endParaRPr lang="en-US" dirty="0"/>
          </a:p>
        </p:txBody>
      </p:sp>
    </p:spTree>
    <p:extLst>
      <p:ext uri="{BB962C8B-B14F-4D97-AF65-F5344CB8AC3E}">
        <p14:creationId xmlns:p14="http://schemas.microsoft.com/office/powerpoint/2010/main" val="415188701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Post-Cross LEA Phase?</a:t>
            </a:r>
          </a:p>
        </p:txBody>
      </p:sp>
      <p:sp>
        <p:nvSpPr>
          <p:cNvPr id="3" name="Content Placeholder 2"/>
          <p:cNvSpPr>
            <a:spLocks noGrp="1"/>
          </p:cNvSpPr>
          <p:nvPr>
            <p:ph idx="1"/>
          </p:nvPr>
        </p:nvSpPr>
        <p:spPr/>
        <p:txBody>
          <a:bodyPr>
            <a:normAutofit fontScale="92500" lnSpcReduction="10000"/>
          </a:bodyPr>
          <a:lstStyle/>
          <a:p>
            <a:r>
              <a:rPr lang="en-US" dirty="0"/>
              <a:t>Second and final validation phase of the SEY data collection</a:t>
            </a:r>
          </a:p>
          <a:p>
            <a:r>
              <a:rPr lang="en-US" dirty="0"/>
              <a:t>Final opportunity for districts to validate their SEY data</a:t>
            </a:r>
          </a:p>
          <a:p>
            <a:r>
              <a:rPr lang="en-US" dirty="0"/>
              <a:t>Initiated by a process run by CDE after districts submit their data for the Cross LEA Phase</a:t>
            </a:r>
          </a:p>
          <a:p>
            <a:pPr lvl="1"/>
            <a:r>
              <a:rPr lang="en-US" dirty="0"/>
              <a:t>Triggers SE900 series errors/warnings</a:t>
            </a:r>
          </a:p>
          <a:p>
            <a:pPr lvl="1"/>
            <a:r>
              <a:rPr lang="en-US" dirty="0"/>
              <a:t>Any SE001-SE700 errors that arise must also be addressed (requires an exception request)</a:t>
            </a:r>
          </a:p>
          <a:p>
            <a:r>
              <a:rPr lang="en-US" dirty="0"/>
              <a:t>Districts can only independently update select data for select students based upon SE900 series errors</a:t>
            </a:r>
          </a:p>
          <a:p>
            <a:pPr lvl="1"/>
            <a:r>
              <a:rPr lang="en-US" dirty="0"/>
              <a:t>Submit a post-cross data change request for any updates needed outside the SE900 series errors</a:t>
            </a:r>
          </a:p>
          <a:p>
            <a:r>
              <a:rPr lang="en-US" dirty="0">
                <a:highlight>
                  <a:srgbClr val="FFFFCC"/>
                </a:highlight>
              </a:rPr>
              <a:t>During this phase, snapshots are not unlocked, only ‘updated’. </a:t>
            </a:r>
          </a:p>
          <a:p>
            <a:pPr lvl="1"/>
            <a:r>
              <a:rPr lang="en-US" dirty="0"/>
              <a:t>All districts must ‘update’ their snapshot at least once during this phase, even if no SE900 business rules were triggered.</a:t>
            </a:r>
          </a:p>
          <a:p>
            <a:pPr marL="457200" lvl="1" indent="0">
              <a:buNone/>
            </a:pPr>
            <a:endParaRPr lang="en-US" altLang="en-US" dirty="0"/>
          </a:p>
        </p:txBody>
      </p:sp>
      <p:sp>
        <p:nvSpPr>
          <p:cNvPr id="4" name="Slide Number Placeholder 3"/>
          <p:cNvSpPr>
            <a:spLocks noGrp="1"/>
          </p:cNvSpPr>
          <p:nvPr>
            <p:ph type="sldNum" sz="quarter" idx="12"/>
          </p:nvPr>
        </p:nvSpPr>
        <p:spPr/>
        <p:txBody>
          <a:bodyPr/>
          <a:lstStyle/>
          <a:p>
            <a:fld id="{C479D5F6-EDCB-402A-AC08-4943A1820E8F}" type="slidenum">
              <a:rPr lang="en-US" smtClean="0"/>
              <a:pPr/>
              <a:t>86</a:t>
            </a:fld>
            <a:endParaRPr lang="en-US" dirty="0"/>
          </a:p>
        </p:txBody>
      </p:sp>
    </p:spTree>
    <p:extLst>
      <p:ext uri="{BB962C8B-B14F-4D97-AF65-F5344CB8AC3E}">
        <p14:creationId xmlns:p14="http://schemas.microsoft.com/office/powerpoint/2010/main" val="638276779"/>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3D506-1EFC-0EF1-3900-CD873191415B}"/>
              </a:ext>
            </a:extLst>
          </p:cNvPr>
          <p:cNvSpPr>
            <a:spLocks noGrp="1"/>
          </p:cNvSpPr>
          <p:nvPr>
            <p:ph type="title"/>
          </p:nvPr>
        </p:nvSpPr>
        <p:spPr/>
        <p:txBody>
          <a:bodyPr/>
          <a:lstStyle/>
          <a:p>
            <a:r>
              <a:rPr lang="en-US" dirty="0"/>
              <a:t>What is </a:t>
            </a:r>
            <a:r>
              <a:rPr lang="en-US"/>
              <a:t>the focus on the Post-Cross LEA Phase?</a:t>
            </a:r>
            <a:endParaRPr lang="en-US" dirty="0"/>
          </a:p>
        </p:txBody>
      </p:sp>
      <p:sp>
        <p:nvSpPr>
          <p:cNvPr id="3" name="Content Placeholder 2">
            <a:extLst>
              <a:ext uri="{FF2B5EF4-FFF2-40B4-BE49-F238E27FC236}">
                <a16:creationId xmlns:a16="http://schemas.microsoft.com/office/drawing/2014/main" id="{BEBD541E-5A5F-5C0C-BB0D-3AD69A454215}"/>
              </a:ext>
            </a:extLst>
          </p:cNvPr>
          <p:cNvSpPr>
            <a:spLocks noGrp="1"/>
          </p:cNvSpPr>
          <p:nvPr>
            <p:ph idx="1"/>
          </p:nvPr>
        </p:nvSpPr>
        <p:spPr/>
        <p:txBody>
          <a:bodyPr/>
          <a:lstStyle/>
          <a:p>
            <a:r>
              <a:rPr lang="en-US" altLang="en-US" dirty="0"/>
              <a:t>Focused on very specific coding scenarios</a:t>
            </a:r>
          </a:p>
          <a:p>
            <a:pPr lvl="1"/>
            <a:r>
              <a:rPr lang="en-US" altLang="en-US" dirty="0"/>
              <a:t>Students with Exit Types (40, 50, 70, 18, 19, 21, 30)  that have been recovered by another district</a:t>
            </a:r>
          </a:p>
          <a:p>
            <a:pPr lvl="1"/>
            <a:r>
              <a:rPr lang="en-US" altLang="en-US" dirty="0"/>
              <a:t>Students with Exit 13 (transfer to another CO Public school) that have not been reported by another CO district</a:t>
            </a:r>
          </a:p>
          <a:p>
            <a:pPr lvl="1"/>
            <a:r>
              <a:rPr lang="en-US" altLang="en-US" dirty="0"/>
              <a:t>Students with Exit 13 who have received their HSED in the current year</a:t>
            </a:r>
          </a:p>
          <a:p>
            <a:pPr lvl="1"/>
            <a:r>
              <a:rPr lang="en-US" altLang="en-US" dirty="0"/>
              <a:t>Students retained in SEY without a record in the subsequent Student October</a:t>
            </a:r>
          </a:p>
          <a:p>
            <a:pPr lvl="1"/>
            <a:r>
              <a:rPr lang="en-US" altLang="en-US" dirty="0"/>
              <a:t>Students with a record in the subsequent Student October with a postsecondary code indicating ASCENT, TREP, PTECH without a retention code in SEY.</a:t>
            </a:r>
          </a:p>
          <a:p>
            <a:pPr lvl="1"/>
            <a:r>
              <a:rPr lang="en-US" altLang="en-US" dirty="0"/>
              <a:t>Students with a record in the subsequent Student October with a SPED transition code but do not have a retention code in SEY</a:t>
            </a:r>
          </a:p>
          <a:p>
            <a:endParaRPr lang="en-US" dirty="0"/>
          </a:p>
        </p:txBody>
      </p:sp>
      <p:sp>
        <p:nvSpPr>
          <p:cNvPr id="4" name="Slide Number Placeholder 3">
            <a:extLst>
              <a:ext uri="{FF2B5EF4-FFF2-40B4-BE49-F238E27FC236}">
                <a16:creationId xmlns:a16="http://schemas.microsoft.com/office/drawing/2014/main" id="{F59A962D-EA2D-B258-797D-5AE877EB27BB}"/>
              </a:ext>
            </a:extLst>
          </p:cNvPr>
          <p:cNvSpPr>
            <a:spLocks noGrp="1"/>
          </p:cNvSpPr>
          <p:nvPr>
            <p:ph type="sldNum" sz="quarter" idx="12"/>
          </p:nvPr>
        </p:nvSpPr>
        <p:spPr/>
        <p:txBody>
          <a:bodyPr/>
          <a:lstStyle/>
          <a:p>
            <a:fld id="{C479D5F6-EDCB-402A-AC08-4943A1820E8F}" type="slidenum">
              <a:rPr lang="en-US" smtClean="0"/>
              <a:pPr/>
              <a:t>87</a:t>
            </a:fld>
            <a:endParaRPr lang="en-US" dirty="0"/>
          </a:p>
        </p:txBody>
      </p:sp>
    </p:spTree>
    <p:extLst>
      <p:ext uri="{BB962C8B-B14F-4D97-AF65-F5344CB8AC3E}">
        <p14:creationId xmlns:p14="http://schemas.microsoft.com/office/powerpoint/2010/main" val="4156462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4268A9-478E-49A9-8C8D-AA695693521A}"/>
              </a:ext>
            </a:extLst>
          </p:cNvPr>
          <p:cNvSpPr>
            <a:spLocks noGrp="1"/>
          </p:cNvSpPr>
          <p:nvPr>
            <p:ph type="title"/>
          </p:nvPr>
        </p:nvSpPr>
        <p:spPr/>
        <p:txBody>
          <a:bodyPr>
            <a:normAutofit/>
          </a:bodyPr>
          <a:lstStyle/>
          <a:p>
            <a:r>
              <a:rPr lang="en-US" sz="3200" dirty="0"/>
              <a:t>Post-Cross LEA Phase Steps</a:t>
            </a:r>
          </a:p>
        </p:txBody>
      </p:sp>
      <p:sp>
        <p:nvSpPr>
          <p:cNvPr id="4" name="Slide Number Placeholder 3">
            <a:extLst>
              <a:ext uri="{FF2B5EF4-FFF2-40B4-BE49-F238E27FC236}">
                <a16:creationId xmlns:a16="http://schemas.microsoft.com/office/drawing/2014/main" id="{4C1878C0-3664-4C44-8D76-5A9A2CB984F6}"/>
              </a:ext>
            </a:extLst>
          </p:cNvPr>
          <p:cNvSpPr>
            <a:spLocks noGrp="1"/>
          </p:cNvSpPr>
          <p:nvPr>
            <p:ph type="sldNum" sz="quarter" idx="12"/>
          </p:nvPr>
        </p:nvSpPr>
        <p:spPr/>
        <p:txBody>
          <a:bodyPr/>
          <a:lstStyle/>
          <a:p>
            <a:fld id="{C479D5F6-EDCB-402A-AC08-4943A1820E8F}" type="slidenum">
              <a:rPr lang="en-US" smtClean="0"/>
              <a:pPr/>
              <a:t>88</a:t>
            </a:fld>
            <a:endParaRPr lang="en-US" dirty="0"/>
          </a:p>
        </p:txBody>
      </p:sp>
      <p:sp>
        <p:nvSpPr>
          <p:cNvPr id="3" name="Content Placeholder 2">
            <a:extLst>
              <a:ext uri="{FF2B5EF4-FFF2-40B4-BE49-F238E27FC236}">
                <a16:creationId xmlns:a16="http://schemas.microsoft.com/office/drawing/2014/main" id="{A47D16C0-8DE5-CEA5-D758-2D2306423FC6}"/>
              </a:ext>
            </a:extLst>
          </p:cNvPr>
          <p:cNvSpPr>
            <a:spLocks noGrp="1"/>
          </p:cNvSpPr>
          <p:nvPr>
            <p:ph idx="1"/>
          </p:nvPr>
        </p:nvSpPr>
        <p:spPr/>
        <p:txBody>
          <a:bodyPr>
            <a:normAutofit lnSpcReduction="10000"/>
          </a:bodyPr>
          <a:lstStyle/>
          <a:p>
            <a:pPr marL="457200" lvl="0" indent="-457200" algn="l">
              <a:buFont typeface="+mj-lt"/>
              <a:buAutoNum type="arabicPeriod"/>
            </a:pPr>
            <a:r>
              <a:rPr lang="en-US" dirty="0"/>
              <a:t>Review post-cross validation errors and warnings</a:t>
            </a:r>
          </a:p>
          <a:p>
            <a:pPr marL="1143000" lvl="1" indent="-457200"/>
            <a:r>
              <a:rPr lang="en-US" dirty="0"/>
              <a:t>SE900s</a:t>
            </a:r>
          </a:p>
          <a:p>
            <a:pPr marL="1143000" lvl="1" indent="-457200"/>
            <a:r>
              <a:rPr lang="en-US" dirty="0"/>
              <a:t>Any SE001-SE700 series errors that arise</a:t>
            </a:r>
          </a:p>
          <a:p>
            <a:pPr marL="457200" lvl="0" indent="-457200" algn="l">
              <a:buFont typeface="+mj-lt"/>
              <a:buAutoNum type="arabicPeriod"/>
            </a:pPr>
            <a:r>
              <a:rPr lang="en-US" dirty="0"/>
              <a:t>Edit student records as needed to address business rules</a:t>
            </a:r>
          </a:p>
          <a:p>
            <a:pPr marL="1028700" lvl="1" indent="-342900"/>
            <a:r>
              <a:rPr lang="en-US" dirty="0"/>
              <a:t>Data Pipeline </a:t>
            </a:r>
            <a:r>
              <a:rPr lang="en-US" dirty="0">
                <a:sym typeface="Wingdings" panose="05000000000000000000" pitchFamily="2" charset="2"/>
              </a:rPr>
              <a:t> Edit Record</a:t>
            </a:r>
          </a:p>
          <a:p>
            <a:pPr marL="1028700" lvl="1" indent="-342900"/>
            <a:r>
              <a:rPr lang="en-US" dirty="0"/>
              <a:t>Request exceptions as needed</a:t>
            </a:r>
          </a:p>
          <a:p>
            <a:pPr marL="1028700" lvl="1" indent="-342900"/>
            <a:r>
              <a:rPr lang="en-US" dirty="0"/>
              <a:t>Request post-cross data changes as needed</a:t>
            </a:r>
          </a:p>
          <a:p>
            <a:pPr marL="457200" lvl="0" indent="-457200" algn="l">
              <a:buFont typeface="+mj-lt"/>
              <a:buAutoNum type="arabicPeriod"/>
            </a:pPr>
            <a:r>
              <a:rPr lang="en-US" dirty="0"/>
              <a:t>Update SEY Snapshot </a:t>
            </a:r>
          </a:p>
          <a:p>
            <a:pPr marL="1143000" lvl="1" indent="-457200"/>
            <a:r>
              <a:rPr lang="en-US" dirty="0"/>
              <a:t>Repeating steps 1-3 as needed</a:t>
            </a:r>
          </a:p>
          <a:p>
            <a:pPr marL="457200" lvl="0" indent="-457200" algn="l">
              <a:buFont typeface="+mj-lt"/>
              <a:buAutoNum type="arabicPeriod"/>
            </a:pPr>
            <a:r>
              <a:rPr lang="en-US" dirty="0"/>
              <a:t>Validate data</a:t>
            </a:r>
          </a:p>
          <a:p>
            <a:pPr marL="1028700" lvl="1" indent="-342900"/>
            <a:r>
              <a:rPr lang="en-US" dirty="0"/>
              <a:t>Graduation/Completion/Dropout/Mobility/Stability</a:t>
            </a:r>
          </a:p>
          <a:p>
            <a:pPr marL="457200" lvl="0" indent="-457200" algn="l">
              <a:buFont typeface="+mj-lt"/>
              <a:buAutoNum type="arabicPeriod"/>
            </a:pPr>
            <a:r>
              <a:rPr lang="en-US" dirty="0"/>
              <a:t>Submit Superintendent Sign-Off form to CDE</a:t>
            </a:r>
          </a:p>
          <a:p>
            <a:pPr marL="1028700" lvl="1" indent="-342900"/>
            <a:r>
              <a:rPr lang="en-US" dirty="0" err="1"/>
              <a:t>SEY~LEAApprover</a:t>
            </a:r>
            <a:r>
              <a:rPr lang="en-US" dirty="0"/>
              <a:t> role in </a:t>
            </a:r>
            <a:r>
              <a:rPr lang="en-US" dirty="0" err="1"/>
              <a:t>IdM</a:t>
            </a:r>
            <a:r>
              <a:rPr lang="en-US" dirty="0"/>
              <a:t> required to download form</a:t>
            </a:r>
          </a:p>
          <a:p>
            <a:pPr marL="1028700" lvl="1" indent="-342900"/>
            <a:r>
              <a:rPr lang="en-US" dirty="0"/>
              <a:t>Email completed forms to </a:t>
            </a:r>
            <a:r>
              <a:rPr lang="en-US" dirty="0">
                <a:hlinkClick r:id="rId3"/>
              </a:rPr>
              <a:t>StudentEndOfYear@cde.state.co.us</a:t>
            </a:r>
            <a:r>
              <a:rPr lang="en-US" dirty="0"/>
              <a:t> </a:t>
            </a:r>
          </a:p>
          <a:p>
            <a:pPr marL="1028700" lvl="1" indent="-342900"/>
            <a:r>
              <a:rPr lang="en-US" dirty="0"/>
              <a:t>Nov. 14 through Dec. 3</a:t>
            </a:r>
          </a:p>
        </p:txBody>
      </p:sp>
    </p:spTree>
    <p:extLst>
      <p:ext uri="{BB962C8B-B14F-4D97-AF65-F5344CB8AC3E}">
        <p14:creationId xmlns:p14="http://schemas.microsoft.com/office/powerpoint/2010/main" val="381597561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FC47C6E1-14A1-FFA6-300E-4EF3E1EA4F18}"/>
              </a:ext>
            </a:extLst>
          </p:cNvPr>
          <p:cNvSpPr>
            <a:spLocks noGrp="1"/>
          </p:cNvSpPr>
          <p:nvPr>
            <p:ph type="title"/>
          </p:nvPr>
        </p:nvSpPr>
        <p:spPr/>
        <p:txBody>
          <a:bodyPr/>
          <a:lstStyle/>
          <a:p>
            <a:r>
              <a:rPr lang="en-US" dirty="0"/>
              <a:t>Final Dates Overview</a:t>
            </a:r>
          </a:p>
        </p:txBody>
      </p:sp>
      <p:sp>
        <p:nvSpPr>
          <p:cNvPr id="3" name="Content Placeholder 2">
            <a:extLst>
              <a:ext uri="{FF2B5EF4-FFF2-40B4-BE49-F238E27FC236}">
                <a16:creationId xmlns:a16="http://schemas.microsoft.com/office/drawing/2014/main" id="{58E3BA65-DB1C-FF91-F2C4-A01763A40D1E}"/>
              </a:ext>
            </a:extLst>
          </p:cNvPr>
          <p:cNvSpPr>
            <a:spLocks noGrp="1"/>
          </p:cNvSpPr>
          <p:nvPr>
            <p:ph idx="1"/>
          </p:nvPr>
        </p:nvSpPr>
        <p:spPr/>
        <p:txBody>
          <a:bodyPr>
            <a:normAutofit fontScale="92500" lnSpcReduction="10000"/>
          </a:bodyPr>
          <a:lstStyle/>
          <a:p>
            <a:r>
              <a:rPr lang="en-US" b="1" dirty="0"/>
              <a:t>Final Report Review Window:</a:t>
            </a:r>
          </a:p>
          <a:p>
            <a:pPr lvl="1"/>
            <a:r>
              <a:rPr lang="en-US" dirty="0"/>
              <a:t>Nov. 22</a:t>
            </a:r>
            <a:r>
              <a:rPr lang="en-US" baseline="30000" dirty="0"/>
              <a:t>nd</a:t>
            </a:r>
            <a:r>
              <a:rPr lang="en-US" dirty="0"/>
              <a:t> to Nov. 26</a:t>
            </a:r>
            <a:r>
              <a:rPr lang="en-US" baseline="30000" dirty="0"/>
              <a:t>th</a:t>
            </a:r>
            <a:r>
              <a:rPr lang="en-US" dirty="0"/>
              <a:t> is the final review window for SEY data</a:t>
            </a:r>
          </a:p>
          <a:p>
            <a:pPr lvl="2"/>
            <a:r>
              <a:rPr lang="en-US" dirty="0"/>
              <a:t>SEY Collection lead will notify respondents directly if any issues are found during CDE’s final review process (Nov. 20</a:t>
            </a:r>
            <a:r>
              <a:rPr lang="en-US" baseline="30000" dirty="0"/>
              <a:t>th</a:t>
            </a:r>
            <a:r>
              <a:rPr lang="en-US" dirty="0"/>
              <a:t> &amp; Nov. 21</a:t>
            </a:r>
            <a:r>
              <a:rPr lang="en-US" baseline="30000" dirty="0"/>
              <a:t>st</a:t>
            </a:r>
            <a:r>
              <a:rPr lang="en-US" dirty="0"/>
              <a:t>)</a:t>
            </a:r>
          </a:p>
          <a:p>
            <a:pPr lvl="2"/>
            <a:r>
              <a:rPr lang="en-US" dirty="0"/>
              <a:t>Contact the SEY Collection Lead if any data updates are needed during this window</a:t>
            </a:r>
          </a:p>
          <a:p>
            <a:r>
              <a:rPr lang="en-US" b="1" dirty="0"/>
              <a:t>Superintendent Verification Form:</a:t>
            </a:r>
          </a:p>
          <a:p>
            <a:pPr lvl="1"/>
            <a:r>
              <a:rPr lang="en-US" dirty="0"/>
              <a:t>Download from data pipeline ‘status dashboard’ screen</a:t>
            </a:r>
          </a:p>
          <a:p>
            <a:pPr lvl="1"/>
            <a:r>
              <a:rPr lang="en-US" dirty="0"/>
              <a:t>Signed by Superintendent</a:t>
            </a:r>
          </a:p>
          <a:p>
            <a:pPr lvl="2"/>
            <a:r>
              <a:rPr lang="en-US" dirty="0"/>
              <a:t>Certifies SEY and Graduation Guidelines data is accurate and complete</a:t>
            </a:r>
          </a:p>
          <a:p>
            <a:pPr lvl="2"/>
            <a:r>
              <a:rPr lang="en-US" dirty="0"/>
              <a:t>Acknowledgment that this data is used in district/school accountability frameworks</a:t>
            </a:r>
          </a:p>
          <a:p>
            <a:pPr lvl="1"/>
            <a:r>
              <a:rPr lang="en-US" dirty="0"/>
              <a:t>Dated after the last updated date of your SEY snapshot as shown on the SEY status dashboard</a:t>
            </a:r>
          </a:p>
          <a:p>
            <a:pPr lvl="1"/>
            <a:r>
              <a:rPr lang="en-US" dirty="0"/>
              <a:t>Scan and email to </a:t>
            </a:r>
            <a:r>
              <a:rPr lang="en-US" dirty="0">
                <a:hlinkClick r:id="rId2"/>
              </a:rPr>
              <a:t>StudentEndOfYear@cde.state.co.us</a:t>
            </a:r>
            <a:endParaRPr lang="en-US" dirty="0"/>
          </a:p>
          <a:p>
            <a:pPr lvl="1"/>
            <a:r>
              <a:rPr lang="en-US" dirty="0"/>
              <a:t>Due Dec. 3, 2024</a:t>
            </a:r>
          </a:p>
          <a:p>
            <a:pPr lvl="1"/>
            <a:r>
              <a:rPr lang="en-US" dirty="0"/>
              <a:t>Will not be accepted prior to Nov. 14, 2024 </a:t>
            </a:r>
          </a:p>
          <a:p>
            <a:r>
              <a:rPr lang="en-US" b="1" dirty="0"/>
              <a:t>Final Data:</a:t>
            </a:r>
          </a:p>
          <a:p>
            <a:pPr lvl="1"/>
            <a:r>
              <a:rPr lang="en-US" dirty="0"/>
              <a:t>Embargoed until the official release January 14, 2025</a:t>
            </a:r>
          </a:p>
          <a:p>
            <a:pPr lvl="1"/>
            <a:r>
              <a:rPr lang="en-US" dirty="0"/>
              <a:t>Districts may use COGNOS/CEDAR reports internally, but may not share graduation/dropout/mobility rates publicly</a:t>
            </a:r>
          </a:p>
        </p:txBody>
      </p:sp>
      <p:sp>
        <p:nvSpPr>
          <p:cNvPr id="4" name="Slide Number Placeholder 3">
            <a:extLst>
              <a:ext uri="{FF2B5EF4-FFF2-40B4-BE49-F238E27FC236}">
                <a16:creationId xmlns:a16="http://schemas.microsoft.com/office/drawing/2014/main" id="{E55E4885-799C-6CD9-30A5-10793F291833}"/>
              </a:ext>
            </a:extLst>
          </p:cNvPr>
          <p:cNvSpPr>
            <a:spLocks noGrp="1"/>
          </p:cNvSpPr>
          <p:nvPr>
            <p:ph type="sldNum" sz="quarter" idx="12"/>
          </p:nvPr>
        </p:nvSpPr>
        <p:spPr/>
        <p:txBody>
          <a:bodyPr/>
          <a:lstStyle/>
          <a:p>
            <a:fld id="{C479D5F6-EDCB-402A-AC08-4943A1820E8F}" type="slidenum">
              <a:rPr lang="en-US" smtClean="0"/>
              <a:pPr/>
              <a:t>89</a:t>
            </a:fld>
            <a:endParaRPr lang="en-US" dirty="0"/>
          </a:p>
        </p:txBody>
      </p:sp>
    </p:spTree>
    <p:extLst>
      <p:ext uri="{BB962C8B-B14F-4D97-AF65-F5344CB8AC3E}">
        <p14:creationId xmlns:p14="http://schemas.microsoft.com/office/powerpoint/2010/main" val="493258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F15B954B-F87C-4B0F-5E3B-6C3C24314321}"/>
              </a:ext>
            </a:extLst>
          </p:cNvPr>
          <p:cNvSpPr>
            <a:spLocks noGrp="1"/>
          </p:cNvSpPr>
          <p:nvPr>
            <p:ph type="title"/>
          </p:nvPr>
        </p:nvSpPr>
        <p:spPr/>
        <p:txBody>
          <a:bodyPr/>
          <a:lstStyle/>
          <a:p>
            <a:r>
              <a:rPr lang="en-US" dirty="0"/>
              <a:t>Snapshot (collection): File Layout</a:t>
            </a:r>
          </a:p>
        </p:txBody>
      </p:sp>
      <p:pic>
        <p:nvPicPr>
          <p:cNvPr id="10" name="Content Placeholder 9" descr="2023-2024 SEY file layout excerpt highlighting the source file column of the data field list">
            <a:extLst>
              <a:ext uri="{FF2B5EF4-FFF2-40B4-BE49-F238E27FC236}">
                <a16:creationId xmlns:a16="http://schemas.microsoft.com/office/drawing/2014/main" id="{40AA0569-7BDB-B700-334B-A915A5674507}"/>
              </a:ext>
            </a:extLst>
          </p:cNvPr>
          <p:cNvPicPr>
            <a:picLocks noGrp="1" noChangeAspect="1"/>
          </p:cNvPicPr>
          <p:nvPr>
            <p:ph sz="quarter" idx="16"/>
          </p:nvPr>
        </p:nvPicPr>
        <p:blipFill>
          <a:blip r:embed="rId2"/>
          <a:stretch>
            <a:fillRect/>
          </a:stretch>
        </p:blipFill>
        <p:spPr>
          <a:xfrm>
            <a:off x="227916" y="868313"/>
            <a:ext cx="6189466" cy="4399189"/>
          </a:xfrm>
        </p:spPr>
      </p:pic>
      <p:sp>
        <p:nvSpPr>
          <p:cNvPr id="6" name="Content Placeholder 5">
            <a:extLst>
              <a:ext uri="{FF2B5EF4-FFF2-40B4-BE49-F238E27FC236}">
                <a16:creationId xmlns:a16="http://schemas.microsoft.com/office/drawing/2014/main" id="{5C15F86F-E83B-F222-0590-F844017F6AC0}"/>
              </a:ext>
            </a:extLst>
          </p:cNvPr>
          <p:cNvSpPr>
            <a:spLocks noGrp="1"/>
          </p:cNvSpPr>
          <p:nvPr>
            <p:ph sz="quarter" idx="15"/>
          </p:nvPr>
        </p:nvSpPr>
        <p:spPr>
          <a:xfrm>
            <a:off x="6417382" y="224405"/>
            <a:ext cx="5715000" cy="5257800"/>
          </a:xfrm>
        </p:spPr>
        <p:txBody>
          <a:bodyPr>
            <a:normAutofit/>
          </a:bodyPr>
          <a:lstStyle/>
          <a:p>
            <a:r>
              <a:rPr lang="en-US" sz="2400" dirty="0"/>
              <a:t>Interchange File Layout</a:t>
            </a:r>
          </a:p>
          <a:p>
            <a:pPr lvl="1"/>
            <a:r>
              <a:rPr lang="en-US" sz="2000" dirty="0"/>
              <a:t>Provides a list of each data field included on an interchange (source) with detailed descriptions and codes.</a:t>
            </a:r>
          </a:p>
          <a:p>
            <a:r>
              <a:rPr lang="en-US" sz="2400" dirty="0"/>
              <a:t>Snapshot File Layout</a:t>
            </a:r>
          </a:p>
          <a:p>
            <a:pPr lvl="1"/>
            <a:r>
              <a:rPr lang="en-US" sz="2000" dirty="0"/>
              <a:t>Dependencies: List of source interchange files needed for the snapshot</a:t>
            </a:r>
          </a:p>
          <a:p>
            <a:pPr lvl="1"/>
            <a:r>
              <a:rPr lang="en-US" sz="2000" dirty="0"/>
              <a:t>Criteria: Rules regarding the types of records pulled from a source file into a snapshot </a:t>
            </a:r>
          </a:p>
          <a:p>
            <a:pPr lvl="1"/>
            <a:r>
              <a:rPr lang="en-US" sz="2000" dirty="0"/>
              <a:t>Data Fields: Includes a list of specific source files for each data field or indicates the field is an internal flag.</a:t>
            </a:r>
          </a:p>
          <a:p>
            <a:pPr lvl="1"/>
            <a:r>
              <a:rPr lang="en-US" sz="2000" dirty="0"/>
              <a:t>Internal Flag Definitions: Provides detailed descriptions of each internal flag data field and codes.</a:t>
            </a:r>
          </a:p>
        </p:txBody>
      </p:sp>
      <p:sp>
        <p:nvSpPr>
          <p:cNvPr id="4" name="Slide Number Placeholder 3">
            <a:extLst>
              <a:ext uri="{FF2B5EF4-FFF2-40B4-BE49-F238E27FC236}">
                <a16:creationId xmlns:a16="http://schemas.microsoft.com/office/drawing/2014/main" id="{E72032A0-6190-B72C-94DA-5F6CEB6C37E2}"/>
              </a:ext>
            </a:extLst>
          </p:cNvPr>
          <p:cNvSpPr>
            <a:spLocks noGrp="1"/>
          </p:cNvSpPr>
          <p:nvPr>
            <p:ph type="sldNum" sz="quarter" idx="12"/>
          </p:nvPr>
        </p:nvSpPr>
        <p:spPr/>
        <p:txBody>
          <a:bodyPr/>
          <a:lstStyle/>
          <a:p>
            <a:fld id="{C479D5F6-EDCB-402A-AC08-4943A1820E8F}" type="slidenum">
              <a:rPr lang="en-US" smtClean="0"/>
              <a:pPr/>
              <a:t>9</a:t>
            </a:fld>
            <a:endParaRPr lang="en-US" dirty="0"/>
          </a:p>
        </p:txBody>
      </p:sp>
    </p:spTree>
    <p:extLst>
      <p:ext uri="{BB962C8B-B14F-4D97-AF65-F5344CB8AC3E}">
        <p14:creationId xmlns:p14="http://schemas.microsoft.com/office/powerpoint/2010/main" val="76030776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3F6D87-EE86-DB74-0C6E-5DEF78A64AA6}"/>
              </a:ext>
            </a:extLst>
          </p:cNvPr>
          <p:cNvSpPr>
            <a:spLocks noGrp="1"/>
          </p:cNvSpPr>
          <p:nvPr>
            <p:ph type="ctrTitle"/>
          </p:nvPr>
        </p:nvSpPr>
        <p:spPr/>
        <p:txBody>
          <a:bodyPr/>
          <a:lstStyle/>
          <a:p>
            <a:r>
              <a:rPr lang="en-US" dirty="0"/>
              <a:t>Adequate Documentation</a:t>
            </a:r>
          </a:p>
        </p:txBody>
      </p:sp>
      <p:sp>
        <p:nvSpPr>
          <p:cNvPr id="3" name="Slide Number Placeholder 2">
            <a:extLst>
              <a:ext uri="{FF2B5EF4-FFF2-40B4-BE49-F238E27FC236}">
                <a16:creationId xmlns:a16="http://schemas.microsoft.com/office/drawing/2014/main" id="{044611EF-F1C0-9EC8-CFF8-354FBF0E1D19}"/>
              </a:ext>
            </a:extLst>
          </p:cNvPr>
          <p:cNvSpPr>
            <a:spLocks noGrp="1"/>
          </p:cNvSpPr>
          <p:nvPr>
            <p:ph type="sldNum" sz="quarter" idx="12"/>
          </p:nvPr>
        </p:nvSpPr>
        <p:spPr/>
        <p:txBody>
          <a:bodyPr/>
          <a:lstStyle/>
          <a:p>
            <a:fld id="{C479D5F6-EDCB-402A-AC08-4943A1820E8F}" type="slidenum">
              <a:rPr lang="en-US" smtClean="0"/>
              <a:pPr/>
              <a:t>90</a:t>
            </a:fld>
            <a:endParaRPr lang="en-US" dirty="0"/>
          </a:p>
        </p:txBody>
      </p:sp>
    </p:spTree>
    <p:extLst>
      <p:ext uri="{BB962C8B-B14F-4D97-AF65-F5344CB8AC3E}">
        <p14:creationId xmlns:p14="http://schemas.microsoft.com/office/powerpoint/2010/main" val="79745624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53AE8-1E4F-654C-AD03-0FCFF477BA8B}"/>
              </a:ext>
            </a:extLst>
          </p:cNvPr>
          <p:cNvSpPr>
            <a:spLocks noGrp="1"/>
          </p:cNvSpPr>
          <p:nvPr>
            <p:ph type="title"/>
          </p:nvPr>
        </p:nvSpPr>
        <p:spPr/>
        <p:txBody>
          <a:bodyPr/>
          <a:lstStyle/>
          <a:p>
            <a:r>
              <a:rPr lang="en-US" dirty="0"/>
              <a:t>Adequate Documentation Overview</a:t>
            </a:r>
            <a:br>
              <a:rPr lang="en-US" dirty="0"/>
            </a:br>
            <a:endParaRPr lang="en-US" dirty="0"/>
          </a:p>
        </p:txBody>
      </p:sp>
      <p:sp>
        <p:nvSpPr>
          <p:cNvPr id="3" name="Content Placeholder 2">
            <a:extLst>
              <a:ext uri="{FF2B5EF4-FFF2-40B4-BE49-F238E27FC236}">
                <a16:creationId xmlns:a16="http://schemas.microsoft.com/office/drawing/2014/main" id="{1120BD34-87C8-DB52-BDE6-CE987CE18763}"/>
              </a:ext>
            </a:extLst>
          </p:cNvPr>
          <p:cNvSpPr>
            <a:spLocks noGrp="1"/>
          </p:cNvSpPr>
          <p:nvPr>
            <p:ph idx="1"/>
          </p:nvPr>
        </p:nvSpPr>
        <p:spPr/>
        <p:txBody>
          <a:bodyPr>
            <a:normAutofit/>
          </a:bodyPr>
          <a:lstStyle/>
          <a:p>
            <a:r>
              <a:rPr lang="en-US" dirty="0"/>
              <a:t>Adequate documentation is the documentation maintained by districts/schools when students transfer out of their district</a:t>
            </a:r>
          </a:p>
          <a:p>
            <a:pPr lvl="1"/>
            <a:r>
              <a:rPr lang="en-US" dirty="0"/>
              <a:t>Documentation necessary to avoid incorrectly coding students as dropouts.</a:t>
            </a:r>
          </a:p>
          <a:p>
            <a:pPr lvl="1"/>
            <a:r>
              <a:rPr lang="en-US" dirty="0"/>
              <a:t>Documentation supports selecting the appropriate exit type for ‘verified transfers out’ of your AYG graduation cohort</a:t>
            </a:r>
          </a:p>
          <a:p>
            <a:r>
              <a:rPr lang="en-US" dirty="0"/>
              <a:t>Adequate documentation is maintained </a:t>
            </a:r>
            <a:r>
              <a:rPr lang="en-US" b="1" u="sng" dirty="0"/>
              <a:t>year-round </a:t>
            </a:r>
            <a:r>
              <a:rPr lang="en-US" dirty="0"/>
              <a:t>and should be readily available upon request by SEY collection </a:t>
            </a:r>
          </a:p>
          <a:p>
            <a:pPr lvl="1"/>
            <a:r>
              <a:rPr lang="en-US" dirty="0"/>
              <a:t>Reviewed by SEY collection lead on a case-by-case basis</a:t>
            </a:r>
          </a:p>
          <a:p>
            <a:pPr lvl="1"/>
            <a:r>
              <a:rPr lang="en-US" dirty="0"/>
              <a:t>Typically used when addressing SE903 errors in the Post-Cross LEA Phase</a:t>
            </a:r>
          </a:p>
        </p:txBody>
      </p:sp>
      <p:sp>
        <p:nvSpPr>
          <p:cNvPr id="4" name="Slide Number Placeholder 3">
            <a:extLst>
              <a:ext uri="{FF2B5EF4-FFF2-40B4-BE49-F238E27FC236}">
                <a16:creationId xmlns:a16="http://schemas.microsoft.com/office/drawing/2014/main" id="{2B27CD51-6D6C-D922-9DE7-6358E7FE363C}"/>
              </a:ext>
            </a:extLst>
          </p:cNvPr>
          <p:cNvSpPr>
            <a:spLocks noGrp="1"/>
          </p:cNvSpPr>
          <p:nvPr>
            <p:ph type="sldNum" sz="quarter" idx="12"/>
          </p:nvPr>
        </p:nvSpPr>
        <p:spPr/>
        <p:txBody>
          <a:bodyPr/>
          <a:lstStyle/>
          <a:p>
            <a:fld id="{C479D5F6-EDCB-402A-AC08-4943A1820E8F}" type="slidenum">
              <a:rPr lang="en-US" smtClean="0"/>
              <a:pPr/>
              <a:t>91</a:t>
            </a:fld>
            <a:endParaRPr lang="en-US" dirty="0"/>
          </a:p>
        </p:txBody>
      </p:sp>
    </p:spTree>
    <p:extLst>
      <p:ext uri="{BB962C8B-B14F-4D97-AF65-F5344CB8AC3E}">
        <p14:creationId xmlns:p14="http://schemas.microsoft.com/office/powerpoint/2010/main" val="2654336434"/>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01F96-E438-7132-B08A-91DCAF162BAC}"/>
              </a:ext>
            </a:extLst>
          </p:cNvPr>
          <p:cNvSpPr>
            <a:spLocks noGrp="1"/>
          </p:cNvSpPr>
          <p:nvPr>
            <p:ph type="title"/>
          </p:nvPr>
        </p:nvSpPr>
        <p:spPr/>
        <p:txBody>
          <a:bodyPr/>
          <a:lstStyle/>
          <a:p>
            <a:r>
              <a:rPr lang="en-US" dirty="0"/>
              <a:t>1-CCR-301 Highlights/Reminders</a:t>
            </a:r>
          </a:p>
        </p:txBody>
      </p:sp>
      <p:sp>
        <p:nvSpPr>
          <p:cNvPr id="3" name="Content Placeholder 2">
            <a:extLst>
              <a:ext uri="{FF2B5EF4-FFF2-40B4-BE49-F238E27FC236}">
                <a16:creationId xmlns:a16="http://schemas.microsoft.com/office/drawing/2014/main" id="{D56ACB62-5F1F-7C74-DFBB-31113164156A}"/>
              </a:ext>
            </a:extLst>
          </p:cNvPr>
          <p:cNvSpPr>
            <a:spLocks noGrp="1"/>
          </p:cNvSpPr>
          <p:nvPr>
            <p:ph idx="1"/>
          </p:nvPr>
        </p:nvSpPr>
        <p:spPr/>
        <p:txBody>
          <a:bodyPr>
            <a:normAutofit/>
          </a:bodyPr>
          <a:lstStyle/>
          <a:p>
            <a:r>
              <a:rPr lang="en-US" dirty="0"/>
              <a:t>When a student withdraws, districts are authorized to request information from the parent or guardian about the specific type of educational enviornment that a student is transferring to in order to monitor compliance with the School Attendance Law. [section 22-33-104 (1), C.R.S.]</a:t>
            </a:r>
          </a:p>
          <a:p>
            <a:endParaRPr lang="en-US" dirty="0"/>
          </a:p>
          <a:p>
            <a:r>
              <a:rPr lang="en-US" dirty="0"/>
              <a:t>Colorado Public Schools and local education agencies are required to send transcripts or to confirm attendance when requested from another Colorado Public School or local education agency within two weeks of receiving the request with the exception of students in out of-home placements whose records must be transferred within five (5) days pursuant to sections 22-32-138(2)(a)(II) and (3)(a), C.R.S</a:t>
            </a:r>
          </a:p>
          <a:p>
            <a:endParaRPr lang="en-US" dirty="0"/>
          </a:p>
        </p:txBody>
      </p:sp>
      <p:sp>
        <p:nvSpPr>
          <p:cNvPr id="4" name="Slide Number Placeholder 3">
            <a:extLst>
              <a:ext uri="{FF2B5EF4-FFF2-40B4-BE49-F238E27FC236}">
                <a16:creationId xmlns:a16="http://schemas.microsoft.com/office/drawing/2014/main" id="{190C49D3-E5EF-9CE3-23E2-9CA9F546CD44}"/>
              </a:ext>
            </a:extLst>
          </p:cNvPr>
          <p:cNvSpPr>
            <a:spLocks noGrp="1"/>
          </p:cNvSpPr>
          <p:nvPr>
            <p:ph type="sldNum" sz="quarter" idx="12"/>
          </p:nvPr>
        </p:nvSpPr>
        <p:spPr/>
        <p:txBody>
          <a:bodyPr/>
          <a:lstStyle/>
          <a:p>
            <a:fld id="{C479D5F6-EDCB-402A-AC08-4943A1820E8F}" type="slidenum">
              <a:rPr lang="en-US" smtClean="0"/>
              <a:pPr/>
              <a:t>92</a:t>
            </a:fld>
            <a:endParaRPr lang="en-US" dirty="0"/>
          </a:p>
        </p:txBody>
      </p:sp>
    </p:spTree>
    <p:extLst>
      <p:ext uri="{BB962C8B-B14F-4D97-AF65-F5344CB8AC3E}">
        <p14:creationId xmlns:p14="http://schemas.microsoft.com/office/powerpoint/2010/main" val="268072019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2CCEED-945E-4784-AFED-470386F6B205}"/>
              </a:ext>
            </a:extLst>
          </p:cNvPr>
          <p:cNvSpPr>
            <a:spLocks noGrp="1"/>
          </p:cNvSpPr>
          <p:nvPr>
            <p:ph type="title"/>
          </p:nvPr>
        </p:nvSpPr>
        <p:spPr/>
        <p:txBody>
          <a:bodyPr/>
          <a:lstStyle/>
          <a:p>
            <a:r>
              <a:rPr lang="en-US" dirty="0"/>
              <a:t>SEY Adequate Documentation Website</a:t>
            </a:r>
          </a:p>
        </p:txBody>
      </p:sp>
      <p:sp>
        <p:nvSpPr>
          <p:cNvPr id="3" name="Content Placeholder 2">
            <a:extLst>
              <a:ext uri="{FF2B5EF4-FFF2-40B4-BE49-F238E27FC236}">
                <a16:creationId xmlns:a16="http://schemas.microsoft.com/office/drawing/2014/main" id="{0468FE05-734F-4D40-AC7A-23A0CD08C3DC}"/>
              </a:ext>
            </a:extLst>
          </p:cNvPr>
          <p:cNvSpPr>
            <a:spLocks noGrp="1"/>
          </p:cNvSpPr>
          <p:nvPr>
            <p:ph idx="1"/>
          </p:nvPr>
        </p:nvSpPr>
        <p:spPr/>
        <p:txBody>
          <a:bodyPr>
            <a:normAutofit/>
          </a:bodyPr>
          <a:lstStyle/>
          <a:p>
            <a:r>
              <a:rPr lang="en-US" dirty="0">
                <a:hlinkClick r:id="rId2"/>
              </a:rPr>
              <a:t>SEY Adequate Documentation Site</a:t>
            </a:r>
            <a:endParaRPr lang="en-US" dirty="0"/>
          </a:p>
          <a:p>
            <a:pPr lvl="1"/>
            <a:r>
              <a:rPr lang="en-US" dirty="0"/>
              <a:t>Sample forms and templates</a:t>
            </a:r>
          </a:p>
          <a:p>
            <a:pPr lvl="1"/>
            <a:r>
              <a:rPr lang="en-US" dirty="0"/>
              <a:t>List of documentation required for each school exit type</a:t>
            </a:r>
          </a:p>
          <a:p>
            <a:r>
              <a:rPr lang="en-US" dirty="0"/>
              <a:t>All documentation should include the student’s SASID and full name</a:t>
            </a:r>
          </a:p>
          <a:p>
            <a:r>
              <a:rPr lang="en-US" dirty="0"/>
              <a:t>Types of documentation</a:t>
            </a:r>
          </a:p>
          <a:p>
            <a:pPr lvl="1"/>
            <a:r>
              <a:rPr lang="en-US" dirty="0"/>
              <a:t>Written records request</a:t>
            </a:r>
          </a:p>
          <a:p>
            <a:pPr lvl="1"/>
            <a:r>
              <a:rPr lang="en-US" dirty="0"/>
              <a:t>Confirmation of enrollment </a:t>
            </a:r>
            <a:r>
              <a:rPr lang="en-US" b="1" dirty="0"/>
              <a:t>and</a:t>
            </a:r>
            <a:r>
              <a:rPr lang="en-US" dirty="0"/>
              <a:t> attendance</a:t>
            </a:r>
          </a:p>
          <a:p>
            <a:pPr lvl="2"/>
            <a:r>
              <a:rPr lang="en-US" dirty="0"/>
              <a:t>Provided by receiving district when student has begun attending the receiving school</a:t>
            </a:r>
          </a:p>
          <a:p>
            <a:pPr lvl="2"/>
            <a:r>
              <a:rPr lang="en-US" dirty="0"/>
              <a:t>Must include date of enrollment and date of attendance</a:t>
            </a:r>
          </a:p>
          <a:p>
            <a:pPr lvl="1"/>
            <a:r>
              <a:rPr lang="en-US" dirty="0"/>
              <a:t>Certificate of enrollment</a:t>
            </a:r>
          </a:p>
          <a:p>
            <a:pPr lvl="1"/>
            <a:r>
              <a:rPr lang="en-US" dirty="0"/>
              <a:t>Signed parent/guardian letter </a:t>
            </a:r>
          </a:p>
          <a:p>
            <a:pPr lvl="1"/>
            <a:r>
              <a:rPr lang="en-US" dirty="0"/>
              <a:t>Written confirmation from school administrator </a:t>
            </a:r>
          </a:p>
        </p:txBody>
      </p:sp>
      <p:sp>
        <p:nvSpPr>
          <p:cNvPr id="4" name="Slide Number Placeholder 3">
            <a:extLst>
              <a:ext uri="{FF2B5EF4-FFF2-40B4-BE49-F238E27FC236}">
                <a16:creationId xmlns:a16="http://schemas.microsoft.com/office/drawing/2014/main" id="{52391B73-974E-4122-B730-4F72C8BEB07D}"/>
              </a:ext>
            </a:extLst>
          </p:cNvPr>
          <p:cNvSpPr>
            <a:spLocks noGrp="1"/>
          </p:cNvSpPr>
          <p:nvPr>
            <p:ph type="sldNum" sz="quarter" idx="12"/>
          </p:nvPr>
        </p:nvSpPr>
        <p:spPr/>
        <p:txBody>
          <a:bodyPr/>
          <a:lstStyle/>
          <a:p>
            <a:fld id="{C479D5F6-EDCB-402A-AC08-4943A1820E8F}" type="slidenum">
              <a:rPr lang="en-US" smtClean="0"/>
              <a:pPr/>
              <a:t>93</a:t>
            </a:fld>
            <a:endParaRPr lang="en-US" dirty="0"/>
          </a:p>
        </p:txBody>
      </p:sp>
    </p:spTree>
    <p:extLst>
      <p:ext uri="{BB962C8B-B14F-4D97-AF65-F5344CB8AC3E}">
        <p14:creationId xmlns:p14="http://schemas.microsoft.com/office/powerpoint/2010/main" val="303389724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801B6-D49D-4908-9051-5F6BA3A11AFB}"/>
              </a:ext>
            </a:extLst>
          </p:cNvPr>
          <p:cNvSpPr>
            <a:spLocks noGrp="1"/>
          </p:cNvSpPr>
          <p:nvPr>
            <p:ph type="title"/>
          </p:nvPr>
        </p:nvSpPr>
        <p:spPr/>
        <p:txBody>
          <a:bodyPr/>
          <a:lstStyle/>
          <a:p>
            <a:r>
              <a:rPr lang="en-US" dirty="0"/>
              <a:t>Exit 13 – Transfer to a public school in a different CO District</a:t>
            </a:r>
          </a:p>
        </p:txBody>
      </p:sp>
      <p:sp>
        <p:nvSpPr>
          <p:cNvPr id="3" name="Content Placeholder 2">
            <a:extLst>
              <a:ext uri="{FF2B5EF4-FFF2-40B4-BE49-F238E27FC236}">
                <a16:creationId xmlns:a16="http://schemas.microsoft.com/office/drawing/2014/main" id="{2A90E942-D56B-44F1-AF21-78C4F74E668D}"/>
              </a:ext>
            </a:extLst>
          </p:cNvPr>
          <p:cNvSpPr>
            <a:spLocks noGrp="1"/>
          </p:cNvSpPr>
          <p:nvPr>
            <p:ph idx="1"/>
          </p:nvPr>
        </p:nvSpPr>
        <p:spPr/>
        <p:txBody>
          <a:bodyPr/>
          <a:lstStyle/>
          <a:p>
            <a:r>
              <a:rPr lang="en-US" dirty="0"/>
              <a:t>Documentation Required: </a:t>
            </a:r>
            <a:br>
              <a:rPr lang="en-US" dirty="0"/>
            </a:br>
            <a:r>
              <a:rPr lang="en-US" dirty="0"/>
              <a:t>Confirmation of enrollment </a:t>
            </a:r>
            <a:r>
              <a:rPr lang="en-US" b="1" u="sng" dirty="0"/>
              <a:t>and</a:t>
            </a:r>
            <a:r>
              <a:rPr lang="en-US" dirty="0"/>
              <a:t> attendance</a:t>
            </a:r>
          </a:p>
          <a:p>
            <a:pPr lvl="1"/>
            <a:r>
              <a:rPr lang="en-US" dirty="0"/>
              <a:t>Provided by receiving district when student has begun attending the receiving school</a:t>
            </a:r>
          </a:p>
          <a:p>
            <a:pPr lvl="1"/>
            <a:r>
              <a:rPr lang="en-US" dirty="0"/>
              <a:t>Must include date of enrollment and date of attendance</a:t>
            </a:r>
          </a:p>
          <a:p>
            <a:pPr lvl="1"/>
            <a:r>
              <a:rPr lang="en-US" dirty="0"/>
              <a:t>Must include student’s SASID and full name</a:t>
            </a:r>
          </a:p>
          <a:p>
            <a:pPr lvl="1"/>
            <a:r>
              <a:rPr lang="en-US" dirty="0"/>
              <a:t>If a SASID merge has taken place </a:t>
            </a:r>
            <a:r>
              <a:rPr lang="en-US" i="1" dirty="0"/>
              <a:t>or </a:t>
            </a:r>
            <a:r>
              <a:rPr lang="en-US" dirty="0"/>
              <a:t>student is found to have two different SASIDs, include both SASIDs on the form</a:t>
            </a:r>
          </a:p>
          <a:p>
            <a:r>
              <a:rPr lang="en-US" dirty="0"/>
              <a:t>No other documentation is accepted</a:t>
            </a:r>
          </a:p>
          <a:p>
            <a:pPr lvl="1"/>
            <a:r>
              <a:rPr lang="en-US" dirty="0"/>
              <a:t>RITS system is not adequate because a student may have enrolled but never attended</a:t>
            </a:r>
          </a:p>
          <a:p>
            <a:r>
              <a:rPr lang="en-US" dirty="0"/>
              <a:t>Sending district should request this form if they lack documentation</a:t>
            </a:r>
          </a:p>
          <a:p>
            <a:r>
              <a:rPr lang="en-US" dirty="0"/>
              <a:t>Districts must respond to records requests within two weeks</a:t>
            </a:r>
          </a:p>
          <a:p>
            <a:pPr lvl="1"/>
            <a:r>
              <a:rPr lang="en-US" dirty="0"/>
              <a:t>Records requests for out of home placements must be responded to within 5 days</a:t>
            </a:r>
          </a:p>
        </p:txBody>
      </p:sp>
      <p:sp>
        <p:nvSpPr>
          <p:cNvPr id="4" name="Slide Number Placeholder 3">
            <a:extLst>
              <a:ext uri="{FF2B5EF4-FFF2-40B4-BE49-F238E27FC236}">
                <a16:creationId xmlns:a16="http://schemas.microsoft.com/office/drawing/2014/main" id="{38589732-CEE0-4F86-9F21-DB85D7B3FE4D}"/>
              </a:ext>
            </a:extLst>
          </p:cNvPr>
          <p:cNvSpPr>
            <a:spLocks noGrp="1"/>
          </p:cNvSpPr>
          <p:nvPr>
            <p:ph type="sldNum" sz="quarter" idx="12"/>
          </p:nvPr>
        </p:nvSpPr>
        <p:spPr/>
        <p:txBody>
          <a:bodyPr/>
          <a:lstStyle/>
          <a:p>
            <a:fld id="{C479D5F6-EDCB-402A-AC08-4943A1820E8F}" type="slidenum">
              <a:rPr lang="en-US" smtClean="0"/>
              <a:pPr/>
              <a:t>94</a:t>
            </a:fld>
            <a:endParaRPr lang="en-US" dirty="0"/>
          </a:p>
        </p:txBody>
      </p:sp>
    </p:spTree>
    <p:extLst>
      <p:ext uri="{BB962C8B-B14F-4D97-AF65-F5344CB8AC3E}">
        <p14:creationId xmlns:p14="http://schemas.microsoft.com/office/powerpoint/2010/main" val="155504927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01BD99-90F3-9A2E-426D-06CF6156F2FC}"/>
              </a:ext>
            </a:extLst>
          </p:cNvPr>
          <p:cNvSpPr>
            <a:spLocks noGrp="1"/>
          </p:cNvSpPr>
          <p:nvPr>
            <p:ph type="ctrTitle"/>
          </p:nvPr>
        </p:nvSpPr>
        <p:spPr/>
        <p:txBody>
          <a:bodyPr/>
          <a:lstStyle/>
          <a:p>
            <a:r>
              <a:rPr lang="en-US" dirty="0"/>
              <a:t>COGNOS (CEDAR) Reports</a:t>
            </a:r>
          </a:p>
        </p:txBody>
      </p:sp>
      <p:sp>
        <p:nvSpPr>
          <p:cNvPr id="3" name="Slide Number Placeholder 2">
            <a:extLst>
              <a:ext uri="{FF2B5EF4-FFF2-40B4-BE49-F238E27FC236}">
                <a16:creationId xmlns:a16="http://schemas.microsoft.com/office/drawing/2014/main" id="{EA17731E-FFA6-6CDA-277E-B61DB589345A}"/>
              </a:ext>
            </a:extLst>
          </p:cNvPr>
          <p:cNvSpPr>
            <a:spLocks noGrp="1"/>
          </p:cNvSpPr>
          <p:nvPr>
            <p:ph type="sldNum" sz="quarter" idx="12"/>
          </p:nvPr>
        </p:nvSpPr>
        <p:spPr/>
        <p:txBody>
          <a:bodyPr/>
          <a:lstStyle/>
          <a:p>
            <a:fld id="{C479D5F6-EDCB-402A-AC08-4943A1820E8F}" type="slidenum">
              <a:rPr lang="en-US" smtClean="0"/>
              <a:pPr/>
              <a:t>95</a:t>
            </a:fld>
            <a:endParaRPr lang="en-US" dirty="0"/>
          </a:p>
        </p:txBody>
      </p:sp>
    </p:spTree>
    <p:extLst>
      <p:ext uri="{BB962C8B-B14F-4D97-AF65-F5344CB8AC3E}">
        <p14:creationId xmlns:p14="http://schemas.microsoft.com/office/powerpoint/2010/main" val="255694854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7F2CE1C-6E7C-4FE5-AA3D-ED107CD0C553}"/>
              </a:ext>
            </a:extLst>
          </p:cNvPr>
          <p:cNvSpPr>
            <a:spLocks noGrp="1"/>
          </p:cNvSpPr>
          <p:nvPr>
            <p:ph type="title"/>
          </p:nvPr>
        </p:nvSpPr>
        <p:spPr/>
        <p:txBody>
          <a:bodyPr/>
          <a:lstStyle/>
          <a:p>
            <a:r>
              <a:rPr lang="en-US" dirty="0"/>
              <a:t>CEDAR/COGNOS Reports Overview</a:t>
            </a:r>
          </a:p>
        </p:txBody>
      </p:sp>
      <p:sp>
        <p:nvSpPr>
          <p:cNvPr id="5" name="Content Placeholder 4">
            <a:extLst>
              <a:ext uri="{FF2B5EF4-FFF2-40B4-BE49-F238E27FC236}">
                <a16:creationId xmlns:a16="http://schemas.microsoft.com/office/drawing/2014/main" id="{8A51EC67-130C-4BA4-AA83-583A798D4261}"/>
              </a:ext>
            </a:extLst>
          </p:cNvPr>
          <p:cNvSpPr>
            <a:spLocks noGrp="1"/>
          </p:cNvSpPr>
          <p:nvPr>
            <p:ph idx="1"/>
          </p:nvPr>
        </p:nvSpPr>
        <p:spPr/>
        <p:txBody>
          <a:bodyPr>
            <a:normAutofit/>
          </a:bodyPr>
          <a:lstStyle/>
          <a:p>
            <a:r>
              <a:rPr lang="en-US" dirty="0"/>
              <a:t>The Colorado Education Data Analysis and Reporting system (CEDAR) is a private, secure system which provides student level data to authorized users. Access to student-level data is limited to educators who have need for such data. </a:t>
            </a:r>
          </a:p>
          <a:p>
            <a:r>
              <a:rPr lang="en-US" dirty="0"/>
              <a:t>Reports in CEDAR/COGNOS have multiple purposes. Some are used as operational reports to assist data respondents in looking up specific information on students, file/snapshot errors, and students missing from a snapshot due to profile errors. Other reports are used to validate data when finalizing a data collection. Many reports also provide districts with a preview of data that will be published based upon specific data collections. (i.e., graduation statistics)</a:t>
            </a:r>
          </a:p>
          <a:p>
            <a:r>
              <a:rPr lang="en-US" dirty="0">
                <a:hlinkClick r:id="rId3"/>
              </a:rPr>
              <a:t>SEY CEDAR/COGNOS Reports Guide</a:t>
            </a:r>
            <a:endParaRPr lang="en-US" dirty="0"/>
          </a:p>
        </p:txBody>
      </p:sp>
      <p:sp>
        <p:nvSpPr>
          <p:cNvPr id="3" name="Slide Number Placeholder 2">
            <a:extLst>
              <a:ext uri="{FF2B5EF4-FFF2-40B4-BE49-F238E27FC236}">
                <a16:creationId xmlns:a16="http://schemas.microsoft.com/office/drawing/2014/main" id="{FE54804E-7FF1-4E75-8E5B-1ECCBF356457}"/>
              </a:ext>
            </a:extLst>
          </p:cNvPr>
          <p:cNvSpPr>
            <a:spLocks noGrp="1"/>
          </p:cNvSpPr>
          <p:nvPr>
            <p:ph type="sldNum" sz="quarter" idx="12"/>
          </p:nvPr>
        </p:nvSpPr>
        <p:spPr/>
        <p:txBody>
          <a:bodyPr/>
          <a:lstStyle/>
          <a:p>
            <a:fld id="{C479D5F6-EDCB-402A-AC08-4943A1820E8F}" type="slidenum">
              <a:rPr lang="en-US" smtClean="0"/>
              <a:pPr/>
              <a:t>96</a:t>
            </a:fld>
            <a:endParaRPr lang="en-US" dirty="0"/>
          </a:p>
        </p:txBody>
      </p:sp>
    </p:spTree>
    <p:extLst>
      <p:ext uri="{BB962C8B-B14F-4D97-AF65-F5344CB8AC3E}">
        <p14:creationId xmlns:p14="http://schemas.microsoft.com/office/powerpoint/2010/main" val="3412876885"/>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48287-1896-3B00-548A-7DA333BB217B}"/>
              </a:ext>
            </a:extLst>
          </p:cNvPr>
          <p:cNvSpPr>
            <a:spLocks noGrp="1"/>
          </p:cNvSpPr>
          <p:nvPr>
            <p:ph type="title"/>
          </p:nvPr>
        </p:nvSpPr>
        <p:spPr/>
        <p:txBody>
          <a:bodyPr/>
          <a:lstStyle/>
          <a:p>
            <a:r>
              <a:rPr lang="en-US" dirty="0"/>
              <a:t>Accessing Reports</a:t>
            </a:r>
          </a:p>
        </p:txBody>
      </p:sp>
      <p:sp>
        <p:nvSpPr>
          <p:cNvPr id="3" name="Content Placeholder 2">
            <a:extLst>
              <a:ext uri="{FF2B5EF4-FFF2-40B4-BE49-F238E27FC236}">
                <a16:creationId xmlns:a16="http://schemas.microsoft.com/office/drawing/2014/main" id="{CB469DE4-050A-C536-4003-E37BDC23CF52}"/>
              </a:ext>
            </a:extLst>
          </p:cNvPr>
          <p:cNvSpPr>
            <a:spLocks noGrp="1"/>
          </p:cNvSpPr>
          <p:nvPr>
            <p:ph idx="1"/>
          </p:nvPr>
        </p:nvSpPr>
        <p:spPr/>
        <p:txBody>
          <a:bodyPr/>
          <a:lstStyle/>
          <a:p>
            <a:r>
              <a:rPr lang="en-US" dirty="0">
                <a:hlinkClick r:id="rId2"/>
              </a:rPr>
              <a:t>Identity Management Landing Page </a:t>
            </a:r>
            <a:r>
              <a:rPr lang="en-US" dirty="0">
                <a:sym typeface="Wingdings" panose="05000000000000000000" pitchFamily="2" charset="2"/>
              </a:rPr>
              <a:t> </a:t>
            </a:r>
            <a:r>
              <a:rPr lang="en-US" dirty="0">
                <a:sym typeface="Wingdings" panose="05000000000000000000" pitchFamily="2" charset="2"/>
                <a:hlinkClick r:id="rId3"/>
              </a:rPr>
              <a:t>CEDAR Link</a:t>
            </a:r>
            <a:endParaRPr lang="en-US" dirty="0">
              <a:sym typeface="Wingdings" panose="05000000000000000000" pitchFamily="2" charset="2"/>
            </a:endParaRPr>
          </a:p>
          <a:p>
            <a:r>
              <a:rPr lang="en-US" dirty="0">
                <a:sym typeface="Wingdings" panose="05000000000000000000" pitchFamily="2" charset="2"/>
                <a:hlinkClick r:id="rId4"/>
              </a:rPr>
              <a:t>Data Pipeline </a:t>
            </a:r>
            <a:r>
              <a:rPr lang="en-US" dirty="0">
                <a:sym typeface="Wingdings" panose="05000000000000000000" pitchFamily="2" charset="2"/>
              </a:rPr>
              <a:t></a:t>
            </a:r>
          </a:p>
          <a:p>
            <a:endParaRPr lang="en-US" dirty="0">
              <a:sym typeface="Wingdings" panose="05000000000000000000" pitchFamily="2" charset="2"/>
            </a:endParaRPr>
          </a:p>
        </p:txBody>
      </p:sp>
      <p:sp>
        <p:nvSpPr>
          <p:cNvPr id="4" name="Slide Number Placeholder 3">
            <a:extLst>
              <a:ext uri="{FF2B5EF4-FFF2-40B4-BE49-F238E27FC236}">
                <a16:creationId xmlns:a16="http://schemas.microsoft.com/office/drawing/2014/main" id="{A9EC67DE-D660-97F0-F117-2CE20C39D8DB}"/>
              </a:ext>
            </a:extLst>
          </p:cNvPr>
          <p:cNvSpPr>
            <a:spLocks noGrp="1"/>
          </p:cNvSpPr>
          <p:nvPr>
            <p:ph type="sldNum" sz="quarter" idx="12"/>
          </p:nvPr>
        </p:nvSpPr>
        <p:spPr/>
        <p:txBody>
          <a:bodyPr/>
          <a:lstStyle/>
          <a:p>
            <a:fld id="{C479D5F6-EDCB-402A-AC08-4943A1820E8F}" type="slidenum">
              <a:rPr lang="en-US" smtClean="0"/>
              <a:pPr/>
              <a:t>97</a:t>
            </a:fld>
            <a:endParaRPr lang="en-US" dirty="0"/>
          </a:p>
        </p:txBody>
      </p:sp>
      <p:pic>
        <p:nvPicPr>
          <p:cNvPr id="6" name="Picture 5" descr="COGNOS Report">
            <a:extLst>
              <a:ext uri="{FF2B5EF4-FFF2-40B4-BE49-F238E27FC236}">
                <a16:creationId xmlns:a16="http://schemas.microsoft.com/office/drawing/2014/main" id="{CC5CD898-5E7D-FB11-1B27-453CE6E1E87A}"/>
              </a:ext>
            </a:extLst>
          </p:cNvPr>
          <p:cNvPicPr>
            <a:picLocks noChangeAspect="1"/>
          </p:cNvPicPr>
          <p:nvPr/>
        </p:nvPicPr>
        <p:blipFill>
          <a:blip r:embed="rId5"/>
          <a:stretch>
            <a:fillRect/>
          </a:stretch>
        </p:blipFill>
        <p:spPr>
          <a:xfrm>
            <a:off x="3201412" y="1992429"/>
            <a:ext cx="2383965" cy="334201"/>
          </a:xfrm>
          <a:prstGeom prst="rect">
            <a:avLst/>
          </a:prstGeom>
        </p:spPr>
      </p:pic>
      <p:pic>
        <p:nvPicPr>
          <p:cNvPr id="8" name="Picture 7" descr="CEDAR Home Screen">
            <a:extLst>
              <a:ext uri="{FF2B5EF4-FFF2-40B4-BE49-F238E27FC236}">
                <a16:creationId xmlns:a16="http://schemas.microsoft.com/office/drawing/2014/main" id="{48F2DB44-A8E6-BC77-1522-39661AA1BCFE}"/>
              </a:ext>
            </a:extLst>
          </p:cNvPr>
          <p:cNvPicPr>
            <a:picLocks noChangeAspect="1"/>
          </p:cNvPicPr>
          <p:nvPr/>
        </p:nvPicPr>
        <p:blipFill>
          <a:blip r:embed="rId6"/>
          <a:stretch>
            <a:fillRect/>
          </a:stretch>
        </p:blipFill>
        <p:spPr>
          <a:xfrm>
            <a:off x="309970" y="2935001"/>
            <a:ext cx="4056841" cy="2610455"/>
          </a:xfrm>
          <a:prstGeom prst="rect">
            <a:avLst/>
          </a:prstGeom>
        </p:spPr>
      </p:pic>
      <p:pic>
        <p:nvPicPr>
          <p:cNvPr id="10" name="Picture 9" descr="Select the pipeline folder on the left navigation pane and then select the desired report folder. ">
            <a:extLst>
              <a:ext uri="{FF2B5EF4-FFF2-40B4-BE49-F238E27FC236}">
                <a16:creationId xmlns:a16="http://schemas.microsoft.com/office/drawing/2014/main" id="{46CAEF86-015D-B137-3F2B-7CCEAE502A33}"/>
              </a:ext>
            </a:extLst>
          </p:cNvPr>
          <p:cNvPicPr>
            <a:picLocks noChangeAspect="1"/>
          </p:cNvPicPr>
          <p:nvPr/>
        </p:nvPicPr>
        <p:blipFill>
          <a:blip r:embed="rId7"/>
          <a:stretch>
            <a:fillRect/>
          </a:stretch>
        </p:blipFill>
        <p:spPr>
          <a:xfrm>
            <a:off x="4664441" y="2935001"/>
            <a:ext cx="3160749" cy="3455300"/>
          </a:xfrm>
          <a:prstGeom prst="rect">
            <a:avLst/>
          </a:prstGeom>
        </p:spPr>
      </p:pic>
      <p:pic>
        <p:nvPicPr>
          <p:cNvPr id="12" name="Picture 11" descr="Select the desired report from the list.">
            <a:extLst>
              <a:ext uri="{FF2B5EF4-FFF2-40B4-BE49-F238E27FC236}">
                <a16:creationId xmlns:a16="http://schemas.microsoft.com/office/drawing/2014/main" id="{FBEF40BE-3901-CFEC-05D4-DDFD52039B4E}"/>
              </a:ext>
            </a:extLst>
          </p:cNvPr>
          <p:cNvPicPr>
            <a:picLocks noChangeAspect="1"/>
          </p:cNvPicPr>
          <p:nvPr/>
        </p:nvPicPr>
        <p:blipFill>
          <a:blip r:embed="rId8"/>
          <a:stretch>
            <a:fillRect/>
          </a:stretch>
        </p:blipFill>
        <p:spPr>
          <a:xfrm>
            <a:off x="8193052" y="2935001"/>
            <a:ext cx="3913799" cy="2479681"/>
          </a:xfrm>
          <a:prstGeom prst="rect">
            <a:avLst/>
          </a:prstGeom>
        </p:spPr>
      </p:pic>
    </p:spTree>
    <p:extLst>
      <p:ext uri="{BB962C8B-B14F-4D97-AF65-F5344CB8AC3E}">
        <p14:creationId xmlns:p14="http://schemas.microsoft.com/office/powerpoint/2010/main" val="3175970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9F6C6-4F5F-9824-C5F9-78E933E5B991}"/>
              </a:ext>
            </a:extLst>
          </p:cNvPr>
          <p:cNvSpPr>
            <a:spLocks noGrp="1"/>
          </p:cNvSpPr>
          <p:nvPr>
            <p:ph type="title"/>
          </p:nvPr>
        </p:nvSpPr>
        <p:spPr/>
        <p:txBody>
          <a:bodyPr/>
          <a:lstStyle/>
          <a:p>
            <a:r>
              <a:rPr lang="en-US" dirty="0"/>
              <a:t>Report Screen &amp; Download</a:t>
            </a:r>
          </a:p>
        </p:txBody>
      </p:sp>
      <p:sp>
        <p:nvSpPr>
          <p:cNvPr id="5" name="Content Placeholder 4">
            <a:extLst>
              <a:ext uri="{FF2B5EF4-FFF2-40B4-BE49-F238E27FC236}">
                <a16:creationId xmlns:a16="http://schemas.microsoft.com/office/drawing/2014/main" id="{2231B2FB-CB2B-CD0A-1403-12D120BA5CB9}"/>
              </a:ext>
            </a:extLst>
          </p:cNvPr>
          <p:cNvSpPr>
            <a:spLocks noGrp="1"/>
          </p:cNvSpPr>
          <p:nvPr>
            <p:ph sz="half" idx="1"/>
          </p:nvPr>
        </p:nvSpPr>
        <p:spPr/>
        <p:txBody>
          <a:bodyPr/>
          <a:lstStyle/>
          <a:p>
            <a:r>
              <a:rPr lang="en-US" dirty="0"/>
              <a:t>Use dropdown menus to select desired information</a:t>
            </a:r>
          </a:p>
        </p:txBody>
      </p:sp>
      <p:pic>
        <p:nvPicPr>
          <p:cNvPr id="8" name="Picture 7" descr="Sample report interface">
            <a:extLst>
              <a:ext uri="{FF2B5EF4-FFF2-40B4-BE49-F238E27FC236}">
                <a16:creationId xmlns:a16="http://schemas.microsoft.com/office/drawing/2014/main" id="{680AB639-2853-21AE-CC44-AFD7D5591D96}"/>
              </a:ext>
            </a:extLst>
          </p:cNvPr>
          <p:cNvPicPr>
            <a:picLocks noChangeAspect="1"/>
          </p:cNvPicPr>
          <p:nvPr/>
        </p:nvPicPr>
        <p:blipFill>
          <a:blip r:embed="rId2"/>
          <a:stretch>
            <a:fillRect/>
          </a:stretch>
        </p:blipFill>
        <p:spPr>
          <a:xfrm>
            <a:off x="979151" y="2582670"/>
            <a:ext cx="4899697" cy="2720850"/>
          </a:xfrm>
          <a:prstGeom prst="rect">
            <a:avLst/>
          </a:prstGeom>
        </p:spPr>
      </p:pic>
      <p:sp>
        <p:nvSpPr>
          <p:cNvPr id="6" name="Content Placeholder 5">
            <a:extLst>
              <a:ext uri="{FF2B5EF4-FFF2-40B4-BE49-F238E27FC236}">
                <a16:creationId xmlns:a16="http://schemas.microsoft.com/office/drawing/2014/main" id="{C0543FEF-A917-42B8-7EA8-CB9527886D3B}"/>
              </a:ext>
            </a:extLst>
          </p:cNvPr>
          <p:cNvSpPr>
            <a:spLocks noGrp="1"/>
          </p:cNvSpPr>
          <p:nvPr>
            <p:ph sz="half" idx="2"/>
          </p:nvPr>
        </p:nvSpPr>
        <p:spPr/>
        <p:txBody>
          <a:bodyPr/>
          <a:lstStyle/>
          <a:p>
            <a:r>
              <a:rPr lang="en-US" dirty="0"/>
              <a:t>Reports can be downloaded as an excel file for easier sorting/filtering of information.</a:t>
            </a:r>
          </a:p>
        </p:txBody>
      </p:sp>
      <p:pic>
        <p:nvPicPr>
          <p:cNvPr id="10" name="Picture 9" descr="Select Run Excel to download the report">
            <a:extLst>
              <a:ext uri="{FF2B5EF4-FFF2-40B4-BE49-F238E27FC236}">
                <a16:creationId xmlns:a16="http://schemas.microsoft.com/office/drawing/2014/main" id="{64B8897D-1E3A-87FE-F859-CF9ABFB8073E}"/>
              </a:ext>
            </a:extLst>
          </p:cNvPr>
          <p:cNvPicPr>
            <a:picLocks noChangeAspect="1"/>
          </p:cNvPicPr>
          <p:nvPr/>
        </p:nvPicPr>
        <p:blipFill>
          <a:blip r:embed="rId3"/>
          <a:stretch>
            <a:fillRect/>
          </a:stretch>
        </p:blipFill>
        <p:spPr>
          <a:xfrm>
            <a:off x="7087631" y="2799006"/>
            <a:ext cx="3551702" cy="3377676"/>
          </a:xfrm>
          <a:prstGeom prst="rect">
            <a:avLst/>
          </a:prstGeom>
        </p:spPr>
      </p:pic>
      <p:sp>
        <p:nvSpPr>
          <p:cNvPr id="4" name="Slide Number Placeholder 3">
            <a:extLst>
              <a:ext uri="{FF2B5EF4-FFF2-40B4-BE49-F238E27FC236}">
                <a16:creationId xmlns:a16="http://schemas.microsoft.com/office/drawing/2014/main" id="{C024164D-9BF4-1BC3-86BA-76BE1AB297A4}"/>
              </a:ext>
            </a:extLst>
          </p:cNvPr>
          <p:cNvSpPr>
            <a:spLocks noGrp="1"/>
          </p:cNvSpPr>
          <p:nvPr>
            <p:ph type="sldNum" sz="quarter" idx="12"/>
          </p:nvPr>
        </p:nvSpPr>
        <p:spPr/>
        <p:txBody>
          <a:bodyPr/>
          <a:lstStyle/>
          <a:p>
            <a:fld id="{C479D5F6-EDCB-402A-AC08-4943A1820E8F}" type="slidenum">
              <a:rPr lang="en-US" smtClean="0"/>
              <a:pPr/>
              <a:t>98</a:t>
            </a:fld>
            <a:endParaRPr lang="en-US" dirty="0"/>
          </a:p>
        </p:txBody>
      </p:sp>
    </p:spTree>
    <p:extLst>
      <p:ext uri="{BB962C8B-B14F-4D97-AF65-F5344CB8AC3E}">
        <p14:creationId xmlns:p14="http://schemas.microsoft.com/office/powerpoint/2010/main" val="16488520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15C7C1D-3E69-B8F6-85B5-2B81A009549C}"/>
              </a:ext>
            </a:extLst>
          </p:cNvPr>
          <p:cNvSpPr>
            <a:spLocks noGrp="1"/>
          </p:cNvSpPr>
          <p:nvPr>
            <p:ph type="title"/>
          </p:nvPr>
        </p:nvSpPr>
        <p:spPr/>
        <p:txBody>
          <a:bodyPr/>
          <a:lstStyle/>
          <a:p>
            <a:r>
              <a:rPr lang="en-US" dirty="0"/>
              <a:t>Moving between reports</a:t>
            </a:r>
          </a:p>
        </p:txBody>
      </p:sp>
      <p:sp>
        <p:nvSpPr>
          <p:cNvPr id="2" name="Content Placeholder 1">
            <a:extLst>
              <a:ext uri="{FF2B5EF4-FFF2-40B4-BE49-F238E27FC236}">
                <a16:creationId xmlns:a16="http://schemas.microsoft.com/office/drawing/2014/main" id="{06809FF7-F75C-F062-FDE1-47B2B1818AD8}"/>
              </a:ext>
            </a:extLst>
          </p:cNvPr>
          <p:cNvSpPr>
            <a:spLocks noGrp="1"/>
          </p:cNvSpPr>
          <p:nvPr>
            <p:ph sz="half" idx="1"/>
          </p:nvPr>
        </p:nvSpPr>
        <p:spPr/>
        <p:txBody>
          <a:bodyPr/>
          <a:lstStyle/>
          <a:p>
            <a:r>
              <a:rPr lang="en-US" dirty="0"/>
              <a:t>Toggle between reports using the recent reports dropdown</a:t>
            </a:r>
          </a:p>
        </p:txBody>
      </p:sp>
      <p:sp>
        <p:nvSpPr>
          <p:cNvPr id="3" name="Content Placeholder 2">
            <a:extLst>
              <a:ext uri="{FF2B5EF4-FFF2-40B4-BE49-F238E27FC236}">
                <a16:creationId xmlns:a16="http://schemas.microsoft.com/office/drawing/2014/main" id="{D26EF4DC-E19E-C3F6-6894-35C3DFEFE8CB}"/>
              </a:ext>
            </a:extLst>
          </p:cNvPr>
          <p:cNvSpPr>
            <a:spLocks noGrp="1"/>
          </p:cNvSpPr>
          <p:nvPr>
            <p:ph sz="half" idx="2"/>
          </p:nvPr>
        </p:nvSpPr>
        <p:spPr/>
        <p:txBody>
          <a:bodyPr/>
          <a:lstStyle/>
          <a:p>
            <a:r>
              <a:rPr lang="en-US" dirty="0"/>
              <a:t>Close an open report using the recent reports dropdown</a:t>
            </a:r>
          </a:p>
        </p:txBody>
      </p:sp>
      <p:sp>
        <p:nvSpPr>
          <p:cNvPr id="5" name="Slide Number Placeholder 4">
            <a:extLst>
              <a:ext uri="{FF2B5EF4-FFF2-40B4-BE49-F238E27FC236}">
                <a16:creationId xmlns:a16="http://schemas.microsoft.com/office/drawing/2014/main" id="{3018839A-4A82-FB03-36BD-A1AE7E82379D}"/>
              </a:ext>
            </a:extLst>
          </p:cNvPr>
          <p:cNvSpPr>
            <a:spLocks noGrp="1"/>
          </p:cNvSpPr>
          <p:nvPr>
            <p:ph type="sldNum" sz="quarter" idx="12"/>
          </p:nvPr>
        </p:nvSpPr>
        <p:spPr/>
        <p:txBody>
          <a:bodyPr/>
          <a:lstStyle/>
          <a:p>
            <a:fld id="{C479D5F6-EDCB-402A-AC08-4943A1820E8F}" type="slidenum">
              <a:rPr lang="en-US" smtClean="0"/>
              <a:pPr/>
              <a:t>99</a:t>
            </a:fld>
            <a:endParaRPr lang="en-US" dirty="0"/>
          </a:p>
        </p:txBody>
      </p:sp>
      <p:pic>
        <p:nvPicPr>
          <p:cNvPr id="8" name="Picture 7">
            <a:extLst>
              <a:ext uri="{FF2B5EF4-FFF2-40B4-BE49-F238E27FC236}">
                <a16:creationId xmlns:a16="http://schemas.microsoft.com/office/drawing/2014/main" id="{FA9D1F12-C1EF-6C86-51BF-3AAB80E962ED}"/>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1047652" y="2424797"/>
            <a:ext cx="5409765" cy="3481021"/>
          </a:xfrm>
          <a:prstGeom prst="rect">
            <a:avLst/>
          </a:prstGeom>
        </p:spPr>
      </p:pic>
      <p:pic>
        <p:nvPicPr>
          <p:cNvPr id="7" name="Picture 6">
            <a:extLst>
              <a:ext uri="{FF2B5EF4-FFF2-40B4-BE49-F238E27FC236}">
                <a16:creationId xmlns:a16="http://schemas.microsoft.com/office/drawing/2014/main" id="{E779C50D-FD32-3D34-3A91-B7ECB65721B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038062" y="3537701"/>
            <a:ext cx="3939540" cy="189420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cxnSp>
        <p:nvCxnSpPr>
          <p:cNvPr id="10" name="Straight Arrow Connector 9">
            <a:extLst>
              <a:ext uri="{FF2B5EF4-FFF2-40B4-BE49-F238E27FC236}">
                <a16:creationId xmlns:a16="http://schemas.microsoft.com/office/drawing/2014/main" id="{B671F081-47C7-220A-7C59-FA239964B4BA}"/>
              </a:ext>
              <a:ext uri="{C183D7F6-B498-43B3-948B-1728B52AA6E4}">
                <adec:decorative xmlns:adec="http://schemas.microsoft.com/office/drawing/2017/decorative" val="1"/>
              </a:ext>
            </a:extLst>
          </p:cNvPr>
          <p:cNvCxnSpPr>
            <a:cxnSpLocks/>
          </p:cNvCxnSpPr>
          <p:nvPr/>
        </p:nvCxnSpPr>
        <p:spPr>
          <a:xfrm>
            <a:off x="4573067" y="2555192"/>
            <a:ext cx="3506724" cy="1084479"/>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60164103"/>
      </p:ext>
    </p:extLst>
  </p:cSld>
  <p:clrMapOvr>
    <a:masterClrMapping/>
  </p:clrMapOvr>
</p:sld>
</file>

<file path=ppt/theme/theme1.xml><?xml version="1.0" encoding="utf-8"?>
<a:theme xmlns:a="http://schemas.openxmlformats.org/drawingml/2006/main" name="Office Theme">
  <a:themeElements>
    <a:clrScheme name="CDE Blue">
      <a:dk1>
        <a:sysClr val="windowText" lastClr="000000"/>
      </a:dk1>
      <a:lt1>
        <a:sysClr val="window" lastClr="FFFFFF"/>
      </a:lt1>
      <a:dk2>
        <a:srgbClr val="232C67"/>
      </a:dk2>
      <a:lt2>
        <a:srgbClr val="90C8E7"/>
      </a:lt2>
      <a:accent1>
        <a:srgbClr val="7C98AC"/>
      </a:accent1>
      <a:accent2>
        <a:srgbClr val="5D6770"/>
      </a:accent2>
      <a:accent3>
        <a:srgbClr val="488BC9"/>
      </a:accent3>
      <a:accent4>
        <a:srgbClr val="3CC1CC"/>
      </a:accent4>
      <a:accent5>
        <a:srgbClr val="077682"/>
      </a:accent5>
      <a:accent6>
        <a:srgbClr val="D2D3D3"/>
      </a:accent6>
      <a:hlink>
        <a:srgbClr val="2C3384"/>
      </a:hlink>
      <a:folHlink>
        <a:srgbClr val="EC675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1e8cdb-1625-4fb9-abda-5a8e0a245cd4">
      <Terms xmlns="http://schemas.microsoft.com/office/infopath/2007/PartnerControls"/>
    </lcf76f155ced4ddcb4097134ff3c332f>
    <TaxCatchAll xmlns="f2d644fe-f34c-46d7-b237-4b16324a78fb"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29B7027DE1D1C4E977647345B5DE593" ma:contentTypeVersion="17" ma:contentTypeDescription="Create a new document." ma:contentTypeScope="" ma:versionID="f42e4636b8d0e23f691f9abd54cc9c43">
  <xsd:schema xmlns:xsd="http://www.w3.org/2001/XMLSchema" xmlns:xs="http://www.w3.org/2001/XMLSchema" xmlns:p="http://schemas.microsoft.com/office/2006/metadata/properties" xmlns:ns2="c21e8cdb-1625-4fb9-abda-5a8e0a245cd4" xmlns:ns3="f2d644fe-f34c-46d7-b237-4b16324a78fb" targetNamespace="http://schemas.microsoft.com/office/2006/metadata/properties" ma:root="true" ma:fieldsID="25cfe85102d867910bd70caa318e39ee" ns2:_="" ns3:_="">
    <xsd:import namespace="c21e8cdb-1625-4fb9-abda-5a8e0a245cd4"/>
    <xsd:import namespace="f2d644fe-f34c-46d7-b237-4b16324a78f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LengthInSecond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1e8cdb-1625-4fb9-abda-5a8e0a245cd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3d99294-4495-451a-babc-f01b43cdf90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d644fe-f34c-46d7-b237-4b16324a78fb"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9ff242ec-c9a4-4c7d-a564-b6ace1d258b5}" ma:internalName="TaxCatchAll" ma:showField="CatchAllData" ma:web="f2d644fe-f34c-46d7-b237-4b16324a78f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62D7957-5485-46F2-9826-C4C761BF458C}">
  <ds:schemaRefs>
    <ds:schemaRef ds:uri="http://schemas.microsoft.com/sharepoint/v3/contenttype/forms"/>
  </ds:schemaRefs>
</ds:datastoreItem>
</file>

<file path=customXml/itemProps2.xml><?xml version="1.0" encoding="utf-8"?>
<ds:datastoreItem xmlns:ds="http://schemas.openxmlformats.org/officeDocument/2006/customXml" ds:itemID="{EC6032E2-8BF9-407D-AFFE-E9DFA68F6FEE}">
  <ds:schemaRefs>
    <ds:schemaRef ds:uri="http://schemas.microsoft.com/office/2006/metadata/properties"/>
    <ds:schemaRef ds:uri="http://schemas.microsoft.com/office/infopath/2007/PartnerControls"/>
    <ds:schemaRef ds:uri="658e932f-8c42-4f93-8fc3-67d3de176e61"/>
    <ds:schemaRef ds:uri="4c96849b-d583-4314-bdb6-16a0c6e34719"/>
    <ds:schemaRef ds:uri="c21e8cdb-1625-4fb9-abda-5a8e0a245cd4"/>
    <ds:schemaRef ds:uri="f2d644fe-f34c-46d7-b237-4b16324a78fb"/>
  </ds:schemaRefs>
</ds:datastoreItem>
</file>

<file path=customXml/itemProps3.xml><?xml version="1.0" encoding="utf-8"?>
<ds:datastoreItem xmlns:ds="http://schemas.openxmlformats.org/officeDocument/2006/customXml" ds:itemID="{45A33D35-8801-44A6-AFC4-CF403BA4994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1e8cdb-1625-4fb9-abda-5a8e0a245cd4"/>
    <ds:schemaRef ds:uri="f2d644fe-f34c-46d7-b237-4b16324a78f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2565</TotalTime>
  <Words>11498</Words>
  <Application>Microsoft Office PowerPoint</Application>
  <PresentationFormat>Widescreen</PresentationFormat>
  <Paragraphs>1495</Paragraphs>
  <Slides>126</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126</vt:i4>
      </vt:variant>
    </vt:vector>
  </HeadingPairs>
  <TitlesOfParts>
    <vt:vector size="132" baseType="lpstr">
      <vt:lpstr>Arial</vt:lpstr>
      <vt:lpstr>Calibri</vt:lpstr>
      <vt:lpstr>Museo Slab 500</vt:lpstr>
      <vt:lpstr>Trebuchet MS</vt:lpstr>
      <vt:lpstr>Wingdings</vt:lpstr>
      <vt:lpstr>Office Theme</vt:lpstr>
      <vt:lpstr>Student End of Year Collection Overview</vt:lpstr>
      <vt:lpstr>Agenda</vt:lpstr>
      <vt:lpstr>Collection Introduction</vt:lpstr>
      <vt:lpstr>Purpose and Use</vt:lpstr>
      <vt:lpstr>State Board Rule:  SEY Collection Parameters &amp; Timeline</vt:lpstr>
      <vt:lpstr>Snapshot (collection): Source Files</vt:lpstr>
      <vt:lpstr>Snapshot (collection): Creation</vt:lpstr>
      <vt:lpstr>Snapshot (collection): Internal Flags</vt:lpstr>
      <vt:lpstr>Snapshot (collection): File Layout</vt:lpstr>
      <vt:lpstr>SEY Snapshot Dependencies</vt:lpstr>
      <vt:lpstr>SEY Snapshot Criteria</vt:lpstr>
      <vt:lpstr>SEY Collection Cycle &amp; Timeline</vt:lpstr>
      <vt:lpstr>SEY Collection Cycle</vt:lpstr>
      <vt:lpstr>Key Dates: Soft Open Phase</vt:lpstr>
      <vt:lpstr>Key Dates: Regular Phase</vt:lpstr>
      <vt:lpstr>Key Dates: Cross LEA Phase</vt:lpstr>
      <vt:lpstr>Key Dates: Post-Cross LEA Phase</vt:lpstr>
      <vt:lpstr>Key Dates: Final Dates</vt:lpstr>
      <vt:lpstr>SEY Changes &amp; Training</vt:lpstr>
      <vt:lpstr>*New*  2023-2024  Data Fields</vt:lpstr>
      <vt:lpstr>*New* 2023-2024: Cross Collection Business Rules</vt:lpstr>
      <vt:lpstr>On-Going Upgrades: CEDAR/COGNOS</vt:lpstr>
      <vt:lpstr>Training</vt:lpstr>
      <vt:lpstr>General Information</vt:lpstr>
      <vt:lpstr>Data Pipeline Weekly Maintenance</vt:lpstr>
      <vt:lpstr>Collection Roles:  Identity Management</vt:lpstr>
      <vt:lpstr>Identity Management (IdM)</vt:lpstr>
      <vt:lpstr>SEY IdM Roles</vt:lpstr>
      <vt:lpstr>Communication &amp; PII</vt:lpstr>
      <vt:lpstr>SEY Collection Lead</vt:lpstr>
      <vt:lpstr>Data Respondent Phone Numbers</vt:lpstr>
      <vt:lpstr>Personally Identifiable Information (PII)</vt:lpstr>
      <vt:lpstr>Communicating PII – Syncplicity </vt:lpstr>
      <vt:lpstr>Interchange Files</vt:lpstr>
      <vt:lpstr>Student Interchange Files</vt:lpstr>
      <vt:lpstr>Other Interchanges</vt:lpstr>
      <vt:lpstr>Interchange Preparation</vt:lpstr>
      <vt:lpstr>Data File Upload</vt:lpstr>
      <vt:lpstr>Snapshot</vt:lpstr>
      <vt:lpstr>Snapshot Process Regular Phase &amp; Cross LEA Phase</vt:lpstr>
      <vt:lpstr>Snapshot Process Post-Cross LEA Phase</vt:lpstr>
      <vt:lpstr>Create Snapshot Regular Phase &amp; Cross LEA Phase</vt:lpstr>
      <vt:lpstr>Update Snapshot Post-Cross LEA Phase</vt:lpstr>
      <vt:lpstr>Status Dashboard</vt:lpstr>
      <vt:lpstr>Status Dashboard Information</vt:lpstr>
      <vt:lpstr>Status Dashboard Screen</vt:lpstr>
      <vt:lpstr>Business Rules: Errors &amp; Warnings</vt:lpstr>
      <vt:lpstr>Business Rules</vt:lpstr>
      <vt:lpstr>Errors/Warnings:  Overview</vt:lpstr>
      <vt:lpstr>Errors/Warnings:  Interchange vs Snapshot</vt:lpstr>
      <vt:lpstr>Addressing Snapshot Errors/Warnings</vt:lpstr>
      <vt:lpstr>Checking Errors/Warnings: Pipeline Error Report</vt:lpstr>
      <vt:lpstr>Checking Errors/Warnings: COGNOS/CEDAR</vt:lpstr>
      <vt:lpstr>Reporting Exceptions &amp;  Post-Cross Data Change Request</vt:lpstr>
      <vt:lpstr>When are reporting exceptions needed?</vt:lpstr>
      <vt:lpstr>Reporting Exception Process</vt:lpstr>
      <vt:lpstr>Exception Request Template</vt:lpstr>
      <vt:lpstr>What types of exceptions might need additional information?</vt:lpstr>
      <vt:lpstr>Post-Cross Phase: Exception Requests &amp; Data Change Requests</vt:lpstr>
      <vt:lpstr>What is a Post-Cross data change request?</vt:lpstr>
      <vt:lpstr>Post-Cross Data Change Request Template</vt:lpstr>
      <vt:lpstr>SASID Merges</vt:lpstr>
      <vt:lpstr>SASID Merge Overview</vt:lpstr>
      <vt:lpstr>SASID Merge resolution</vt:lpstr>
      <vt:lpstr>Regular Phase</vt:lpstr>
      <vt:lpstr>What is the Regular phase?</vt:lpstr>
      <vt:lpstr>What happens during the Regular Phase?</vt:lpstr>
      <vt:lpstr>Regular Phase Steps</vt:lpstr>
      <vt:lpstr>Important Resources</vt:lpstr>
      <vt:lpstr>Special Coding Circumstances</vt:lpstr>
      <vt:lpstr>Missing Record Business Rules</vt:lpstr>
      <vt:lpstr>Cross LEA Phase</vt:lpstr>
      <vt:lpstr>What is the Cross LEA Phase?</vt:lpstr>
      <vt:lpstr>What happens during the Cross LEA Phase?</vt:lpstr>
      <vt:lpstr>Cross LEA Phase Steps</vt:lpstr>
      <vt:lpstr>SE700 &amp; SE800 series business rules</vt:lpstr>
      <vt:lpstr>Cross LEA Error Types</vt:lpstr>
      <vt:lpstr>Cross LEA Warnings</vt:lpstr>
      <vt:lpstr>Cross LEA Errors</vt:lpstr>
      <vt:lpstr>Adjustment File</vt:lpstr>
      <vt:lpstr>Adjustment File Overview</vt:lpstr>
      <vt:lpstr>Methods to add adjustment records</vt:lpstr>
      <vt:lpstr>Adjustment File Layout</vt:lpstr>
      <vt:lpstr>Adjustment Justification Code</vt:lpstr>
      <vt:lpstr>Post Cross LEA Phase &amp; Final Dates</vt:lpstr>
      <vt:lpstr>What is the Post-Cross LEA Phase?</vt:lpstr>
      <vt:lpstr>What is the focus on the Post-Cross LEA Phase?</vt:lpstr>
      <vt:lpstr>Post-Cross LEA Phase Steps</vt:lpstr>
      <vt:lpstr>Final Dates Overview</vt:lpstr>
      <vt:lpstr>Adequate Documentation</vt:lpstr>
      <vt:lpstr>Adequate Documentation Overview </vt:lpstr>
      <vt:lpstr>1-CCR-301 Highlights/Reminders</vt:lpstr>
      <vt:lpstr>SEY Adequate Documentation Website</vt:lpstr>
      <vt:lpstr>Exit 13 – Transfer to a public school in a different CO District</vt:lpstr>
      <vt:lpstr>COGNOS (CEDAR) Reports</vt:lpstr>
      <vt:lpstr>CEDAR/COGNOS Reports Overview</vt:lpstr>
      <vt:lpstr>Accessing Reports</vt:lpstr>
      <vt:lpstr>Report Screen &amp; Download</vt:lpstr>
      <vt:lpstr>Moving between reports</vt:lpstr>
      <vt:lpstr>Student Profile Reports</vt:lpstr>
      <vt:lpstr>Student End of Year Reports</vt:lpstr>
      <vt:lpstr>Published Rates &amp; Reporting</vt:lpstr>
      <vt:lpstr>SEY Public Data Release Scheduled Date – January 14, 2025</vt:lpstr>
      <vt:lpstr>Education Statistics</vt:lpstr>
      <vt:lpstr>SEY Privacy Guidelines:  District &amp; School Level Data</vt:lpstr>
      <vt:lpstr>Frequently Asked Questions</vt:lpstr>
      <vt:lpstr>Exit Type 00 &amp; One-Day Records</vt:lpstr>
      <vt:lpstr>School Exit Type 00</vt:lpstr>
      <vt:lpstr>One-Day Record</vt:lpstr>
      <vt:lpstr>Retention</vt:lpstr>
      <vt:lpstr>Retention Codes</vt:lpstr>
      <vt:lpstr>Retention Codes: 12th graders</vt:lpstr>
      <vt:lpstr>Instances of Mobility</vt:lpstr>
      <vt:lpstr>Mobility Calculation</vt:lpstr>
      <vt:lpstr>Instances of Mobility: Reporting extended absences</vt:lpstr>
      <vt:lpstr>Anticipated Year of Graduation (AYG)</vt:lpstr>
      <vt:lpstr>AYG Assignment Logic</vt:lpstr>
      <vt:lpstr>AYG represented in a High School Population</vt:lpstr>
      <vt:lpstr>AYG Q&amp;A</vt:lpstr>
      <vt:lpstr>English Learner Coding/Exceptions</vt:lpstr>
      <vt:lpstr>Language Proficiency Annual Coding Cycle</vt:lpstr>
      <vt:lpstr>English Learner State Language Proficiency Progression</vt:lpstr>
      <vt:lpstr>Mid-Year EL Coding Changes within the same district (Clerical Error)</vt:lpstr>
      <vt:lpstr>CEDAR/COGNOS: English Learner Historical Reporting </vt:lpstr>
      <vt:lpstr>Bookmark/Resource List</vt:lpstr>
      <vt:lpstr>Resources/Helpful Webpages</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Ward, Reagan</cp:lastModifiedBy>
  <cp:revision>18</cp:revision>
  <dcterms:created xsi:type="dcterms:W3CDTF">2019-06-25T17:30:52Z</dcterms:created>
  <dcterms:modified xsi:type="dcterms:W3CDTF">2024-04-29T14:07:26Z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0x010100C29B7027DE1D1C4E977647345B5DE593</vt:lpwstr>
  </property>
</Properties>
</file>