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9"/>
  </p:notesMasterIdLst>
  <p:sldIdLst>
    <p:sldId id="256" r:id="rId2"/>
    <p:sldId id="274" r:id="rId3"/>
    <p:sldId id="872" r:id="rId4"/>
    <p:sldId id="275" r:id="rId5"/>
    <p:sldId id="273" r:id="rId6"/>
    <p:sldId id="868" r:id="rId7"/>
    <p:sldId id="276" r:id="rId8"/>
    <p:sldId id="286" r:id="rId9"/>
    <p:sldId id="279" r:id="rId10"/>
    <p:sldId id="287" r:id="rId11"/>
    <p:sldId id="867" r:id="rId12"/>
    <p:sldId id="280" r:id="rId13"/>
    <p:sldId id="871" r:id="rId14"/>
    <p:sldId id="281" r:id="rId15"/>
    <p:sldId id="284" r:id="rId16"/>
    <p:sldId id="862" r:id="rId17"/>
    <p:sldId id="861" r:id="rId18"/>
    <p:sldId id="863" r:id="rId19"/>
    <p:sldId id="267" r:id="rId20"/>
    <p:sldId id="259" r:id="rId21"/>
    <p:sldId id="263" r:id="rId22"/>
    <p:sldId id="865" r:id="rId23"/>
    <p:sldId id="864" r:id="rId24"/>
    <p:sldId id="866" r:id="rId25"/>
    <p:sldId id="283" r:id="rId26"/>
    <p:sldId id="285" r:id="rId27"/>
    <p:sldId id="27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3A"/>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94D49B-8FC7-47D8-9BE8-3BD685945294}" v="590" dt="2024-03-13T17:08:22.0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3" autoAdjust="0"/>
    <p:restoredTop sz="86375" autoAdjust="0"/>
  </p:normalViewPr>
  <p:slideViewPr>
    <p:cSldViewPr snapToGrid="0">
      <p:cViewPr varScale="1">
        <p:scale>
          <a:sx n="63" d="100"/>
          <a:sy n="63" d="100"/>
        </p:scale>
        <p:origin x="56" y="72"/>
      </p:cViewPr>
      <p:guideLst/>
    </p:cSldViewPr>
  </p:slideViewPr>
  <p:outlineViewPr>
    <p:cViewPr>
      <p:scale>
        <a:sx n="33" d="100"/>
        <a:sy n="33" d="100"/>
      </p:scale>
      <p:origin x="0" y="-40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s, Megan" userId="d2188972-20d4-4cc6-8ee7-e84bb8052254" providerId="ADAL" clId="{2D94D49B-8FC7-47D8-9BE8-3BD685945294}"/>
    <pc:docChg chg="custSel modSld">
      <pc:chgData name="Rogers, Megan" userId="d2188972-20d4-4cc6-8ee7-e84bb8052254" providerId="ADAL" clId="{2D94D49B-8FC7-47D8-9BE8-3BD685945294}" dt="2024-03-13T17:12:06.487" v="1876" actId="6264"/>
      <pc:docMkLst>
        <pc:docMk/>
      </pc:docMkLst>
      <pc:sldChg chg="delSp modSp mod delAnim modNotesTx">
        <pc:chgData name="Rogers, Megan" userId="d2188972-20d4-4cc6-8ee7-e84bb8052254" providerId="ADAL" clId="{2D94D49B-8FC7-47D8-9BE8-3BD685945294}" dt="2024-03-13T17:01:29.107" v="1142" actId="478"/>
        <pc:sldMkLst>
          <pc:docMk/>
          <pc:sldMk cId="0" sldId="259"/>
        </pc:sldMkLst>
        <pc:grpChg chg="mod">
          <ac:chgData name="Rogers, Megan" userId="d2188972-20d4-4cc6-8ee7-e84bb8052254" providerId="ADAL" clId="{2D94D49B-8FC7-47D8-9BE8-3BD685945294}" dt="2024-03-13T17:01:12.215" v="1136" actId="962"/>
          <ac:grpSpMkLst>
            <pc:docMk/>
            <pc:sldMk cId="0" sldId="259"/>
            <ac:grpSpMk id="392" creationId="{00000000-0000-0000-0000-000000000000}"/>
          </ac:grpSpMkLst>
        </pc:grpChg>
        <pc:cxnChg chg="del mod">
          <ac:chgData name="Rogers, Megan" userId="d2188972-20d4-4cc6-8ee7-e84bb8052254" providerId="ADAL" clId="{2D94D49B-8FC7-47D8-9BE8-3BD685945294}" dt="2024-03-13T17:01:25.782" v="1140" actId="478"/>
          <ac:cxnSpMkLst>
            <pc:docMk/>
            <pc:sldMk cId="0" sldId="259"/>
            <ac:cxnSpMk id="3" creationId="{F016045F-6C46-A90E-4298-DF204A3CC61D}"/>
          </ac:cxnSpMkLst>
        </pc:cxnChg>
        <pc:cxnChg chg="del mod">
          <ac:chgData name="Rogers, Megan" userId="d2188972-20d4-4cc6-8ee7-e84bb8052254" providerId="ADAL" clId="{2D94D49B-8FC7-47D8-9BE8-3BD685945294}" dt="2024-03-13T17:01:27.443" v="1141" actId="478"/>
          <ac:cxnSpMkLst>
            <pc:docMk/>
            <pc:sldMk cId="0" sldId="259"/>
            <ac:cxnSpMk id="4" creationId="{AB315F91-0F6D-A6F2-19BB-4E349F51168E}"/>
          </ac:cxnSpMkLst>
        </pc:cxnChg>
        <pc:cxnChg chg="del mod">
          <ac:chgData name="Rogers, Megan" userId="d2188972-20d4-4cc6-8ee7-e84bb8052254" providerId="ADAL" clId="{2D94D49B-8FC7-47D8-9BE8-3BD685945294}" dt="2024-03-13T17:01:29.107" v="1142" actId="478"/>
          <ac:cxnSpMkLst>
            <pc:docMk/>
            <pc:sldMk cId="0" sldId="259"/>
            <ac:cxnSpMk id="9" creationId="{D42386E3-5ABF-05E2-1984-8C599A505EB3}"/>
          </ac:cxnSpMkLst>
        </pc:cxnChg>
      </pc:sldChg>
      <pc:sldChg chg="modNotesTx">
        <pc:chgData name="Rogers, Megan" userId="d2188972-20d4-4cc6-8ee7-e84bb8052254" providerId="ADAL" clId="{2D94D49B-8FC7-47D8-9BE8-3BD685945294}" dt="2024-03-13T16:54:59.646" v="19" actId="20577"/>
        <pc:sldMkLst>
          <pc:docMk/>
          <pc:sldMk cId="0" sldId="263"/>
        </pc:sldMkLst>
      </pc:sldChg>
      <pc:sldChg chg="modSp mod modNotesTx">
        <pc:chgData name="Rogers, Megan" userId="d2188972-20d4-4cc6-8ee7-e84bb8052254" providerId="ADAL" clId="{2D94D49B-8FC7-47D8-9BE8-3BD685945294}" dt="2024-03-13T17:00:21.397" v="916" actId="962"/>
        <pc:sldMkLst>
          <pc:docMk/>
          <pc:sldMk cId="0" sldId="267"/>
        </pc:sldMkLst>
        <pc:grpChg chg="mod">
          <ac:chgData name="Rogers, Megan" userId="d2188972-20d4-4cc6-8ee7-e84bb8052254" providerId="ADAL" clId="{2D94D49B-8FC7-47D8-9BE8-3BD685945294}" dt="2024-03-13T17:00:21.397" v="916" actId="962"/>
          <ac:grpSpMkLst>
            <pc:docMk/>
            <pc:sldMk cId="0" sldId="267"/>
            <ac:grpSpMk id="308" creationId="{00000000-0000-0000-0000-000000000000}"/>
          </ac:grpSpMkLst>
        </pc:grpChg>
      </pc:sldChg>
      <pc:sldChg chg="modNotesTx">
        <pc:chgData name="Rogers, Megan" userId="d2188972-20d4-4cc6-8ee7-e84bb8052254" providerId="ADAL" clId="{2D94D49B-8FC7-47D8-9BE8-3BD685945294}" dt="2024-03-13T16:55:13.859" v="23" actId="20577"/>
        <pc:sldMkLst>
          <pc:docMk/>
          <pc:sldMk cId="310140336" sldId="271"/>
        </pc:sldMkLst>
      </pc:sldChg>
      <pc:sldChg chg="modNotesTx">
        <pc:chgData name="Rogers, Megan" userId="d2188972-20d4-4cc6-8ee7-e84bb8052254" providerId="ADAL" clId="{2D94D49B-8FC7-47D8-9BE8-3BD685945294}" dt="2024-03-13T16:54:17.980" v="3" actId="20577"/>
        <pc:sldMkLst>
          <pc:docMk/>
          <pc:sldMk cId="926170659" sldId="273"/>
        </pc:sldMkLst>
      </pc:sldChg>
      <pc:sldChg chg="addSp delSp modSp mod delDesignElem chgLayout modNotesTx">
        <pc:chgData name="Rogers, Megan" userId="d2188972-20d4-4cc6-8ee7-e84bb8052254" providerId="ADAL" clId="{2D94D49B-8FC7-47D8-9BE8-3BD685945294}" dt="2024-03-13T17:12:06.487" v="1876" actId="6264"/>
        <pc:sldMkLst>
          <pc:docMk/>
          <pc:sldMk cId="2476354362" sldId="274"/>
        </pc:sldMkLst>
        <pc:spChg chg="mod ord">
          <ac:chgData name="Rogers, Megan" userId="d2188972-20d4-4cc6-8ee7-e84bb8052254" providerId="ADAL" clId="{2D94D49B-8FC7-47D8-9BE8-3BD685945294}" dt="2024-03-13T17:12:06.487" v="1876" actId="6264"/>
          <ac:spMkLst>
            <pc:docMk/>
            <pc:sldMk cId="2476354362" sldId="274"/>
            <ac:spMk id="2" creationId="{7731F854-315A-72A8-985D-4EB08A120D3F}"/>
          </ac:spMkLst>
        </pc:spChg>
        <pc:spChg chg="add del mod">
          <ac:chgData name="Rogers, Megan" userId="d2188972-20d4-4cc6-8ee7-e84bb8052254" providerId="ADAL" clId="{2D94D49B-8FC7-47D8-9BE8-3BD685945294}" dt="2024-03-13T17:12:06.487" v="1876" actId="6264"/>
          <ac:spMkLst>
            <pc:docMk/>
            <pc:sldMk cId="2476354362" sldId="274"/>
            <ac:spMk id="3" creationId="{F3732E59-35FF-601A-8620-85CDBD94109B}"/>
          </ac:spMkLst>
        </pc:spChg>
        <pc:spChg chg="mod ord">
          <ac:chgData name="Rogers, Megan" userId="d2188972-20d4-4cc6-8ee7-e84bb8052254" providerId="ADAL" clId="{2D94D49B-8FC7-47D8-9BE8-3BD685945294}" dt="2024-03-13T17:12:06.487" v="1876" actId="6264"/>
          <ac:spMkLst>
            <pc:docMk/>
            <pc:sldMk cId="2476354362" sldId="274"/>
            <ac:spMk id="4" creationId="{863E018C-1BF7-CC91-3EBC-94D023C33CBA}"/>
          </ac:spMkLst>
        </pc:spChg>
        <pc:spChg chg="add del mod">
          <ac:chgData name="Rogers, Megan" userId="d2188972-20d4-4cc6-8ee7-e84bb8052254" providerId="ADAL" clId="{2D94D49B-8FC7-47D8-9BE8-3BD685945294}" dt="2024-03-13T17:12:06.487" v="1876" actId="6264"/>
          <ac:spMkLst>
            <pc:docMk/>
            <pc:sldMk cId="2476354362" sldId="274"/>
            <ac:spMk id="5" creationId="{21987397-3FFE-D06A-8770-5CF0AF50E833}"/>
          </ac:spMkLst>
        </pc:spChg>
        <pc:spChg chg="add del mod">
          <ac:chgData name="Rogers, Megan" userId="d2188972-20d4-4cc6-8ee7-e84bb8052254" providerId="ADAL" clId="{2D94D49B-8FC7-47D8-9BE8-3BD685945294}" dt="2024-03-13T17:12:06.487" v="1876" actId="6264"/>
          <ac:spMkLst>
            <pc:docMk/>
            <pc:sldMk cId="2476354362" sldId="274"/>
            <ac:spMk id="6" creationId="{20C243E4-DF2C-6B31-19E4-FB84B92D42C4}"/>
          </ac:spMkLst>
        </pc:spChg>
        <pc:spChg chg="del">
          <ac:chgData name="Rogers, Megan" userId="d2188972-20d4-4cc6-8ee7-e84bb8052254" providerId="ADAL" clId="{2D94D49B-8FC7-47D8-9BE8-3BD685945294}" dt="2024-03-13T17:12:06.487" v="1876" actId="6264"/>
          <ac:spMkLst>
            <pc:docMk/>
            <pc:sldMk cId="2476354362" sldId="274"/>
            <ac:spMk id="16" creationId="{3150CB11-0C61-439E-910F-5787759E72A0}"/>
          </ac:spMkLst>
        </pc:spChg>
        <pc:spChg chg="del">
          <ac:chgData name="Rogers, Megan" userId="d2188972-20d4-4cc6-8ee7-e84bb8052254" providerId="ADAL" clId="{2D94D49B-8FC7-47D8-9BE8-3BD685945294}" dt="2024-03-13T17:12:06.487" v="1876" actId="6264"/>
          <ac:spMkLst>
            <pc:docMk/>
            <pc:sldMk cId="2476354362" sldId="274"/>
            <ac:spMk id="43" creationId="{BACC6370-2D7E-4714-9D71-7542949D7D5D}"/>
          </ac:spMkLst>
        </pc:spChg>
        <pc:spChg chg="del mod">
          <ac:chgData name="Rogers, Megan" userId="d2188972-20d4-4cc6-8ee7-e84bb8052254" providerId="ADAL" clId="{2D94D49B-8FC7-47D8-9BE8-3BD685945294}" dt="2024-03-13T17:12:06.487" v="1876" actId="6264"/>
          <ac:spMkLst>
            <pc:docMk/>
            <pc:sldMk cId="2476354362" sldId="274"/>
            <ac:spMk id="44" creationId="{256B2C21-A230-48C0-8DF1-C46611373C44}"/>
          </ac:spMkLst>
        </pc:spChg>
        <pc:spChg chg="del mod">
          <ac:chgData name="Rogers, Megan" userId="d2188972-20d4-4cc6-8ee7-e84bb8052254" providerId="ADAL" clId="{2D94D49B-8FC7-47D8-9BE8-3BD685945294}" dt="2024-03-13T17:12:06.487" v="1876" actId="6264"/>
          <ac:spMkLst>
            <pc:docMk/>
            <pc:sldMk cId="2476354362" sldId="274"/>
            <ac:spMk id="45" creationId="{3847E18C-932D-4C95-AABA-FEC7C9499AD7}"/>
          </ac:spMkLst>
        </pc:spChg>
        <pc:spChg chg="del">
          <ac:chgData name="Rogers, Megan" userId="d2188972-20d4-4cc6-8ee7-e84bb8052254" providerId="ADAL" clId="{2D94D49B-8FC7-47D8-9BE8-3BD685945294}" dt="2024-03-13T17:12:06.487" v="1876" actId="6264"/>
          <ac:spMkLst>
            <pc:docMk/>
            <pc:sldMk cId="2476354362" sldId="274"/>
            <ac:spMk id="46" creationId="{43F8A58B-5155-44CE-A5FF-7647B47D0A7A}"/>
          </ac:spMkLst>
        </pc:spChg>
        <pc:spChg chg="del">
          <ac:chgData name="Rogers, Megan" userId="d2188972-20d4-4cc6-8ee7-e84bb8052254" providerId="ADAL" clId="{2D94D49B-8FC7-47D8-9BE8-3BD685945294}" dt="2024-03-13T17:12:06.487" v="1876" actId="6264"/>
          <ac:spMkLst>
            <pc:docMk/>
            <pc:sldMk cId="2476354362" sldId="274"/>
            <ac:spMk id="47" creationId="{443F2ACA-E6D6-4028-82DD-F03C262D5DE6}"/>
          </ac:spMkLst>
        </pc:spChg>
        <pc:graphicFrameChg chg="mod ord">
          <ac:chgData name="Rogers, Megan" userId="d2188972-20d4-4cc6-8ee7-e84bb8052254" providerId="ADAL" clId="{2D94D49B-8FC7-47D8-9BE8-3BD685945294}" dt="2024-03-13T17:12:06.487" v="1876" actId="6264"/>
          <ac:graphicFrameMkLst>
            <pc:docMk/>
            <pc:sldMk cId="2476354362" sldId="274"/>
            <ac:graphicFrameMk id="48" creationId="{D09F4752-DE2B-879C-A446-2E31803E1B61}"/>
          </ac:graphicFrameMkLst>
        </pc:graphicFrameChg>
      </pc:sldChg>
      <pc:sldChg chg="modSp modNotesTx">
        <pc:chgData name="Rogers, Megan" userId="d2188972-20d4-4cc6-8ee7-e84bb8052254" providerId="ADAL" clId="{2D94D49B-8FC7-47D8-9BE8-3BD685945294}" dt="2024-03-13T17:04:53.359" v="1526" actId="13244"/>
        <pc:sldMkLst>
          <pc:docMk/>
          <pc:sldMk cId="144635766" sldId="275"/>
        </pc:sldMkLst>
        <pc:spChg chg="mod">
          <ac:chgData name="Rogers, Megan" userId="d2188972-20d4-4cc6-8ee7-e84bb8052254" providerId="ADAL" clId="{2D94D49B-8FC7-47D8-9BE8-3BD685945294}" dt="2024-03-13T17:04:53.359" v="1526" actId="13244"/>
          <ac:spMkLst>
            <pc:docMk/>
            <pc:sldMk cId="144635766" sldId="275"/>
            <ac:spMk id="2" creationId="{60363387-FEB5-67F4-067C-620C756CA7D0}"/>
          </ac:spMkLst>
        </pc:spChg>
      </pc:sldChg>
      <pc:sldChg chg="modSp modNotesTx">
        <pc:chgData name="Rogers, Megan" userId="d2188972-20d4-4cc6-8ee7-e84bb8052254" providerId="ADAL" clId="{2D94D49B-8FC7-47D8-9BE8-3BD685945294}" dt="2024-03-13T16:57:58.791" v="81" actId="962"/>
        <pc:sldMkLst>
          <pc:docMk/>
          <pc:sldMk cId="4147470829" sldId="276"/>
        </pc:sldMkLst>
        <pc:graphicFrameChg chg="mod">
          <ac:chgData name="Rogers, Megan" userId="d2188972-20d4-4cc6-8ee7-e84bb8052254" providerId="ADAL" clId="{2D94D49B-8FC7-47D8-9BE8-3BD685945294}" dt="2024-03-13T16:57:58.791" v="81" actId="962"/>
          <ac:graphicFrameMkLst>
            <pc:docMk/>
            <pc:sldMk cId="4147470829" sldId="276"/>
            <ac:graphicFrameMk id="7" creationId="{4BADA4C6-4994-77D4-B5B3-44C1D03AE720}"/>
          </ac:graphicFrameMkLst>
        </pc:graphicFrameChg>
      </pc:sldChg>
      <pc:sldChg chg="modNotesTx">
        <pc:chgData name="Rogers, Megan" userId="d2188972-20d4-4cc6-8ee7-e84bb8052254" providerId="ADAL" clId="{2D94D49B-8FC7-47D8-9BE8-3BD685945294}" dt="2024-03-13T16:54:27.902" v="8" actId="20577"/>
        <pc:sldMkLst>
          <pc:docMk/>
          <pc:sldMk cId="3198190618" sldId="279"/>
        </pc:sldMkLst>
      </pc:sldChg>
      <pc:sldChg chg="modSp modNotesTx">
        <pc:chgData name="Rogers, Megan" userId="d2188972-20d4-4cc6-8ee7-e84bb8052254" providerId="ADAL" clId="{2D94D49B-8FC7-47D8-9BE8-3BD685945294}" dt="2024-03-13T16:58:41.560" v="331" actId="962"/>
        <pc:sldMkLst>
          <pc:docMk/>
          <pc:sldMk cId="2614945868" sldId="280"/>
        </pc:sldMkLst>
        <pc:graphicFrameChg chg="mod">
          <ac:chgData name="Rogers, Megan" userId="d2188972-20d4-4cc6-8ee7-e84bb8052254" providerId="ADAL" clId="{2D94D49B-8FC7-47D8-9BE8-3BD685945294}" dt="2024-03-13T16:58:41.560" v="331" actId="962"/>
          <ac:graphicFrameMkLst>
            <pc:docMk/>
            <pc:sldMk cId="2614945868" sldId="280"/>
            <ac:graphicFrameMk id="6" creationId="{800C488E-D321-D542-B452-DF1C5322D0E5}"/>
          </ac:graphicFrameMkLst>
        </pc:graphicFrameChg>
      </pc:sldChg>
      <pc:sldChg chg="modSp modNotesTx">
        <pc:chgData name="Rogers, Megan" userId="d2188972-20d4-4cc6-8ee7-e84bb8052254" providerId="ADAL" clId="{2D94D49B-8FC7-47D8-9BE8-3BD685945294}" dt="2024-03-13T17:07:38.538" v="1858" actId="962"/>
        <pc:sldMkLst>
          <pc:docMk/>
          <pc:sldMk cId="165727082" sldId="281"/>
        </pc:sldMkLst>
        <pc:picChg chg="mod">
          <ac:chgData name="Rogers, Megan" userId="d2188972-20d4-4cc6-8ee7-e84bb8052254" providerId="ADAL" clId="{2D94D49B-8FC7-47D8-9BE8-3BD685945294}" dt="2024-03-13T17:07:38.538" v="1858" actId="962"/>
          <ac:picMkLst>
            <pc:docMk/>
            <pc:sldMk cId="165727082" sldId="281"/>
            <ac:picMk id="6" creationId="{7A394679-8002-2632-0CFE-E9F30D82BE57}"/>
          </ac:picMkLst>
        </pc:picChg>
      </pc:sldChg>
      <pc:sldChg chg="modSp mod">
        <pc:chgData name="Rogers, Megan" userId="d2188972-20d4-4cc6-8ee7-e84bb8052254" providerId="ADAL" clId="{2D94D49B-8FC7-47D8-9BE8-3BD685945294}" dt="2024-03-13T17:02:52.738" v="1519" actId="962"/>
        <pc:sldMkLst>
          <pc:docMk/>
          <pc:sldMk cId="1522358400" sldId="283"/>
        </pc:sldMkLst>
        <pc:picChg chg="mod">
          <ac:chgData name="Rogers, Megan" userId="d2188972-20d4-4cc6-8ee7-e84bb8052254" providerId="ADAL" clId="{2D94D49B-8FC7-47D8-9BE8-3BD685945294}" dt="2024-03-13T17:02:52.738" v="1519" actId="962"/>
          <ac:picMkLst>
            <pc:docMk/>
            <pc:sldMk cId="1522358400" sldId="283"/>
            <ac:picMk id="6" creationId="{0A1C7246-12F9-AD5F-7312-3200B4A8950F}"/>
          </ac:picMkLst>
        </pc:picChg>
      </pc:sldChg>
      <pc:sldChg chg="modSp modNotesTx">
        <pc:chgData name="Rogers, Megan" userId="d2188972-20d4-4cc6-8ee7-e84bb8052254" providerId="ADAL" clId="{2D94D49B-8FC7-47D8-9BE8-3BD685945294}" dt="2024-03-13T17:07:55.044" v="1868" actId="962"/>
        <pc:sldMkLst>
          <pc:docMk/>
          <pc:sldMk cId="2827761715" sldId="284"/>
        </pc:sldMkLst>
        <pc:spChg chg="mod">
          <ac:chgData name="Rogers, Megan" userId="d2188972-20d4-4cc6-8ee7-e84bb8052254" providerId="ADAL" clId="{2D94D49B-8FC7-47D8-9BE8-3BD685945294}" dt="2024-03-13T17:05:53.613" v="1531" actId="13244"/>
          <ac:spMkLst>
            <pc:docMk/>
            <pc:sldMk cId="2827761715" sldId="284"/>
            <ac:spMk id="2" creationId="{F3B2FB7D-879B-43C1-8A40-C320D653DE7B}"/>
          </ac:spMkLst>
        </pc:spChg>
        <pc:spChg chg="mod">
          <ac:chgData name="Rogers, Megan" userId="d2188972-20d4-4cc6-8ee7-e84bb8052254" providerId="ADAL" clId="{2D94D49B-8FC7-47D8-9BE8-3BD685945294}" dt="2024-03-13T17:06:01.487" v="1534" actId="13244"/>
          <ac:spMkLst>
            <pc:docMk/>
            <pc:sldMk cId="2827761715" sldId="284"/>
            <ac:spMk id="4" creationId="{563A2C5C-B023-BB5A-0C6C-9DD3C23CCA2E}"/>
          </ac:spMkLst>
        </pc:spChg>
        <pc:spChg chg="mod">
          <ac:chgData name="Rogers, Megan" userId="d2188972-20d4-4cc6-8ee7-e84bb8052254" providerId="ADAL" clId="{2D94D49B-8FC7-47D8-9BE8-3BD685945294}" dt="2024-03-13T17:05:58.876" v="1533" actId="13244"/>
          <ac:spMkLst>
            <pc:docMk/>
            <pc:sldMk cId="2827761715" sldId="284"/>
            <ac:spMk id="10" creationId="{205756AC-6AB3-42E7-9D66-F1A1049EB26B}"/>
          </ac:spMkLst>
        </pc:spChg>
        <pc:picChg chg="mod">
          <ac:chgData name="Rogers, Megan" userId="d2188972-20d4-4cc6-8ee7-e84bb8052254" providerId="ADAL" clId="{2D94D49B-8FC7-47D8-9BE8-3BD685945294}" dt="2024-03-13T17:07:55.044" v="1868" actId="962"/>
          <ac:picMkLst>
            <pc:docMk/>
            <pc:sldMk cId="2827761715" sldId="284"/>
            <ac:picMk id="6" creationId="{73D27F30-90E1-A740-8107-9441F6D5A8C8}"/>
          </ac:picMkLst>
        </pc:picChg>
      </pc:sldChg>
      <pc:sldChg chg="modSp modNotesTx">
        <pc:chgData name="Rogers, Megan" userId="d2188972-20d4-4cc6-8ee7-e84bb8052254" providerId="ADAL" clId="{2D94D49B-8FC7-47D8-9BE8-3BD685945294}" dt="2024-03-13T17:06:28.883" v="1539" actId="13244"/>
        <pc:sldMkLst>
          <pc:docMk/>
          <pc:sldMk cId="3567905473" sldId="285"/>
        </pc:sldMkLst>
        <pc:spChg chg="mod">
          <ac:chgData name="Rogers, Megan" userId="d2188972-20d4-4cc6-8ee7-e84bb8052254" providerId="ADAL" clId="{2D94D49B-8FC7-47D8-9BE8-3BD685945294}" dt="2024-03-13T17:06:26.387" v="1538" actId="13244"/>
          <ac:spMkLst>
            <pc:docMk/>
            <pc:sldMk cId="3567905473" sldId="285"/>
            <ac:spMk id="2" creationId="{D1788FEC-6E79-DF9D-4AEF-3D275734F4B7}"/>
          </ac:spMkLst>
        </pc:spChg>
        <pc:picChg chg="mod">
          <ac:chgData name="Rogers, Megan" userId="d2188972-20d4-4cc6-8ee7-e84bb8052254" providerId="ADAL" clId="{2D94D49B-8FC7-47D8-9BE8-3BD685945294}" dt="2024-03-13T17:06:28.883" v="1539" actId="13244"/>
          <ac:picMkLst>
            <pc:docMk/>
            <pc:sldMk cId="3567905473" sldId="285"/>
            <ac:picMk id="1026" creationId="{27D38D10-4CD9-5C8E-BD15-D653A9605265}"/>
          </ac:picMkLst>
        </pc:picChg>
      </pc:sldChg>
      <pc:sldChg chg="modSp mod modNotesTx">
        <pc:chgData name="Rogers, Megan" userId="d2188972-20d4-4cc6-8ee7-e84bb8052254" providerId="ADAL" clId="{2D94D49B-8FC7-47D8-9BE8-3BD685945294}" dt="2024-03-13T17:08:22.051" v="1875" actId="962"/>
        <pc:sldMkLst>
          <pc:docMk/>
          <pc:sldMk cId="341605637" sldId="286"/>
        </pc:sldMkLst>
        <pc:spChg chg="mod">
          <ac:chgData name="Rogers, Megan" userId="d2188972-20d4-4cc6-8ee7-e84bb8052254" providerId="ADAL" clId="{2D94D49B-8FC7-47D8-9BE8-3BD685945294}" dt="2024-03-13T17:06:18.642" v="1537" actId="13244"/>
          <ac:spMkLst>
            <pc:docMk/>
            <pc:sldMk cId="341605637" sldId="286"/>
            <ac:spMk id="2" creationId="{8A8792DA-EC66-4A53-AA8F-30A6DEF8478D}"/>
          </ac:spMkLst>
        </pc:spChg>
        <pc:spChg chg="mod">
          <ac:chgData name="Rogers, Megan" userId="d2188972-20d4-4cc6-8ee7-e84bb8052254" providerId="ADAL" clId="{2D94D49B-8FC7-47D8-9BE8-3BD685945294}" dt="2024-03-13T17:08:22.051" v="1875" actId="962"/>
          <ac:spMkLst>
            <pc:docMk/>
            <pc:sldMk cId="341605637" sldId="286"/>
            <ac:spMk id="4" creationId="{55039DBC-9FBE-4069-8ACE-EF06E5F35949}"/>
          </ac:spMkLst>
        </pc:spChg>
        <pc:picChg chg="mod">
          <ac:chgData name="Rogers, Megan" userId="d2188972-20d4-4cc6-8ee7-e84bb8052254" providerId="ADAL" clId="{2D94D49B-8FC7-47D8-9BE8-3BD685945294}" dt="2024-03-13T16:58:27.083" v="327" actId="962"/>
          <ac:picMkLst>
            <pc:docMk/>
            <pc:sldMk cId="341605637" sldId="286"/>
            <ac:picMk id="5" creationId="{244FD984-5050-42AF-8A0D-303DCCB3E056}"/>
          </ac:picMkLst>
        </pc:picChg>
      </pc:sldChg>
      <pc:sldChg chg="modSp modNotesTx">
        <pc:chgData name="Rogers, Megan" userId="d2188972-20d4-4cc6-8ee7-e84bb8052254" providerId="ADAL" clId="{2D94D49B-8FC7-47D8-9BE8-3BD685945294}" dt="2024-03-13T17:07:10.530" v="1716" actId="962"/>
        <pc:sldMkLst>
          <pc:docMk/>
          <pc:sldMk cId="825977997" sldId="287"/>
        </pc:sldMkLst>
        <pc:picChg chg="mod">
          <ac:chgData name="Rogers, Megan" userId="d2188972-20d4-4cc6-8ee7-e84bb8052254" providerId="ADAL" clId="{2D94D49B-8FC7-47D8-9BE8-3BD685945294}" dt="2024-03-13T17:07:10.530" v="1716" actId="962"/>
          <ac:picMkLst>
            <pc:docMk/>
            <pc:sldMk cId="825977997" sldId="287"/>
            <ac:picMk id="6" creationId="{FAED9AD9-C5CD-CF5C-FC76-77169CA1C840}"/>
          </ac:picMkLst>
        </pc:picChg>
      </pc:sldChg>
      <pc:sldChg chg="modNotesTx">
        <pc:chgData name="Rogers, Megan" userId="d2188972-20d4-4cc6-8ee7-e84bb8052254" providerId="ADAL" clId="{2D94D49B-8FC7-47D8-9BE8-3BD685945294}" dt="2024-03-13T16:54:49.239" v="15" actId="20577"/>
        <pc:sldMkLst>
          <pc:docMk/>
          <pc:sldMk cId="1888615888" sldId="861"/>
        </pc:sldMkLst>
      </pc:sldChg>
      <pc:sldChg chg="modSp mod modNotesTx">
        <pc:chgData name="Rogers, Megan" userId="d2188972-20d4-4cc6-8ee7-e84bb8052254" providerId="ADAL" clId="{2D94D49B-8FC7-47D8-9BE8-3BD685945294}" dt="2024-03-13T16:58:59.080" v="336" actId="962"/>
        <pc:sldMkLst>
          <pc:docMk/>
          <pc:sldMk cId="3292746558" sldId="862"/>
        </pc:sldMkLst>
        <pc:graphicFrameChg chg="mod">
          <ac:chgData name="Rogers, Megan" userId="d2188972-20d4-4cc6-8ee7-e84bb8052254" providerId="ADAL" clId="{2D94D49B-8FC7-47D8-9BE8-3BD685945294}" dt="2024-03-13T16:58:59.080" v="336" actId="962"/>
          <ac:graphicFrameMkLst>
            <pc:docMk/>
            <pc:sldMk cId="3292746558" sldId="862"/>
            <ac:graphicFrameMk id="31" creationId="{6D0DCD46-F22F-6ED2-FD8B-47CE45EA691B}"/>
          </ac:graphicFrameMkLst>
        </pc:graphicFrameChg>
        <pc:picChg chg="mod">
          <ac:chgData name="Rogers, Megan" userId="d2188972-20d4-4cc6-8ee7-e84bb8052254" providerId="ADAL" clId="{2D94D49B-8FC7-47D8-9BE8-3BD685945294}" dt="2024-03-13T16:58:46.301" v="332" actId="962"/>
          <ac:picMkLst>
            <pc:docMk/>
            <pc:sldMk cId="3292746558" sldId="862"/>
            <ac:picMk id="5" creationId="{06F7CE1B-DB69-5022-FB31-E141F625A310}"/>
          </ac:picMkLst>
        </pc:picChg>
      </pc:sldChg>
      <pc:sldChg chg="modSp mod modNotesTx">
        <pc:chgData name="Rogers, Megan" userId="d2188972-20d4-4cc6-8ee7-e84bb8052254" providerId="ADAL" clId="{2D94D49B-8FC7-47D8-9BE8-3BD685945294}" dt="2024-03-13T16:59:18.058" v="414" actId="962"/>
        <pc:sldMkLst>
          <pc:docMk/>
          <pc:sldMk cId="962792407" sldId="863"/>
        </pc:sldMkLst>
        <pc:picChg chg="mod">
          <ac:chgData name="Rogers, Megan" userId="d2188972-20d4-4cc6-8ee7-e84bb8052254" providerId="ADAL" clId="{2D94D49B-8FC7-47D8-9BE8-3BD685945294}" dt="2024-03-13T16:59:18.058" v="414" actId="962"/>
          <ac:picMkLst>
            <pc:docMk/>
            <pc:sldMk cId="962792407" sldId="863"/>
            <ac:picMk id="6" creationId="{22C896F3-F8B1-0E6C-FE9B-56B9C52B2565}"/>
          </ac:picMkLst>
        </pc:picChg>
      </pc:sldChg>
      <pc:sldChg chg="modSp mod modNotesTx">
        <pc:chgData name="Rogers, Megan" userId="d2188972-20d4-4cc6-8ee7-e84bb8052254" providerId="ADAL" clId="{2D94D49B-8FC7-47D8-9BE8-3BD685945294}" dt="2024-03-13T17:02:13.660" v="1313" actId="962"/>
        <pc:sldMkLst>
          <pc:docMk/>
          <pc:sldMk cId="1471677418" sldId="864"/>
        </pc:sldMkLst>
        <pc:picChg chg="mod">
          <ac:chgData name="Rogers, Megan" userId="d2188972-20d4-4cc6-8ee7-e84bb8052254" providerId="ADAL" clId="{2D94D49B-8FC7-47D8-9BE8-3BD685945294}" dt="2024-03-13T17:02:13.660" v="1313" actId="962"/>
          <ac:picMkLst>
            <pc:docMk/>
            <pc:sldMk cId="1471677418" sldId="864"/>
            <ac:picMk id="6" creationId="{81F09D2F-41C4-27F8-FCA5-34A24268DC30}"/>
          </ac:picMkLst>
        </pc:picChg>
      </pc:sldChg>
      <pc:sldChg chg="modSp">
        <pc:chgData name="Rogers, Megan" userId="d2188972-20d4-4cc6-8ee7-e84bb8052254" providerId="ADAL" clId="{2D94D49B-8FC7-47D8-9BE8-3BD685945294}" dt="2024-03-13T17:02:06.050" v="1312" actId="962"/>
        <pc:sldMkLst>
          <pc:docMk/>
          <pc:sldMk cId="4274948419" sldId="865"/>
        </pc:sldMkLst>
        <pc:graphicFrameChg chg="mod">
          <ac:chgData name="Rogers, Megan" userId="d2188972-20d4-4cc6-8ee7-e84bb8052254" providerId="ADAL" clId="{2D94D49B-8FC7-47D8-9BE8-3BD685945294}" dt="2024-03-13T17:02:06.050" v="1312" actId="962"/>
          <ac:graphicFrameMkLst>
            <pc:docMk/>
            <pc:sldMk cId="4274948419" sldId="865"/>
            <ac:graphicFrameMk id="15" creationId="{B6761C20-0BF5-0F60-0217-999A34E77846}"/>
          </ac:graphicFrameMkLst>
        </pc:graphicFrameChg>
      </pc:sldChg>
      <pc:sldChg chg="modSp mod modNotesTx">
        <pc:chgData name="Rogers, Megan" userId="d2188972-20d4-4cc6-8ee7-e84bb8052254" providerId="ADAL" clId="{2D94D49B-8FC7-47D8-9BE8-3BD685945294}" dt="2024-03-13T17:06:10.463" v="1535" actId="13244"/>
        <pc:sldMkLst>
          <pc:docMk/>
          <pc:sldMk cId="2337244414" sldId="866"/>
        </pc:sldMkLst>
        <pc:picChg chg="mod">
          <ac:chgData name="Rogers, Megan" userId="d2188972-20d4-4cc6-8ee7-e84bb8052254" providerId="ADAL" clId="{2D94D49B-8FC7-47D8-9BE8-3BD685945294}" dt="2024-03-13T17:06:10.463" v="1535" actId="13244"/>
          <ac:picMkLst>
            <pc:docMk/>
            <pc:sldMk cId="2337244414" sldId="866"/>
            <ac:picMk id="8" creationId="{A5AB37FC-E2D5-61B6-C835-4173E08D30DD}"/>
          </ac:picMkLst>
        </pc:picChg>
      </pc:sldChg>
      <pc:sldChg chg="addSp delSp modSp mod modNotesTx">
        <pc:chgData name="Rogers, Megan" userId="d2188972-20d4-4cc6-8ee7-e84bb8052254" providerId="ADAL" clId="{2D94D49B-8FC7-47D8-9BE8-3BD685945294}" dt="2024-03-13T17:08:17.040" v="1872" actId="962"/>
        <pc:sldMkLst>
          <pc:docMk/>
          <pc:sldMk cId="3111537733" sldId="867"/>
        </pc:sldMkLst>
        <pc:spChg chg="add del mod">
          <ac:chgData name="Rogers, Megan" userId="d2188972-20d4-4cc6-8ee7-e84bb8052254" providerId="ADAL" clId="{2D94D49B-8FC7-47D8-9BE8-3BD685945294}" dt="2024-03-13T17:05:34.028" v="1528" actId="478"/>
          <ac:spMkLst>
            <pc:docMk/>
            <pc:sldMk cId="3111537733" sldId="867"/>
            <ac:spMk id="2" creationId="{C50C23AA-E6BD-3A37-4BEE-428EE2594A56}"/>
          </ac:spMkLst>
        </pc:spChg>
        <pc:spChg chg="mod">
          <ac:chgData name="Rogers, Megan" userId="d2188972-20d4-4cc6-8ee7-e84bb8052254" providerId="ADAL" clId="{2D94D49B-8FC7-47D8-9BE8-3BD685945294}" dt="2024-03-13T17:08:17.040" v="1872" actId="962"/>
          <ac:spMkLst>
            <pc:docMk/>
            <pc:sldMk cId="3111537733" sldId="867"/>
            <ac:spMk id="4" creationId="{A01ED128-D770-782E-CB24-EF440E4ABE51}"/>
          </ac:spMkLst>
        </pc:spChg>
      </pc:sldChg>
      <pc:sldChg chg="modNotesTx">
        <pc:chgData name="Rogers, Megan" userId="d2188972-20d4-4cc6-8ee7-e84bb8052254" providerId="ADAL" clId="{2D94D49B-8FC7-47D8-9BE8-3BD685945294}" dt="2024-03-13T16:54:20.536" v="4" actId="20577"/>
        <pc:sldMkLst>
          <pc:docMk/>
          <pc:sldMk cId="2969244576" sldId="868"/>
        </pc:sldMkLst>
      </pc:sldChg>
      <pc:sldChg chg="modNotesTx">
        <pc:chgData name="Rogers, Megan" userId="d2188972-20d4-4cc6-8ee7-e84bb8052254" providerId="ADAL" clId="{2D94D49B-8FC7-47D8-9BE8-3BD685945294}" dt="2024-03-13T16:54:08.163" v="1" actId="20577"/>
        <pc:sldMkLst>
          <pc:docMk/>
          <pc:sldMk cId="598804546" sldId="872"/>
        </pc:sldMkLst>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A70993-C7B9-44F2-95A5-DE50F0FB9AD7}" type="doc">
      <dgm:prSet loTypeId="urn:microsoft.com/office/officeart/2016/7/layout/BasicTimeline" loCatId="process" qsTypeId="urn:microsoft.com/office/officeart/2005/8/quickstyle/simple4" qsCatId="simple" csTypeId="urn:microsoft.com/office/officeart/2005/8/colors/colorful1" csCatId="colorful" phldr="1"/>
      <dgm:spPr/>
      <dgm:t>
        <a:bodyPr/>
        <a:lstStyle/>
        <a:p>
          <a:endParaRPr lang="en-US"/>
        </a:p>
      </dgm:t>
    </dgm:pt>
    <dgm:pt modelId="{3EB2EB56-9368-4C34-8DEF-2A52B6F6CCAD}">
      <dgm:prSet/>
      <dgm:spPr/>
      <dgm:t>
        <a:bodyPr/>
        <a:lstStyle/>
        <a:p>
          <a:pPr>
            <a:defRPr b="1"/>
          </a:pPr>
          <a:r>
            <a:rPr lang="en-US" dirty="0"/>
            <a:t>Sept. 2022</a:t>
          </a:r>
        </a:p>
      </dgm:t>
      <dgm:extLst>
        <a:ext uri="{E40237B7-FDA0-4F09-8148-C483321AD2D9}">
          <dgm14:cNvPr xmlns:dgm14="http://schemas.microsoft.com/office/drawing/2010/diagram" id="0" name="" descr="June 2022 PreK-K Assessment Alignment Project&#10;Sept. 2022 Part I Letter of Intent to Apply&#10;Oct. 2022 Stakeholder Feedback process on Application&#10;Feb. 2023 Part II Assessment Review&#10;Mar. 2023 Appeal Window&#10;May 2023 Submission to the State Board of Education for approval&#10;June 2023 Approved List of Kindergarten School Readiness Assessments Posted on Website"/>
        </a:ext>
      </dgm:extLst>
    </dgm:pt>
    <dgm:pt modelId="{ACDF09FF-AC34-4FAD-B0C7-E38724EB1D57}" type="parTrans" cxnId="{90472238-A009-4E54-BF56-4AFF3BD1F7AD}">
      <dgm:prSet/>
      <dgm:spPr/>
      <dgm:t>
        <a:bodyPr/>
        <a:lstStyle/>
        <a:p>
          <a:endParaRPr lang="en-US"/>
        </a:p>
      </dgm:t>
    </dgm:pt>
    <dgm:pt modelId="{F4277086-088C-4569-92D8-2245F44AEF5D}" type="sibTrans" cxnId="{90472238-A009-4E54-BF56-4AFF3BD1F7AD}">
      <dgm:prSet/>
      <dgm:spPr/>
      <dgm:t>
        <a:bodyPr/>
        <a:lstStyle/>
        <a:p>
          <a:endParaRPr lang="en-US"/>
        </a:p>
      </dgm:t>
    </dgm:pt>
    <dgm:pt modelId="{BEEF0898-E9F1-4A04-8D4D-90B736B15D80}">
      <dgm:prSet/>
      <dgm:spPr/>
      <dgm:t>
        <a:bodyPr/>
        <a:lstStyle/>
        <a:p>
          <a:r>
            <a:rPr lang="en-US" dirty="0"/>
            <a:t>Part I Letter of Intent to Apply</a:t>
          </a:r>
        </a:p>
      </dgm:t>
      <dgm:extLst>
        <a:ext uri="{E40237B7-FDA0-4F09-8148-C483321AD2D9}">
          <dgm14:cNvPr xmlns:dgm14="http://schemas.microsoft.com/office/drawing/2010/diagram" id="0" name="" descr="June 2022 PreK-K Assessment Alignment Project&#10;Sept. 2022 Part I Letter of Intent to Apply&#10;Oct. 2022 Stakeholder Feedback process on Application&#10;Feb. 2023 Part II Assessment Review&#10;Mar. 2023 Appeal Window&#10;May 2023 Submission to the State Board of Education for approval&#10;June 2023 Approved List of Kindergarten School Readiness Assessments Posted on Website"/>
        </a:ext>
      </dgm:extLst>
    </dgm:pt>
    <dgm:pt modelId="{E1191051-AC80-4862-B482-7ABB21778346}" type="parTrans" cxnId="{4D2AFC24-39C5-4C13-ADBD-949E355BEE90}">
      <dgm:prSet/>
      <dgm:spPr/>
      <dgm:t>
        <a:bodyPr/>
        <a:lstStyle/>
        <a:p>
          <a:endParaRPr lang="en-US"/>
        </a:p>
      </dgm:t>
    </dgm:pt>
    <dgm:pt modelId="{1C239B49-CE90-4CFD-B3E2-B6DD0CC67966}" type="sibTrans" cxnId="{4D2AFC24-39C5-4C13-ADBD-949E355BEE90}">
      <dgm:prSet/>
      <dgm:spPr/>
      <dgm:t>
        <a:bodyPr/>
        <a:lstStyle/>
        <a:p>
          <a:endParaRPr lang="en-US"/>
        </a:p>
      </dgm:t>
    </dgm:pt>
    <dgm:pt modelId="{00D62F67-B697-430F-ADF7-AC35B7F53C63}">
      <dgm:prSet/>
      <dgm:spPr/>
      <dgm:t>
        <a:bodyPr/>
        <a:lstStyle/>
        <a:p>
          <a:pPr>
            <a:defRPr b="1"/>
          </a:pPr>
          <a:r>
            <a:rPr lang="en-US"/>
            <a:t>Oct. 2022</a:t>
          </a:r>
        </a:p>
      </dgm:t>
      <dgm:extLst>
        <a:ext uri="{E40237B7-FDA0-4F09-8148-C483321AD2D9}">
          <dgm14:cNvPr xmlns:dgm14="http://schemas.microsoft.com/office/drawing/2010/diagram" id="0" name="" descr="June 2022 PreK-K Assessment Alignment Project&#10;Sept. 2022 Part I Letter of Intent to Apply&#10;Oct. 2022 Stakeholder Feedback process on Application&#10;Feb. 2023 Part II Assessment Review&#10;Mar. 2023 Appeal Window&#10;May 2023 Submission to the State Board of Education for approval&#10;June 2023 Approved List of Kindergarten School Readiness Assessments Posted on Website"/>
        </a:ext>
      </dgm:extLst>
    </dgm:pt>
    <dgm:pt modelId="{D59A3D01-7172-458B-98CB-DE0B2D2E2CD4}" type="parTrans" cxnId="{77F04960-9EDF-41B2-94F2-90A98026F7A4}">
      <dgm:prSet/>
      <dgm:spPr/>
      <dgm:t>
        <a:bodyPr/>
        <a:lstStyle/>
        <a:p>
          <a:endParaRPr lang="en-US"/>
        </a:p>
      </dgm:t>
    </dgm:pt>
    <dgm:pt modelId="{C5FF2A0A-47D6-4BFE-A7C4-C9530A3CD85F}" type="sibTrans" cxnId="{77F04960-9EDF-41B2-94F2-90A98026F7A4}">
      <dgm:prSet/>
      <dgm:spPr/>
      <dgm:t>
        <a:bodyPr/>
        <a:lstStyle/>
        <a:p>
          <a:endParaRPr lang="en-US"/>
        </a:p>
      </dgm:t>
    </dgm:pt>
    <dgm:pt modelId="{BC9883A1-E6AE-4931-9D51-36C816AD64C5}">
      <dgm:prSet/>
      <dgm:spPr/>
      <dgm:t>
        <a:bodyPr/>
        <a:lstStyle/>
        <a:p>
          <a:r>
            <a:rPr lang="en-US" dirty="0"/>
            <a:t>Stakeholder Feedback process on Application</a:t>
          </a:r>
        </a:p>
      </dgm:t>
      <dgm:extLst>
        <a:ext uri="{E40237B7-FDA0-4F09-8148-C483321AD2D9}">
          <dgm14:cNvPr xmlns:dgm14="http://schemas.microsoft.com/office/drawing/2010/diagram" id="0" name="" descr="June 2022 PreK-K Assessment Alignment Project&#10;Sept. 2022 Part I Letter of Intent to Apply&#10;Oct. 2022 Stakeholder Feedback process on Application&#10;Feb. 2023 Part II Assessment Review&#10;Mar. 2023 Appeal Window&#10;May 2023 Submission to the State Board of Education for approval&#10;June 2023 Approved List of Kindergarten School Readiness Assessments Posted on Website"/>
        </a:ext>
      </dgm:extLst>
    </dgm:pt>
    <dgm:pt modelId="{0B3EB7AB-6C21-4CE8-83D3-BB0AB33C0CE3}" type="parTrans" cxnId="{DD934567-D3F8-4CF1-843B-87D58956090D}">
      <dgm:prSet/>
      <dgm:spPr/>
      <dgm:t>
        <a:bodyPr/>
        <a:lstStyle/>
        <a:p>
          <a:endParaRPr lang="en-US"/>
        </a:p>
      </dgm:t>
    </dgm:pt>
    <dgm:pt modelId="{E5A514D8-1624-4521-A1C5-C4D0B93C99D5}" type="sibTrans" cxnId="{DD934567-D3F8-4CF1-843B-87D58956090D}">
      <dgm:prSet/>
      <dgm:spPr/>
      <dgm:t>
        <a:bodyPr/>
        <a:lstStyle/>
        <a:p>
          <a:endParaRPr lang="en-US"/>
        </a:p>
      </dgm:t>
    </dgm:pt>
    <dgm:pt modelId="{17F76036-46D1-4DEF-A130-4E232041FEFA}">
      <dgm:prSet/>
      <dgm:spPr/>
      <dgm:t>
        <a:bodyPr/>
        <a:lstStyle/>
        <a:p>
          <a:pPr>
            <a:defRPr b="1"/>
          </a:pPr>
          <a:r>
            <a:rPr lang="en-US" dirty="0"/>
            <a:t>Feb. 2023</a:t>
          </a:r>
        </a:p>
      </dgm:t>
      <dgm:extLst>
        <a:ext uri="{E40237B7-FDA0-4F09-8148-C483321AD2D9}">
          <dgm14:cNvPr xmlns:dgm14="http://schemas.microsoft.com/office/drawing/2010/diagram" id="0" name="" descr="June 2022 PreK-K Assessment Alignment Project&#10;Sept. 2022 Part I Letter of Intent to Apply&#10;Oct. 2022 Stakeholder Feedback process on Application&#10;Feb. 2023 Part II Assessment Review&#10;Mar. 2023 Appeal Window&#10;May 2023 Submission to the State Board of Education for approval&#10;June 2023 Approved List of Kindergarten School Readiness Assessments Posted on Website"/>
        </a:ext>
      </dgm:extLst>
    </dgm:pt>
    <dgm:pt modelId="{8A354394-A054-4BD8-83C2-732B85784B4E}" type="parTrans" cxnId="{C1AD8EEB-049E-4B8A-B398-C2B75CFDC10F}">
      <dgm:prSet/>
      <dgm:spPr/>
      <dgm:t>
        <a:bodyPr/>
        <a:lstStyle/>
        <a:p>
          <a:endParaRPr lang="en-US"/>
        </a:p>
      </dgm:t>
    </dgm:pt>
    <dgm:pt modelId="{A698AE0C-680B-49A6-BA05-094E8EB3EABF}" type="sibTrans" cxnId="{C1AD8EEB-049E-4B8A-B398-C2B75CFDC10F}">
      <dgm:prSet/>
      <dgm:spPr/>
      <dgm:t>
        <a:bodyPr/>
        <a:lstStyle/>
        <a:p>
          <a:endParaRPr lang="en-US"/>
        </a:p>
      </dgm:t>
    </dgm:pt>
    <dgm:pt modelId="{FF908FDD-C417-4379-801F-58AB909B921E}">
      <dgm:prSet/>
      <dgm:spPr/>
      <dgm:t>
        <a:bodyPr/>
        <a:lstStyle/>
        <a:p>
          <a:r>
            <a:rPr lang="en-US" dirty="0"/>
            <a:t>Part II Assessment Review</a:t>
          </a:r>
        </a:p>
      </dgm:t>
      <dgm:extLst>
        <a:ext uri="{E40237B7-FDA0-4F09-8148-C483321AD2D9}">
          <dgm14:cNvPr xmlns:dgm14="http://schemas.microsoft.com/office/drawing/2010/diagram" id="0" name="" descr="June 2022 PreK-K Assessment Alignment Project&#10;Sept. 2022 Part I Letter of Intent to Apply&#10;Oct. 2022 Stakeholder Feedback process on Application&#10;Feb. 2023 Part II Assessment Review&#10;Mar. 2023 Appeal Window&#10;May 2023 Submission to the State Board of Education for approval&#10;June 2023 Approved List of Kindergarten School Readiness Assessments Posted on Website"/>
        </a:ext>
      </dgm:extLst>
    </dgm:pt>
    <dgm:pt modelId="{5518DF3B-A4F6-47AC-B2AF-74751388AD21}" type="parTrans" cxnId="{77657A2D-5D12-43A3-B44E-95B7ABB18DFB}">
      <dgm:prSet/>
      <dgm:spPr/>
      <dgm:t>
        <a:bodyPr/>
        <a:lstStyle/>
        <a:p>
          <a:endParaRPr lang="en-US"/>
        </a:p>
      </dgm:t>
    </dgm:pt>
    <dgm:pt modelId="{4DEA7ABD-A47C-4443-B8D5-D3F6E592F1EE}" type="sibTrans" cxnId="{77657A2D-5D12-43A3-B44E-95B7ABB18DFB}">
      <dgm:prSet/>
      <dgm:spPr/>
      <dgm:t>
        <a:bodyPr/>
        <a:lstStyle/>
        <a:p>
          <a:endParaRPr lang="en-US"/>
        </a:p>
      </dgm:t>
    </dgm:pt>
    <dgm:pt modelId="{7C487BE2-6259-4655-A02E-48B227C5DDFD}">
      <dgm:prSet/>
      <dgm:spPr/>
      <dgm:t>
        <a:bodyPr/>
        <a:lstStyle/>
        <a:p>
          <a:pPr>
            <a:defRPr b="1"/>
          </a:pPr>
          <a:r>
            <a:rPr lang="en-US"/>
            <a:t>Mar. 2023</a:t>
          </a:r>
        </a:p>
      </dgm:t>
      <dgm:extLst>
        <a:ext uri="{E40237B7-FDA0-4F09-8148-C483321AD2D9}">
          <dgm14:cNvPr xmlns:dgm14="http://schemas.microsoft.com/office/drawing/2010/diagram" id="0" name="" descr="June 2022 PreK-K Assessment Alignment Project&#10;Sept. 2022 Part I Letter of Intent to Apply&#10;Oct. 2022 Stakeholder Feedback process on Application&#10;Feb. 2023 Part II Assessment Review&#10;Mar. 2023 Appeal Window&#10;May 2023 Submission to the State Board of Education for approval&#10;June 2023 Approved List of Kindergarten School Readiness Assessments Posted on Website"/>
        </a:ext>
      </dgm:extLst>
    </dgm:pt>
    <dgm:pt modelId="{A3556260-71AA-45BC-A768-F6A385B23A0B}" type="parTrans" cxnId="{B760DE33-410B-4614-9B4B-0DF5DBB7188D}">
      <dgm:prSet/>
      <dgm:spPr/>
      <dgm:t>
        <a:bodyPr/>
        <a:lstStyle/>
        <a:p>
          <a:endParaRPr lang="en-US"/>
        </a:p>
      </dgm:t>
    </dgm:pt>
    <dgm:pt modelId="{F1604DA9-2E98-4038-B7FB-262CBF2F79E3}" type="sibTrans" cxnId="{B760DE33-410B-4614-9B4B-0DF5DBB7188D}">
      <dgm:prSet/>
      <dgm:spPr/>
      <dgm:t>
        <a:bodyPr/>
        <a:lstStyle/>
        <a:p>
          <a:endParaRPr lang="en-US"/>
        </a:p>
      </dgm:t>
    </dgm:pt>
    <dgm:pt modelId="{6FAF1C6F-0E58-49EA-88D0-A49915282455}">
      <dgm:prSet/>
      <dgm:spPr/>
      <dgm:t>
        <a:bodyPr/>
        <a:lstStyle/>
        <a:p>
          <a:r>
            <a:rPr lang="en-US" dirty="0"/>
            <a:t>Appeal Window</a:t>
          </a:r>
        </a:p>
      </dgm:t>
      <dgm:extLst>
        <a:ext uri="{E40237B7-FDA0-4F09-8148-C483321AD2D9}">
          <dgm14:cNvPr xmlns:dgm14="http://schemas.microsoft.com/office/drawing/2010/diagram" id="0" name="" descr="June 2022 PreK-K Assessment Alignment Project&#10;Sept. 2022 Part I Letter of Intent to Apply&#10;Oct. 2022 Stakeholder Feedback process on Application&#10;Feb. 2023 Part II Assessment Review&#10;Mar. 2023 Appeal Window&#10;May 2023 Submission to the State Board of Education for approval&#10;June 2023 Approved List of Kindergarten School Readiness Assessments Posted on Website"/>
        </a:ext>
      </dgm:extLst>
    </dgm:pt>
    <dgm:pt modelId="{65407D7F-3B63-4299-BA25-C9DA3941459C}" type="parTrans" cxnId="{1546099F-8D8A-44A6-87CF-8923C8B94630}">
      <dgm:prSet/>
      <dgm:spPr/>
      <dgm:t>
        <a:bodyPr/>
        <a:lstStyle/>
        <a:p>
          <a:endParaRPr lang="en-US"/>
        </a:p>
      </dgm:t>
    </dgm:pt>
    <dgm:pt modelId="{DAB22B10-8881-4162-A491-CC0A9B37DE8B}" type="sibTrans" cxnId="{1546099F-8D8A-44A6-87CF-8923C8B94630}">
      <dgm:prSet/>
      <dgm:spPr/>
      <dgm:t>
        <a:bodyPr/>
        <a:lstStyle/>
        <a:p>
          <a:endParaRPr lang="en-US"/>
        </a:p>
      </dgm:t>
    </dgm:pt>
    <dgm:pt modelId="{F9ED2ADB-A703-425C-A43F-38E503578F31}">
      <dgm:prSet/>
      <dgm:spPr/>
      <dgm:t>
        <a:bodyPr/>
        <a:lstStyle/>
        <a:p>
          <a:pPr>
            <a:defRPr b="1"/>
          </a:pPr>
          <a:r>
            <a:rPr lang="en-US"/>
            <a:t>May 2023</a:t>
          </a:r>
        </a:p>
      </dgm:t>
      <dgm:extLst>
        <a:ext uri="{E40237B7-FDA0-4F09-8148-C483321AD2D9}">
          <dgm14:cNvPr xmlns:dgm14="http://schemas.microsoft.com/office/drawing/2010/diagram" id="0" name="" descr="June 2022 PreK-K Assessment Alignment Project&#10;Sept. 2022 Part I Letter of Intent to Apply&#10;Oct. 2022 Stakeholder Feedback process on Application&#10;Feb. 2023 Part II Assessment Review&#10;Mar. 2023 Appeal Window&#10;May 2023 Submission to the State Board of Education for approval&#10;June 2023 Approved List of Kindergarten School Readiness Assessments Posted on Website"/>
        </a:ext>
      </dgm:extLst>
    </dgm:pt>
    <dgm:pt modelId="{841D63BC-59D0-4AA1-8551-78A20327DF68}" type="parTrans" cxnId="{2E552C39-0106-45AB-B77E-74A0E7537EF9}">
      <dgm:prSet/>
      <dgm:spPr/>
      <dgm:t>
        <a:bodyPr/>
        <a:lstStyle/>
        <a:p>
          <a:endParaRPr lang="en-US"/>
        </a:p>
      </dgm:t>
    </dgm:pt>
    <dgm:pt modelId="{96D900D7-E3FA-4E6E-88D3-F90837852E83}" type="sibTrans" cxnId="{2E552C39-0106-45AB-B77E-74A0E7537EF9}">
      <dgm:prSet/>
      <dgm:spPr/>
      <dgm:t>
        <a:bodyPr/>
        <a:lstStyle/>
        <a:p>
          <a:endParaRPr lang="en-US"/>
        </a:p>
      </dgm:t>
    </dgm:pt>
    <dgm:pt modelId="{0498CF92-E546-4279-A109-E4B9B3C52E78}">
      <dgm:prSet/>
      <dgm:spPr/>
      <dgm:t>
        <a:bodyPr/>
        <a:lstStyle/>
        <a:p>
          <a:r>
            <a:rPr lang="en-US" dirty="0"/>
            <a:t>Submission to the State Board of Education for approval</a:t>
          </a:r>
        </a:p>
      </dgm:t>
      <dgm:extLst>
        <a:ext uri="{E40237B7-FDA0-4F09-8148-C483321AD2D9}">
          <dgm14:cNvPr xmlns:dgm14="http://schemas.microsoft.com/office/drawing/2010/diagram" id="0" name="" descr="June 2022 PreK-K Assessment Alignment Project&#10;Sept. 2022 Part I Letter of Intent to Apply&#10;Oct. 2022 Stakeholder Feedback process on Application&#10;Feb. 2023 Part II Assessment Review&#10;Mar. 2023 Appeal Window&#10;May 2023 Submission to the State Board of Education for approval&#10;June 2023 Approved List of Kindergarten School Readiness Assessments Posted on Website"/>
        </a:ext>
      </dgm:extLst>
    </dgm:pt>
    <dgm:pt modelId="{DC93332A-A0E0-4F1F-9D96-A47E28B0AAA6}" type="parTrans" cxnId="{1225BC86-5C13-4BCF-94DF-A63E93D57F77}">
      <dgm:prSet/>
      <dgm:spPr/>
      <dgm:t>
        <a:bodyPr/>
        <a:lstStyle/>
        <a:p>
          <a:endParaRPr lang="en-US"/>
        </a:p>
      </dgm:t>
    </dgm:pt>
    <dgm:pt modelId="{3BAB10FC-F3A6-48C5-AEC7-98AC08DC0027}" type="sibTrans" cxnId="{1225BC86-5C13-4BCF-94DF-A63E93D57F77}">
      <dgm:prSet/>
      <dgm:spPr/>
      <dgm:t>
        <a:bodyPr/>
        <a:lstStyle/>
        <a:p>
          <a:endParaRPr lang="en-US"/>
        </a:p>
      </dgm:t>
    </dgm:pt>
    <dgm:pt modelId="{1D3A1AD6-63AC-4B28-BE00-9024BBF7C767}">
      <dgm:prSet/>
      <dgm:spPr/>
      <dgm:t>
        <a:bodyPr/>
        <a:lstStyle/>
        <a:p>
          <a:pPr>
            <a:defRPr b="1"/>
          </a:pPr>
          <a:r>
            <a:rPr lang="en-US" dirty="0"/>
            <a:t>June 2023</a:t>
          </a:r>
        </a:p>
      </dgm:t>
      <dgm:extLst>
        <a:ext uri="{E40237B7-FDA0-4F09-8148-C483321AD2D9}">
          <dgm14:cNvPr xmlns:dgm14="http://schemas.microsoft.com/office/drawing/2010/diagram" id="0" name="" descr="June 2022 PreK-K Assessment Alignment Project&#10;Sept. 2022 Part I Letter of Intent to Apply&#10;Oct. 2022 Stakeholder Feedback process on Application&#10;Feb. 2023 Part II Assessment Review&#10;Mar. 2023 Appeal Window&#10;May 2023 Submission to the State Board of Education for approval&#10;June 2023 Approved List of Kindergarten School Readiness Assessments Posted on Website"/>
        </a:ext>
      </dgm:extLst>
    </dgm:pt>
    <dgm:pt modelId="{A9AD0AA0-62CA-483A-BD39-3949DC17D747}" type="parTrans" cxnId="{367E2964-35E8-4FB2-83F3-3761CC6709AE}">
      <dgm:prSet/>
      <dgm:spPr/>
      <dgm:t>
        <a:bodyPr/>
        <a:lstStyle/>
        <a:p>
          <a:endParaRPr lang="en-US"/>
        </a:p>
      </dgm:t>
    </dgm:pt>
    <dgm:pt modelId="{DF0B3322-0366-4BAB-BA96-CBD684F188A9}" type="sibTrans" cxnId="{367E2964-35E8-4FB2-83F3-3761CC6709AE}">
      <dgm:prSet/>
      <dgm:spPr/>
      <dgm:t>
        <a:bodyPr/>
        <a:lstStyle/>
        <a:p>
          <a:endParaRPr lang="en-US"/>
        </a:p>
      </dgm:t>
    </dgm:pt>
    <dgm:pt modelId="{5ABF6395-A121-40FD-911C-9D4BDE6883AB}">
      <dgm:prSet/>
      <dgm:spPr/>
      <dgm:t>
        <a:bodyPr/>
        <a:lstStyle/>
        <a:p>
          <a:r>
            <a:rPr lang="en-US" dirty="0"/>
            <a:t>Approved List of Kindergarten School Readiness Assessments Posted on Website</a:t>
          </a:r>
        </a:p>
      </dgm:t>
      <dgm:extLst>
        <a:ext uri="{E40237B7-FDA0-4F09-8148-C483321AD2D9}">
          <dgm14:cNvPr xmlns:dgm14="http://schemas.microsoft.com/office/drawing/2010/diagram" id="0" name="" descr="June 2022 PreK-K Assessment Alignment Project&#10;Sept. 2022 Part I Letter of Intent to Apply&#10;Oct. 2022 Stakeholder Feedback process on Application&#10;Feb. 2023 Part II Assessment Review&#10;Mar. 2023 Appeal Window&#10;May 2023 Submission to the State Board of Education for approval&#10;June 2023 Approved List of Kindergarten School Readiness Assessments Posted on Website"/>
        </a:ext>
      </dgm:extLst>
    </dgm:pt>
    <dgm:pt modelId="{3C3DE689-DD39-493F-B66E-384E413732A7}" type="parTrans" cxnId="{81F73758-CE16-4366-AC7B-167F042389DE}">
      <dgm:prSet/>
      <dgm:spPr/>
      <dgm:t>
        <a:bodyPr/>
        <a:lstStyle/>
        <a:p>
          <a:endParaRPr lang="en-US"/>
        </a:p>
      </dgm:t>
    </dgm:pt>
    <dgm:pt modelId="{6B4CCC51-7C97-4640-87CE-4CD639CBA9D2}" type="sibTrans" cxnId="{81F73758-CE16-4366-AC7B-167F042389DE}">
      <dgm:prSet/>
      <dgm:spPr/>
      <dgm:t>
        <a:bodyPr/>
        <a:lstStyle/>
        <a:p>
          <a:endParaRPr lang="en-US"/>
        </a:p>
      </dgm:t>
    </dgm:pt>
    <dgm:pt modelId="{2A093FAC-C6B6-4748-A077-B05E6B003F89}">
      <dgm:prSet/>
      <dgm:spPr/>
      <dgm:t>
        <a:bodyPr/>
        <a:lstStyle/>
        <a:p>
          <a:pPr>
            <a:defRPr b="1"/>
          </a:pPr>
          <a:r>
            <a:rPr lang="en-US" dirty="0"/>
            <a:t>June 2022</a:t>
          </a:r>
        </a:p>
      </dgm:t>
      <dgm:extLst>
        <a:ext uri="{E40237B7-FDA0-4F09-8148-C483321AD2D9}">
          <dgm14:cNvPr xmlns:dgm14="http://schemas.microsoft.com/office/drawing/2010/diagram" id="0" name="" descr="June 2022 PreK-K Assessment Alignment Project&#10;Sept. 2022 Part I Letter of Intent to Apply&#10;Oct. 2022 Stakeholder Feedback process on Application&#10;Feb. 2023 Part II Assessment Review&#10;Mar. 2023 Appeal Window&#10;May 2023 Submission to the State Board of Education for approval&#10;June 2023 Approved List of Kindergarten School Readiness Assessments Posted on Website"/>
        </a:ext>
      </dgm:extLst>
    </dgm:pt>
    <dgm:pt modelId="{2751AD87-3AE3-4935-90FE-749F468B5129}" type="parTrans" cxnId="{AEE32559-BFF4-42F3-A31C-D1BB440620EE}">
      <dgm:prSet/>
      <dgm:spPr/>
      <dgm:t>
        <a:bodyPr/>
        <a:lstStyle/>
        <a:p>
          <a:endParaRPr lang="en-US"/>
        </a:p>
      </dgm:t>
    </dgm:pt>
    <dgm:pt modelId="{03470553-D1FF-4FB8-A69B-628BF2AC468B}" type="sibTrans" cxnId="{AEE32559-BFF4-42F3-A31C-D1BB440620EE}">
      <dgm:prSet/>
      <dgm:spPr/>
      <dgm:t>
        <a:bodyPr/>
        <a:lstStyle/>
        <a:p>
          <a:endParaRPr lang="en-US"/>
        </a:p>
      </dgm:t>
    </dgm:pt>
    <dgm:pt modelId="{E2FE6B8B-C3E0-4EF1-8698-30DBCB9E54A0}">
      <dgm:prSet/>
      <dgm:spPr/>
      <dgm:t>
        <a:bodyPr/>
        <a:lstStyle/>
        <a:p>
          <a:r>
            <a:rPr lang="en-US" dirty="0"/>
            <a:t>PreK-K Assessment Alignment Project</a:t>
          </a:r>
        </a:p>
      </dgm:t>
      <dgm:extLst>
        <a:ext uri="{E40237B7-FDA0-4F09-8148-C483321AD2D9}">
          <dgm14:cNvPr xmlns:dgm14="http://schemas.microsoft.com/office/drawing/2010/diagram" id="0" name="" descr="June 2022 PreK-K Assessment Alignment Project&#10;Sept. 2022 Part I Letter of Intent to Apply&#10;Oct. 2022 Stakeholder Feedback process on Application&#10;Feb. 2023 Part II Assessment Review&#10;Mar. 2023 Appeal Window&#10;May 2023 Submission to the State Board of Education for approval&#10;June 2023 Approved List of Kindergarten School Readiness Assessments Posted on Website"/>
        </a:ext>
      </dgm:extLst>
    </dgm:pt>
    <dgm:pt modelId="{1062C698-5231-4D12-961E-62FDD6379A8B}" type="parTrans" cxnId="{F6C876F2-8821-4C8D-958F-1B3AB8D31E64}">
      <dgm:prSet/>
      <dgm:spPr/>
      <dgm:t>
        <a:bodyPr/>
        <a:lstStyle/>
        <a:p>
          <a:endParaRPr lang="en-US"/>
        </a:p>
      </dgm:t>
    </dgm:pt>
    <dgm:pt modelId="{F3FF5D48-9CEE-447C-BA8A-A9A83701C1E8}" type="sibTrans" cxnId="{F6C876F2-8821-4C8D-958F-1B3AB8D31E64}">
      <dgm:prSet/>
      <dgm:spPr/>
      <dgm:t>
        <a:bodyPr/>
        <a:lstStyle/>
        <a:p>
          <a:endParaRPr lang="en-US"/>
        </a:p>
      </dgm:t>
    </dgm:pt>
    <dgm:pt modelId="{7408F38C-DF23-47D0-A1B1-50AC4DF3D951}" type="pres">
      <dgm:prSet presAssocID="{04A70993-C7B9-44F2-95A5-DE50F0FB9AD7}" presName="root" presStyleCnt="0">
        <dgm:presLayoutVars>
          <dgm:chMax/>
          <dgm:chPref/>
          <dgm:animLvl val="lvl"/>
        </dgm:presLayoutVars>
      </dgm:prSet>
      <dgm:spPr/>
    </dgm:pt>
    <dgm:pt modelId="{68FFD7A4-D374-4DD3-86AF-766CFB49B7C7}" type="pres">
      <dgm:prSet presAssocID="{04A70993-C7B9-44F2-95A5-DE50F0FB9AD7}" presName="divider" presStyleLbl="fgAccFollowNode1" presStyleIdx="0" presStyleCnt="1"/>
      <dgm:spPr>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tailEnd type="triangle" w="lg" len="lg"/>
        </a:ln>
        <a:effectLst/>
      </dgm:spPr>
    </dgm:pt>
    <dgm:pt modelId="{11E534DE-F376-442F-8F5A-5F478D44DB03}" type="pres">
      <dgm:prSet presAssocID="{04A70993-C7B9-44F2-95A5-DE50F0FB9AD7}" presName="nodes" presStyleCnt="0">
        <dgm:presLayoutVars>
          <dgm:chMax/>
          <dgm:chPref/>
          <dgm:animLvl val="lvl"/>
        </dgm:presLayoutVars>
      </dgm:prSet>
      <dgm:spPr/>
    </dgm:pt>
    <dgm:pt modelId="{798CE30A-0C94-4D54-B167-17C5F0D28C63}" type="pres">
      <dgm:prSet presAssocID="{2A093FAC-C6B6-4748-A077-B05E6B003F89}" presName="composite" presStyleCnt="0"/>
      <dgm:spPr/>
    </dgm:pt>
    <dgm:pt modelId="{42086B24-4A0D-4E76-B2F9-95C07B3CAA63}" type="pres">
      <dgm:prSet presAssocID="{2A093FAC-C6B6-4748-A077-B05E6B003F89}" presName="L1TextContainer" presStyleLbl="revTx" presStyleIdx="0" presStyleCnt="7">
        <dgm:presLayoutVars>
          <dgm:chMax val="1"/>
          <dgm:chPref val="1"/>
          <dgm:bulletEnabled val="1"/>
        </dgm:presLayoutVars>
      </dgm:prSet>
      <dgm:spPr/>
    </dgm:pt>
    <dgm:pt modelId="{DBD75964-DCC6-405C-885B-646699A33089}" type="pres">
      <dgm:prSet presAssocID="{2A093FAC-C6B6-4748-A077-B05E6B003F89}" presName="L2TextContainerWrapper" presStyleCnt="0">
        <dgm:presLayoutVars>
          <dgm:chMax val="0"/>
          <dgm:chPref val="0"/>
          <dgm:bulletEnabled val="1"/>
        </dgm:presLayoutVars>
      </dgm:prSet>
      <dgm:spPr/>
    </dgm:pt>
    <dgm:pt modelId="{8F58B03D-85DA-47C5-A504-1AFFF346DEDD}" type="pres">
      <dgm:prSet presAssocID="{2A093FAC-C6B6-4748-A077-B05E6B003F89}" presName="L2TextContainer" presStyleLbl="bgAcc1" presStyleIdx="0" presStyleCnt="7"/>
      <dgm:spPr/>
    </dgm:pt>
    <dgm:pt modelId="{2B3DF6E1-4309-4B30-BC40-3C24B1EBD4A1}" type="pres">
      <dgm:prSet presAssocID="{2A093FAC-C6B6-4748-A077-B05E6B003F89}" presName="FlexibleEmptyPlaceHolder" presStyleCnt="0"/>
      <dgm:spPr/>
    </dgm:pt>
    <dgm:pt modelId="{0B1CFEF2-233C-4725-8AC5-CCEF6BA1EAFE}" type="pres">
      <dgm:prSet presAssocID="{2A093FAC-C6B6-4748-A077-B05E6B003F89}" presName="ConnectLine" presStyleLbl="sibTrans1D1" presStyleIdx="0" presStyleCnt="7"/>
      <dgm:spPr>
        <a:noFill/>
        <a:ln w="6350" cap="flat" cmpd="sng" algn="ctr">
          <a:solidFill>
            <a:schemeClr val="accent2">
              <a:hueOff val="0"/>
              <a:satOff val="0"/>
              <a:lumOff val="0"/>
              <a:alphaOff val="0"/>
            </a:schemeClr>
          </a:solidFill>
          <a:prstDash val="dash"/>
          <a:miter lim="800000"/>
        </a:ln>
        <a:effectLst/>
      </dgm:spPr>
    </dgm:pt>
    <dgm:pt modelId="{74E971FA-34C5-4F87-BFE4-A07C8CF9FB00}" type="pres">
      <dgm:prSet presAssocID="{2A093FAC-C6B6-4748-A077-B05E6B003F89}" presName="ConnectorPoint" presStyleLbl="alignNode1" presStyleIdx="0" presStyleCnt="7"/>
      <dgm:spPr/>
    </dgm:pt>
    <dgm:pt modelId="{53B1E9C5-70F8-4FE4-A272-512DACA2BADC}" type="pres">
      <dgm:prSet presAssocID="{2A093FAC-C6B6-4748-A077-B05E6B003F89}" presName="EmptyPlaceHolder" presStyleCnt="0"/>
      <dgm:spPr/>
    </dgm:pt>
    <dgm:pt modelId="{9237EBCD-23F2-4392-A205-A061E29E595C}" type="pres">
      <dgm:prSet presAssocID="{03470553-D1FF-4FB8-A69B-628BF2AC468B}" presName="spaceBetweenRectangles" presStyleCnt="0"/>
      <dgm:spPr/>
    </dgm:pt>
    <dgm:pt modelId="{32F0A8A3-306E-4A51-A195-CFA91AFBA618}" type="pres">
      <dgm:prSet presAssocID="{3EB2EB56-9368-4C34-8DEF-2A52B6F6CCAD}" presName="composite" presStyleCnt="0"/>
      <dgm:spPr/>
    </dgm:pt>
    <dgm:pt modelId="{14425C95-4571-481F-919C-182D28126707}" type="pres">
      <dgm:prSet presAssocID="{3EB2EB56-9368-4C34-8DEF-2A52B6F6CCAD}" presName="L1TextContainer" presStyleLbl="revTx" presStyleIdx="1" presStyleCnt="7">
        <dgm:presLayoutVars>
          <dgm:chMax val="1"/>
          <dgm:chPref val="1"/>
          <dgm:bulletEnabled val="1"/>
        </dgm:presLayoutVars>
      </dgm:prSet>
      <dgm:spPr/>
    </dgm:pt>
    <dgm:pt modelId="{1A238338-9062-469D-803F-E93528977C7C}" type="pres">
      <dgm:prSet presAssocID="{3EB2EB56-9368-4C34-8DEF-2A52B6F6CCAD}" presName="L2TextContainerWrapper" presStyleCnt="0">
        <dgm:presLayoutVars>
          <dgm:chMax val="0"/>
          <dgm:chPref val="0"/>
          <dgm:bulletEnabled val="1"/>
        </dgm:presLayoutVars>
      </dgm:prSet>
      <dgm:spPr/>
    </dgm:pt>
    <dgm:pt modelId="{418F8B53-B65A-4BDE-A546-B09314D978C7}" type="pres">
      <dgm:prSet presAssocID="{3EB2EB56-9368-4C34-8DEF-2A52B6F6CCAD}" presName="L2TextContainer" presStyleLbl="bgAcc1" presStyleIdx="1" presStyleCnt="7"/>
      <dgm:spPr/>
    </dgm:pt>
    <dgm:pt modelId="{CD3EB71F-65D9-4F57-BC8A-9230A4EE9A71}" type="pres">
      <dgm:prSet presAssocID="{3EB2EB56-9368-4C34-8DEF-2A52B6F6CCAD}" presName="FlexibleEmptyPlaceHolder" presStyleCnt="0"/>
      <dgm:spPr/>
    </dgm:pt>
    <dgm:pt modelId="{BDD72F25-964E-4790-A011-ED80B10B93E8}" type="pres">
      <dgm:prSet presAssocID="{3EB2EB56-9368-4C34-8DEF-2A52B6F6CCAD}" presName="ConnectLine" presStyleLbl="sibTrans1D1" presStyleIdx="1" presStyleCnt="7"/>
      <dgm:spPr>
        <a:noFill/>
        <a:ln w="6350" cap="flat" cmpd="sng" algn="ctr">
          <a:solidFill>
            <a:schemeClr val="accent3">
              <a:hueOff val="0"/>
              <a:satOff val="0"/>
              <a:lumOff val="0"/>
              <a:alphaOff val="0"/>
            </a:schemeClr>
          </a:solidFill>
          <a:prstDash val="dash"/>
          <a:miter lim="800000"/>
        </a:ln>
        <a:effectLst/>
      </dgm:spPr>
    </dgm:pt>
    <dgm:pt modelId="{F635528B-C14F-49D1-A50F-CB9248898DDC}" type="pres">
      <dgm:prSet presAssocID="{3EB2EB56-9368-4C34-8DEF-2A52B6F6CCAD}" presName="ConnectorPoint" presStyleLbl="alignNode1" presStyleIdx="1" presStyleCnt="7"/>
      <dgm:spPr/>
    </dgm:pt>
    <dgm:pt modelId="{94F22532-A2F6-48B0-966E-E7CF3B838703}" type="pres">
      <dgm:prSet presAssocID="{3EB2EB56-9368-4C34-8DEF-2A52B6F6CCAD}" presName="EmptyPlaceHolder" presStyleCnt="0"/>
      <dgm:spPr/>
    </dgm:pt>
    <dgm:pt modelId="{F9DCA003-7408-4616-A156-F5FD68D8CD45}" type="pres">
      <dgm:prSet presAssocID="{F4277086-088C-4569-92D8-2245F44AEF5D}" presName="spaceBetweenRectangles" presStyleCnt="0"/>
      <dgm:spPr/>
    </dgm:pt>
    <dgm:pt modelId="{AD56FD01-A48C-430F-9B2B-0017C7E606C5}" type="pres">
      <dgm:prSet presAssocID="{00D62F67-B697-430F-ADF7-AC35B7F53C63}" presName="composite" presStyleCnt="0"/>
      <dgm:spPr/>
    </dgm:pt>
    <dgm:pt modelId="{3BB5CEB6-C6C8-4AB4-BAD4-FF697B7D376A}" type="pres">
      <dgm:prSet presAssocID="{00D62F67-B697-430F-ADF7-AC35B7F53C63}" presName="L1TextContainer" presStyleLbl="revTx" presStyleIdx="2" presStyleCnt="7">
        <dgm:presLayoutVars>
          <dgm:chMax val="1"/>
          <dgm:chPref val="1"/>
          <dgm:bulletEnabled val="1"/>
        </dgm:presLayoutVars>
      </dgm:prSet>
      <dgm:spPr/>
    </dgm:pt>
    <dgm:pt modelId="{B8E2AD26-0E67-45FC-A7AA-3CDBD59FE34B}" type="pres">
      <dgm:prSet presAssocID="{00D62F67-B697-430F-ADF7-AC35B7F53C63}" presName="L2TextContainerWrapper" presStyleCnt="0">
        <dgm:presLayoutVars>
          <dgm:chMax val="0"/>
          <dgm:chPref val="0"/>
          <dgm:bulletEnabled val="1"/>
        </dgm:presLayoutVars>
      </dgm:prSet>
      <dgm:spPr/>
    </dgm:pt>
    <dgm:pt modelId="{62DA02CB-2139-4FDD-9D31-36B99B1B33D4}" type="pres">
      <dgm:prSet presAssocID="{00D62F67-B697-430F-ADF7-AC35B7F53C63}" presName="L2TextContainer" presStyleLbl="bgAcc1" presStyleIdx="2" presStyleCnt="7"/>
      <dgm:spPr/>
    </dgm:pt>
    <dgm:pt modelId="{CE3D839E-8A09-46D8-B278-4539BB140985}" type="pres">
      <dgm:prSet presAssocID="{00D62F67-B697-430F-ADF7-AC35B7F53C63}" presName="FlexibleEmptyPlaceHolder" presStyleCnt="0"/>
      <dgm:spPr/>
    </dgm:pt>
    <dgm:pt modelId="{BEF74A69-71B8-4DC6-86F6-D06D18690BBD}" type="pres">
      <dgm:prSet presAssocID="{00D62F67-B697-430F-ADF7-AC35B7F53C63}" presName="ConnectLine" presStyleLbl="sibTrans1D1" presStyleIdx="2" presStyleCnt="7"/>
      <dgm:spPr>
        <a:noFill/>
        <a:ln w="6350" cap="flat" cmpd="sng" algn="ctr">
          <a:solidFill>
            <a:schemeClr val="accent4">
              <a:hueOff val="0"/>
              <a:satOff val="0"/>
              <a:lumOff val="0"/>
              <a:alphaOff val="0"/>
            </a:schemeClr>
          </a:solidFill>
          <a:prstDash val="dash"/>
          <a:miter lim="800000"/>
        </a:ln>
        <a:effectLst/>
      </dgm:spPr>
    </dgm:pt>
    <dgm:pt modelId="{E9C6DF21-C2AD-4776-A276-E6CCD54B142D}" type="pres">
      <dgm:prSet presAssocID="{00D62F67-B697-430F-ADF7-AC35B7F53C63}" presName="ConnectorPoint" presStyleLbl="alignNode1" presStyleIdx="2" presStyleCnt="7"/>
      <dgm:spPr/>
    </dgm:pt>
    <dgm:pt modelId="{7B9FEB12-CC9F-4496-B6E9-4FAB734E1889}" type="pres">
      <dgm:prSet presAssocID="{00D62F67-B697-430F-ADF7-AC35B7F53C63}" presName="EmptyPlaceHolder" presStyleCnt="0"/>
      <dgm:spPr/>
    </dgm:pt>
    <dgm:pt modelId="{DBA23F56-AF5E-4B1C-B3CC-4482A917B6D7}" type="pres">
      <dgm:prSet presAssocID="{C5FF2A0A-47D6-4BFE-A7C4-C9530A3CD85F}" presName="spaceBetweenRectangles" presStyleCnt="0"/>
      <dgm:spPr/>
    </dgm:pt>
    <dgm:pt modelId="{A8976517-1B57-45A2-BED2-1A2D36868872}" type="pres">
      <dgm:prSet presAssocID="{17F76036-46D1-4DEF-A130-4E232041FEFA}" presName="composite" presStyleCnt="0"/>
      <dgm:spPr/>
    </dgm:pt>
    <dgm:pt modelId="{C06D4262-9B82-4E9E-8B62-D59767D72B8C}" type="pres">
      <dgm:prSet presAssocID="{17F76036-46D1-4DEF-A130-4E232041FEFA}" presName="L1TextContainer" presStyleLbl="revTx" presStyleIdx="3" presStyleCnt="7">
        <dgm:presLayoutVars>
          <dgm:chMax val="1"/>
          <dgm:chPref val="1"/>
          <dgm:bulletEnabled val="1"/>
        </dgm:presLayoutVars>
      </dgm:prSet>
      <dgm:spPr/>
    </dgm:pt>
    <dgm:pt modelId="{C05AD9AA-4F3D-453E-9D45-9D832E550252}" type="pres">
      <dgm:prSet presAssocID="{17F76036-46D1-4DEF-A130-4E232041FEFA}" presName="L2TextContainerWrapper" presStyleCnt="0">
        <dgm:presLayoutVars>
          <dgm:chMax val="0"/>
          <dgm:chPref val="0"/>
          <dgm:bulletEnabled val="1"/>
        </dgm:presLayoutVars>
      </dgm:prSet>
      <dgm:spPr/>
    </dgm:pt>
    <dgm:pt modelId="{867A5F26-0FD4-4E99-8206-03E1AAD2AE74}" type="pres">
      <dgm:prSet presAssocID="{17F76036-46D1-4DEF-A130-4E232041FEFA}" presName="L2TextContainer" presStyleLbl="bgAcc1" presStyleIdx="3" presStyleCnt="7"/>
      <dgm:spPr/>
    </dgm:pt>
    <dgm:pt modelId="{EB474649-A192-4213-808E-544FF28A37D4}" type="pres">
      <dgm:prSet presAssocID="{17F76036-46D1-4DEF-A130-4E232041FEFA}" presName="FlexibleEmptyPlaceHolder" presStyleCnt="0"/>
      <dgm:spPr/>
    </dgm:pt>
    <dgm:pt modelId="{E25EEC9A-7703-4093-94AF-DBB998C44BFF}" type="pres">
      <dgm:prSet presAssocID="{17F76036-46D1-4DEF-A130-4E232041FEFA}" presName="ConnectLine" presStyleLbl="sibTrans1D1" presStyleIdx="3" presStyleCnt="7"/>
      <dgm:spPr>
        <a:noFill/>
        <a:ln w="6350" cap="flat" cmpd="sng" algn="ctr">
          <a:solidFill>
            <a:schemeClr val="accent5">
              <a:hueOff val="0"/>
              <a:satOff val="0"/>
              <a:lumOff val="0"/>
              <a:alphaOff val="0"/>
            </a:schemeClr>
          </a:solidFill>
          <a:prstDash val="dash"/>
          <a:miter lim="800000"/>
        </a:ln>
        <a:effectLst/>
      </dgm:spPr>
    </dgm:pt>
    <dgm:pt modelId="{1458DC8A-4A28-4C20-BEE3-2B5050949442}" type="pres">
      <dgm:prSet presAssocID="{17F76036-46D1-4DEF-A130-4E232041FEFA}" presName="ConnectorPoint" presStyleLbl="alignNode1" presStyleIdx="3" presStyleCnt="7"/>
      <dgm:spPr/>
    </dgm:pt>
    <dgm:pt modelId="{470AFF9D-64D9-4861-A45D-1229EFDD2F68}" type="pres">
      <dgm:prSet presAssocID="{17F76036-46D1-4DEF-A130-4E232041FEFA}" presName="EmptyPlaceHolder" presStyleCnt="0"/>
      <dgm:spPr/>
    </dgm:pt>
    <dgm:pt modelId="{4E2D5A20-D3F9-411C-B84F-985C98C7C433}" type="pres">
      <dgm:prSet presAssocID="{A698AE0C-680B-49A6-BA05-094E8EB3EABF}" presName="spaceBetweenRectangles" presStyleCnt="0"/>
      <dgm:spPr/>
    </dgm:pt>
    <dgm:pt modelId="{0A528A40-D04E-4B62-B51F-BAEEB09407E4}" type="pres">
      <dgm:prSet presAssocID="{7C487BE2-6259-4655-A02E-48B227C5DDFD}" presName="composite" presStyleCnt="0"/>
      <dgm:spPr/>
    </dgm:pt>
    <dgm:pt modelId="{FBDF3D53-D3E8-4F28-8542-B380D66522C1}" type="pres">
      <dgm:prSet presAssocID="{7C487BE2-6259-4655-A02E-48B227C5DDFD}" presName="L1TextContainer" presStyleLbl="revTx" presStyleIdx="4" presStyleCnt="7">
        <dgm:presLayoutVars>
          <dgm:chMax val="1"/>
          <dgm:chPref val="1"/>
          <dgm:bulletEnabled val="1"/>
        </dgm:presLayoutVars>
      </dgm:prSet>
      <dgm:spPr/>
    </dgm:pt>
    <dgm:pt modelId="{92BB7E05-B737-44B7-9DAD-D76CF4E364F3}" type="pres">
      <dgm:prSet presAssocID="{7C487BE2-6259-4655-A02E-48B227C5DDFD}" presName="L2TextContainerWrapper" presStyleCnt="0">
        <dgm:presLayoutVars>
          <dgm:chMax val="0"/>
          <dgm:chPref val="0"/>
          <dgm:bulletEnabled val="1"/>
        </dgm:presLayoutVars>
      </dgm:prSet>
      <dgm:spPr/>
    </dgm:pt>
    <dgm:pt modelId="{3CA87918-8C52-4ED5-9D69-AB317543E642}" type="pres">
      <dgm:prSet presAssocID="{7C487BE2-6259-4655-A02E-48B227C5DDFD}" presName="L2TextContainer" presStyleLbl="bgAcc1" presStyleIdx="4" presStyleCnt="7"/>
      <dgm:spPr/>
    </dgm:pt>
    <dgm:pt modelId="{B6883B5E-7893-49FB-99AD-9CDB071E1C00}" type="pres">
      <dgm:prSet presAssocID="{7C487BE2-6259-4655-A02E-48B227C5DDFD}" presName="FlexibleEmptyPlaceHolder" presStyleCnt="0"/>
      <dgm:spPr/>
    </dgm:pt>
    <dgm:pt modelId="{3CBB620A-9CD1-428E-856A-30DBE68A5750}" type="pres">
      <dgm:prSet presAssocID="{7C487BE2-6259-4655-A02E-48B227C5DDFD}" presName="ConnectLine" presStyleLbl="sibTrans1D1" presStyleIdx="4" presStyleCnt="7"/>
      <dgm:spPr>
        <a:noFill/>
        <a:ln w="6350" cap="flat" cmpd="sng" algn="ctr">
          <a:solidFill>
            <a:schemeClr val="accent6">
              <a:hueOff val="0"/>
              <a:satOff val="0"/>
              <a:lumOff val="0"/>
              <a:alphaOff val="0"/>
            </a:schemeClr>
          </a:solidFill>
          <a:prstDash val="dash"/>
          <a:miter lim="800000"/>
        </a:ln>
        <a:effectLst/>
      </dgm:spPr>
    </dgm:pt>
    <dgm:pt modelId="{2ABE80C8-4484-4521-8BE3-B51BD5F63384}" type="pres">
      <dgm:prSet presAssocID="{7C487BE2-6259-4655-A02E-48B227C5DDFD}" presName="ConnectorPoint" presStyleLbl="alignNode1" presStyleIdx="4" presStyleCnt="7"/>
      <dgm:spPr/>
    </dgm:pt>
    <dgm:pt modelId="{064C1134-AEFD-443F-8613-177E418A7C5B}" type="pres">
      <dgm:prSet presAssocID="{7C487BE2-6259-4655-A02E-48B227C5DDFD}" presName="EmptyPlaceHolder" presStyleCnt="0"/>
      <dgm:spPr/>
    </dgm:pt>
    <dgm:pt modelId="{7F990D98-D389-4CAA-A4D4-0188B7266DCE}" type="pres">
      <dgm:prSet presAssocID="{F1604DA9-2E98-4038-B7FB-262CBF2F79E3}" presName="spaceBetweenRectangles" presStyleCnt="0"/>
      <dgm:spPr/>
    </dgm:pt>
    <dgm:pt modelId="{22D5ED75-296C-456B-A8DE-B317D6968D88}" type="pres">
      <dgm:prSet presAssocID="{F9ED2ADB-A703-425C-A43F-38E503578F31}" presName="composite" presStyleCnt="0"/>
      <dgm:spPr/>
    </dgm:pt>
    <dgm:pt modelId="{E00A5271-8276-4FB9-9A38-F4DCD45FBA33}" type="pres">
      <dgm:prSet presAssocID="{F9ED2ADB-A703-425C-A43F-38E503578F31}" presName="L1TextContainer" presStyleLbl="revTx" presStyleIdx="5" presStyleCnt="7">
        <dgm:presLayoutVars>
          <dgm:chMax val="1"/>
          <dgm:chPref val="1"/>
          <dgm:bulletEnabled val="1"/>
        </dgm:presLayoutVars>
      </dgm:prSet>
      <dgm:spPr/>
    </dgm:pt>
    <dgm:pt modelId="{139E643E-9119-4F7D-82BC-F2C25AA140FD}" type="pres">
      <dgm:prSet presAssocID="{F9ED2ADB-A703-425C-A43F-38E503578F31}" presName="L2TextContainerWrapper" presStyleCnt="0">
        <dgm:presLayoutVars>
          <dgm:chMax val="0"/>
          <dgm:chPref val="0"/>
          <dgm:bulletEnabled val="1"/>
        </dgm:presLayoutVars>
      </dgm:prSet>
      <dgm:spPr/>
    </dgm:pt>
    <dgm:pt modelId="{50548051-A7B2-4087-B082-96B7A10C2CA9}" type="pres">
      <dgm:prSet presAssocID="{F9ED2ADB-A703-425C-A43F-38E503578F31}" presName="L2TextContainer" presStyleLbl="bgAcc1" presStyleIdx="5" presStyleCnt="7"/>
      <dgm:spPr/>
    </dgm:pt>
    <dgm:pt modelId="{7F59B578-68CB-4479-88F5-04E3701AB6F0}" type="pres">
      <dgm:prSet presAssocID="{F9ED2ADB-A703-425C-A43F-38E503578F31}" presName="FlexibleEmptyPlaceHolder" presStyleCnt="0"/>
      <dgm:spPr/>
    </dgm:pt>
    <dgm:pt modelId="{27A633DC-4A92-437B-8531-C0BCEE9F9D1E}" type="pres">
      <dgm:prSet presAssocID="{F9ED2ADB-A703-425C-A43F-38E503578F31}" presName="ConnectLine" presStyleLbl="sibTrans1D1" presStyleIdx="5" presStyleCnt="7"/>
      <dgm:spPr>
        <a:noFill/>
        <a:ln w="6350" cap="flat" cmpd="sng" algn="ctr">
          <a:solidFill>
            <a:schemeClr val="accent2">
              <a:hueOff val="0"/>
              <a:satOff val="0"/>
              <a:lumOff val="0"/>
              <a:alphaOff val="0"/>
            </a:schemeClr>
          </a:solidFill>
          <a:prstDash val="dash"/>
          <a:miter lim="800000"/>
        </a:ln>
        <a:effectLst/>
      </dgm:spPr>
    </dgm:pt>
    <dgm:pt modelId="{FA7B0B6A-66EF-4509-A726-388073FEDABE}" type="pres">
      <dgm:prSet presAssocID="{F9ED2ADB-A703-425C-A43F-38E503578F31}" presName="ConnectorPoint" presStyleLbl="alignNode1" presStyleIdx="5" presStyleCnt="7"/>
      <dgm:spPr/>
    </dgm:pt>
    <dgm:pt modelId="{6ACC321F-0A4D-4C26-8F6A-0E110EC77E6D}" type="pres">
      <dgm:prSet presAssocID="{F9ED2ADB-A703-425C-A43F-38E503578F31}" presName="EmptyPlaceHolder" presStyleCnt="0"/>
      <dgm:spPr/>
    </dgm:pt>
    <dgm:pt modelId="{D93EF892-B614-4E2E-92D1-D9C84A0577B2}" type="pres">
      <dgm:prSet presAssocID="{96D900D7-E3FA-4E6E-88D3-F90837852E83}" presName="spaceBetweenRectangles" presStyleCnt="0"/>
      <dgm:spPr/>
    </dgm:pt>
    <dgm:pt modelId="{A16891DC-D34C-4B85-A726-140667DC3CCA}" type="pres">
      <dgm:prSet presAssocID="{1D3A1AD6-63AC-4B28-BE00-9024BBF7C767}" presName="composite" presStyleCnt="0"/>
      <dgm:spPr/>
    </dgm:pt>
    <dgm:pt modelId="{5786E6F9-8326-4376-8169-F1C7933F2BBD}" type="pres">
      <dgm:prSet presAssocID="{1D3A1AD6-63AC-4B28-BE00-9024BBF7C767}" presName="L1TextContainer" presStyleLbl="revTx" presStyleIdx="6" presStyleCnt="7">
        <dgm:presLayoutVars>
          <dgm:chMax val="1"/>
          <dgm:chPref val="1"/>
          <dgm:bulletEnabled val="1"/>
        </dgm:presLayoutVars>
      </dgm:prSet>
      <dgm:spPr/>
    </dgm:pt>
    <dgm:pt modelId="{E4CD9123-6CF7-44C3-B119-848C13F9E5BD}" type="pres">
      <dgm:prSet presAssocID="{1D3A1AD6-63AC-4B28-BE00-9024BBF7C767}" presName="L2TextContainerWrapper" presStyleCnt="0">
        <dgm:presLayoutVars>
          <dgm:chMax val="0"/>
          <dgm:chPref val="0"/>
          <dgm:bulletEnabled val="1"/>
        </dgm:presLayoutVars>
      </dgm:prSet>
      <dgm:spPr/>
    </dgm:pt>
    <dgm:pt modelId="{6F68085C-7C60-4AE9-99D6-F83C1B0E2251}" type="pres">
      <dgm:prSet presAssocID="{1D3A1AD6-63AC-4B28-BE00-9024BBF7C767}" presName="L2TextContainer" presStyleLbl="bgAcc1" presStyleIdx="6" presStyleCnt="7"/>
      <dgm:spPr/>
    </dgm:pt>
    <dgm:pt modelId="{8724FC34-8CD6-4766-8D82-0CDF91268919}" type="pres">
      <dgm:prSet presAssocID="{1D3A1AD6-63AC-4B28-BE00-9024BBF7C767}" presName="FlexibleEmptyPlaceHolder" presStyleCnt="0"/>
      <dgm:spPr/>
    </dgm:pt>
    <dgm:pt modelId="{F2DA1C83-EA71-4FC7-A565-4ED2C1BBC31D}" type="pres">
      <dgm:prSet presAssocID="{1D3A1AD6-63AC-4B28-BE00-9024BBF7C767}" presName="ConnectLine" presStyleLbl="sibTrans1D1" presStyleIdx="6" presStyleCnt="7"/>
      <dgm:spPr>
        <a:noFill/>
        <a:ln w="6350" cap="flat" cmpd="sng" algn="ctr">
          <a:solidFill>
            <a:schemeClr val="accent3">
              <a:hueOff val="0"/>
              <a:satOff val="0"/>
              <a:lumOff val="0"/>
              <a:alphaOff val="0"/>
            </a:schemeClr>
          </a:solidFill>
          <a:prstDash val="dash"/>
          <a:miter lim="800000"/>
        </a:ln>
        <a:effectLst/>
      </dgm:spPr>
    </dgm:pt>
    <dgm:pt modelId="{43DC52DA-F7A2-4DD5-9F9B-B114051BA908}" type="pres">
      <dgm:prSet presAssocID="{1D3A1AD6-63AC-4B28-BE00-9024BBF7C767}" presName="ConnectorPoint" presStyleLbl="alignNode1" presStyleIdx="6" presStyleCnt="7"/>
      <dgm:spPr/>
    </dgm:pt>
    <dgm:pt modelId="{DC79AC77-9BE4-436C-AB28-93FD4BDC75A0}" type="pres">
      <dgm:prSet presAssocID="{1D3A1AD6-63AC-4B28-BE00-9024BBF7C767}" presName="EmptyPlaceHolder" presStyleCnt="0"/>
      <dgm:spPr/>
    </dgm:pt>
  </dgm:ptLst>
  <dgm:cxnLst>
    <dgm:cxn modelId="{4D2AFC24-39C5-4C13-ADBD-949E355BEE90}" srcId="{3EB2EB56-9368-4C34-8DEF-2A52B6F6CCAD}" destId="{BEEF0898-E9F1-4A04-8D4D-90B736B15D80}" srcOrd="0" destOrd="0" parTransId="{E1191051-AC80-4862-B482-7ABB21778346}" sibTransId="{1C239B49-CE90-4CFD-B3E2-B6DD0CC67966}"/>
    <dgm:cxn modelId="{77657A2D-5D12-43A3-B44E-95B7ABB18DFB}" srcId="{17F76036-46D1-4DEF-A130-4E232041FEFA}" destId="{FF908FDD-C417-4379-801F-58AB909B921E}" srcOrd="0" destOrd="0" parTransId="{5518DF3B-A4F6-47AC-B2AF-74751388AD21}" sibTransId="{4DEA7ABD-A47C-4443-B8D5-D3F6E592F1EE}"/>
    <dgm:cxn modelId="{B760DE33-410B-4614-9B4B-0DF5DBB7188D}" srcId="{04A70993-C7B9-44F2-95A5-DE50F0FB9AD7}" destId="{7C487BE2-6259-4655-A02E-48B227C5DDFD}" srcOrd="4" destOrd="0" parTransId="{A3556260-71AA-45BC-A768-F6A385B23A0B}" sibTransId="{F1604DA9-2E98-4038-B7FB-262CBF2F79E3}"/>
    <dgm:cxn modelId="{1BD92A36-84D8-4480-9064-6001F9CE9AB3}" type="presOf" srcId="{2A093FAC-C6B6-4748-A077-B05E6B003F89}" destId="{42086B24-4A0D-4E76-B2F9-95C07B3CAA63}" srcOrd="0" destOrd="0" presId="urn:microsoft.com/office/officeart/2016/7/layout/BasicTimeline"/>
    <dgm:cxn modelId="{76E30938-13C8-433D-941D-24EF60600958}" type="presOf" srcId="{6FAF1C6F-0E58-49EA-88D0-A49915282455}" destId="{3CA87918-8C52-4ED5-9D69-AB317543E642}" srcOrd="0" destOrd="0" presId="urn:microsoft.com/office/officeart/2016/7/layout/BasicTimeline"/>
    <dgm:cxn modelId="{90472238-A009-4E54-BF56-4AFF3BD1F7AD}" srcId="{04A70993-C7B9-44F2-95A5-DE50F0FB9AD7}" destId="{3EB2EB56-9368-4C34-8DEF-2A52B6F6CCAD}" srcOrd="1" destOrd="0" parTransId="{ACDF09FF-AC34-4FAD-B0C7-E38724EB1D57}" sibTransId="{F4277086-088C-4569-92D8-2245F44AEF5D}"/>
    <dgm:cxn modelId="{074FB538-E923-455A-B712-F07C8B2CA135}" type="presOf" srcId="{FF908FDD-C417-4379-801F-58AB909B921E}" destId="{867A5F26-0FD4-4E99-8206-03E1AAD2AE74}" srcOrd="0" destOrd="0" presId="urn:microsoft.com/office/officeart/2016/7/layout/BasicTimeline"/>
    <dgm:cxn modelId="{2E552C39-0106-45AB-B77E-74A0E7537EF9}" srcId="{04A70993-C7B9-44F2-95A5-DE50F0FB9AD7}" destId="{F9ED2ADB-A703-425C-A43F-38E503578F31}" srcOrd="5" destOrd="0" parTransId="{841D63BC-59D0-4AA1-8551-78A20327DF68}" sibTransId="{96D900D7-E3FA-4E6E-88D3-F90837852E83}"/>
    <dgm:cxn modelId="{0CA2AB3D-6B1F-4712-9E9D-DDDA5D4CBE77}" type="presOf" srcId="{0498CF92-E546-4279-A109-E4B9B3C52E78}" destId="{50548051-A7B2-4087-B082-96B7A10C2CA9}" srcOrd="0" destOrd="0" presId="urn:microsoft.com/office/officeart/2016/7/layout/BasicTimeline"/>
    <dgm:cxn modelId="{77F04960-9EDF-41B2-94F2-90A98026F7A4}" srcId="{04A70993-C7B9-44F2-95A5-DE50F0FB9AD7}" destId="{00D62F67-B697-430F-ADF7-AC35B7F53C63}" srcOrd="2" destOrd="0" parTransId="{D59A3D01-7172-458B-98CB-DE0B2D2E2CD4}" sibTransId="{C5FF2A0A-47D6-4BFE-A7C4-C9530A3CD85F}"/>
    <dgm:cxn modelId="{367E2964-35E8-4FB2-83F3-3761CC6709AE}" srcId="{04A70993-C7B9-44F2-95A5-DE50F0FB9AD7}" destId="{1D3A1AD6-63AC-4B28-BE00-9024BBF7C767}" srcOrd="6" destOrd="0" parTransId="{A9AD0AA0-62CA-483A-BD39-3949DC17D747}" sibTransId="{DF0B3322-0366-4BAB-BA96-CBD684F188A9}"/>
    <dgm:cxn modelId="{DD934567-D3F8-4CF1-843B-87D58956090D}" srcId="{00D62F67-B697-430F-ADF7-AC35B7F53C63}" destId="{BC9883A1-E6AE-4931-9D51-36C816AD64C5}" srcOrd="0" destOrd="0" parTransId="{0B3EB7AB-6C21-4CE8-83D3-BB0AB33C0CE3}" sibTransId="{E5A514D8-1624-4521-A1C5-C4D0B93C99D5}"/>
    <dgm:cxn modelId="{7DFBBE6F-849B-4A00-A421-DB4554F841A9}" type="presOf" srcId="{5ABF6395-A121-40FD-911C-9D4BDE6883AB}" destId="{6F68085C-7C60-4AE9-99D6-F83C1B0E2251}" srcOrd="0" destOrd="0" presId="urn:microsoft.com/office/officeart/2016/7/layout/BasicTimeline"/>
    <dgm:cxn modelId="{57B27054-26FF-41B6-9372-17FD7F2989A3}" type="presOf" srcId="{3EB2EB56-9368-4C34-8DEF-2A52B6F6CCAD}" destId="{14425C95-4571-481F-919C-182D28126707}" srcOrd="0" destOrd="0" presId="urn:microsoft.com/office/officeart/2016/7/layout/BasicTimeline"/>
    <dgm:cxn modelId="{904B1176-D400-4CBB-B77C-E7F0A6B54DE9}" type="presOf" srcId="{00D62F67-B697-430F-ADF7-AC35B7F53C63}" destId="{3BB5CEB6-C6C8-4AB4-BAD4-FF697B7D376A}" srcOrd="0" destOrd="0" presId="urn:microsoft.com/office/officeart/2016/7/layout/BasicTimeline"/>
    <dgm:cxn modelId="{81F73758-CE16-4366-AC7B-167F042389DE}" srcId="{1D3A1AD6-63AC-4B28-BE00-9024BBF7C767}" destId="{5ABF6395-A121-40FD-911C-9D4BDE6883AB}" srcOrd="0" destOrd="0" parTransId="{3C3DE689-DD39-493F-B66E-384E413732A7}" sibTransId="{6B4CCC51-7C97-4640-87CE-4CD639CBA9D2}"/>
    <dgm:cxn modelId="{AEE32559-BFF4-42F3-A31C-D1BB440620EE}" srcId="{04A70993-C7B9-44F2-95A5-DE50F0FB9AD7}" destId="{2A093FAC-C6B6-4748-A077-B05E6B003F89}" srcOrd="0" destOrd="0" parTransId="{2751AD87-3AE3-4935-90FE-749F468B5129}" sibTransId="{03470553-D1FF-4FB8-A69B-628BF2AC468B}"/>
    <dgm:cxn modelId="{1225BC86-5C13-4BCF-94DF-A63E93D57F77}" srcId="{F9ED2ADB-A703-425C-A43F-38E503578F31}" destId="{0498CF92-E546-4279-A109-E4B9B3C52E78}" srcOrd="0" destOrd="0" parTransId="{DC93332A-A0E0-4F1F-9D96-A47E28B0AAA6}" sibTransId="{3BAB10FC-F3A6-48C5-AEC7-98AC08DC0027}"/>
    <dgm:cxn modelId="{8C67568B-0464-4AE4-B1AB-3ECD254F261B}" type="presOf" srcId="{BEEF0898-E9F1-4A04-8D4D-90B736B15D80}" destId="{418F8B53-B65A-4BDE-A546-B09314D978C7}" srcOrd="0" destOrd="0" presId="urn:microsoft.com/office/officeart/2016/7/layout/BasicTimeline"/>
    <dgm:cxn modelId="{237AB58B-825B-4F96-A58D-ED761545093B}" type="presOf" srcId="{1D3A1AD6-63AC-4B28-BE00-9024BBF7C767}" destId="{5786E6F9-8326-4376-8169-F1C7933F2BBD}" srcOrd="0" destOrd="0" presId="urn:microsoft.com/office/officeart/2016/7/layout/BasicTimeline"/>
    <dgm:cxn modelId="{2A330698-7AEB-45B0-A43B-B330EB809AC6}" type="presOf" srcId="{BC9883A1-E6AE-4931-9D51-36C816AD64C5}" destId="{62DA02CB-2139-4FDD-9D31-36B99B1B33D4}" srcOrd="0" destOrd="0" presId="urn:microsoft.com/office/officeart/2016/7/layout/BasicTimeline"/>
    <dgm:cxn modelId="{1546099F-8D8A-44A6-87CF-8923C8B94630}" srcId="{7C487BE2-6259-4655-A02E-48B227C5DDFD}" destId="{6FAF1C6F-0E58-49EA-88D0-A49915282455}" srcOrd="0" destOrd="0" parTransId="{65407D7F-3B63-4299-BA25-C9DA3941459C}" sibTransId="{DAB22B10-8881-4162-A491-CC0A9B37DE8B}"/>
    <dgm:cxn modelId="{8347F9AE-7864-478F-962E-4585DD10BEDF}" type="presOf" srcId="{04A70993-C7B9-44F2-95A5-DE50F0FB9AD7}" destId="{7408F38C-DF23-47D0-A1B1-50AC4DF3D951}" srcOrd="0" destOrd="0" presId="urn:microsoft.com/office/officeart/2016/7/layout/BasicTimeline"/>
    <dgm:cxn modelId="{4BC971B7-055B-4C66-9CDE-816376191DB6}" type="presOf" srcId="{F9ED2ADB-A703-425C-A43F-38E503578F31}" destId="{E00A5271-8276-4FB9-9A38-F4DCD45FBA33}" srcOrd="0" destOrd="0" presId="urn:microsoft.com/office/officeart/2016/7/layout/BasicTimeline"/>
    <dgm:cxn modelId="{4F4E8EC4-59DB-4D51-A329-AA7EB2876171}" type="presOf" srcId="{E2FE6B8B-C3E0-4EF1-8698-30DBCB9E54A0}" destId="{8F58B03D-85DA-47C5-A504-1AFFF346DEDD}" srcOrd="0" destOrd="0" presId="urn:microsoft.com/office/officeart/2016/7/layout/BasicTimeline"/>
    <dgm:cxn modelId="{C1AD8EEB-049E-4B8A-B398-C2B75CFDC10F}" srcId="{04A70993-C7B9-44F2-95A5-DE50F0FB9AD7}" destId="{17F76036-46D1-4DEF-A130-4E232041FEFA}" srcOrd="3" destOrd="0" parTransId="{8A354394-A054-4BD8-83C2-732B85784B4E}" sibTransId="{A698AE0C-680B-49A6-BA05-094E8EB3EABF}"/>
    <dgm:cxn modelId="{F6C876F2-8821-4C8D-958F-1B3AB8D31E64}" srcId="{2A093FAC-C6B6-4748-A077-B05E6B003F89}" destId="{E2FE6B8B-C3E0-4EF1-8698-30DBCB9E54A0}" srcOrd="0" destOrd="0" parTransId="{1062C698-5231-4D12-961E-62FDD6379A8B}" sibTransId="{F3FF5D48-9CEE-447C-BA8A-A9A83701C1E8}"/>
    <dgm:cxn modelId="{4E32D2FC-729F-4315-89C2-8C36EC594DEA}" type="presOf" srcId="{17F76036-46D1-4DEF-A130-4E232041FEFA}" destId="{C06D4262-9B82-4E9E-8B62-D59767D72B8C}" srcOrd="0" destOrd="0" presId="urn:microsoft.com/office/officeart/2016/7/layout/BasicTimeline"/>
    <dgm:cxn modelId="{F7AF3AFD-0B3C-46EF-A4A2-9BBD2774CA8C}" type="presOf" srcId="{7C487BE2-6259-4655-A02E-48B227C5DDFD}" destId="{FBDF3D53-D3E8-4F28-8542-B380D66522C1}" srcOrd="0" destOrd="0" presId="urn:microsoft.com/office/officeart/2016/7/layout/BasicTimeline"/>
    <dgm:cxn modelId="{C1586F96-FD9F-4B72-85AB-0D1BF18F7DFB}" type="presParOf" srcId="{7408F38C-DF23-47D0-A1B1-50AC4DF3D951}" destId="{68FFD7A4-D374-4DD3-86AF-766CFB49B7C7}" srcOrd="0" destOrd="0" presId="urn:microsoft.com/office/officeart/2016/7/layout/BasicTimeline"/>
    <dgm:cxn modelId="{E01E8F75-CC88-4410-A70C-8A6CE828BFF6}" type="presParOf" srcId="{7408F38C-DF23-47D0-A1B1-50AC4DF3D951}" destId="{11E534DE-F376-442F-8F5A-5F478D44DB03}" srcOrd="1" destOrd="0" presId="urn:microsoft.com/office/officeart/2016/7/layout/BasicTimeline"/>
    <dgm:cxn modelId="{95914831-C08C-4B82-A076-FEEB59ADF3CD}" type="presParOf" srcId="{11E534DE-F376-442F-8F5A-5F478D44DB03}" destId="{798CE30A-0C94-4D54-B167-17C5F0D28C63}" srcOrd="0" destOrd="0" presId="urn:microsoft.com/office/officeart/2016/7/layout/BasicTimeline"/>
    <dgm:cxn modelId="{3F72F3E3-BAFA-4816-BAB6-68BB5339BA71}" type="presParOf" srcId="{798CE30A-0C94-4D54-B167-17C5F0D28C63}" destId="{42086B24-4A0D-4E76-B2F9-95C07B3CAA63}" srcOrd="0" destOrd="0" presId="urn:microsoft.com/office/officeart/2016/7/layout/BasicTimeline"/>
    <dgm:cxn modelId="{C398F46B-9918-471F-8B59-E50762C15917}" type="presParOf" srcId="{798CE30A-0C94-4D54-B167-17C5F0D28C63}" destId="{DBD75964-DCC6-405C-885B-646699A33089}" srcOrd="1" destOrd="0" presId="urn:microsoft.com/office/officeart/2016/7/layout/BasicTimeline"/>
    <dgm:cxn modelId="{BEB9F0D9-444C-4EED-9172-23B26E0BF25D}" type="presParOf" srcId="{DBD75964-DCC6-405C-885B-646699A33089}" destId="{8F58B03D-85DA-47C5-A504-1AFFF346DEDD}" srcOrd="0" destOrd="0" presId="urn:microsoft.com/office/officeart/2016/7/layout/BasicTimeline"/>
    <dgm:cxn modelId="{4B3E5B24-4BCF-4600-A0A0-1CFF4FE29B72}" type="presParOf" srcId="{DBD75964-DCC6-405C-885B-646699A33089}" destId="{2B3DF6E1-4309-4B30-BC40-3C24B1EBD4A1}" srcOrd="1" destOrd="0" presId="urn:microsoft.com/office/officeart/2016/7/layout/BasicTimeline"/>
    <dgm:cxn modelId="{08E4FCBB-11BA-47C9-8392-33F5471A3DC3}" type="presParOf" srcId="{798CE30A-0C94-4D54-B167-17C5F0D28C63}" destId="{0B1CFEF2-233C-4725-8AC5-CCEF6BA1EAFE}" srcOrd="2" destOrd="0" presId="urn:microsoft.com/office/officeart/2016/7/layout/BasicTimeline"/>
    <dgm:cxn modelId="{6DFC92EF-C955-488C-B865-0DA85EE0AF13}" type="presParOf" srcId="{798CE30A-0C94-4D54-B167-17C5F0D28C63}" destId="{74E971FA-34C5-4F87-BFE4-A07C8CF9FB00}" srcOrd="3" destOrd="0" presId="urn:microsoft.com/office/officeart/2016/7/layout/BasicTimeline"/>
    <dgm:cxn modelId="{A7B25943-4B6A-49DF-9C6F-F04A532C7F02}" type="presParOf" srcId="{798CE30A-0C94-4D54-B167-17C5F0D28C63}" destId="{53B1E9C5-70F8-4FE4-A272-512DACA2BADC}" srcOrd="4" destOrd="0" presId="urn:microsoft.com/office/officeart/2016/7/layout/BasicTimeline"/>
    <dgm:cxn modelId="{B5D16E67-7557-4670-B49B-BDA90DE6C6F8}" type="presParOf" srcId="{11E534DE-F376-442F-8F5A-5F478D44DB03}" destId="{9237EBCD-23F2-4392-A205-A061E29E595C}" srcOrd="1" destOrd="0" presId="urn:microsoft.com/office/officeart/2016/7/layout/BasicTimeline"/>
    <dgm:cxn modelId="{C9C0F6E3-F3F5-444C-8FAD-62B97050A965}" type="presParOf" srcId="{11E534DE-F376-442F-8F5A-5F478D44DB03}" destId="{32F0A8A3-306E-4A51-A195-CFA91AFBA618}" srcOrd="2" destOrd="0" presId="urn:microsoft.com/office/officeart/2016/7/layout/BasicTimeline"/>
    <dgm:cxn modelId="{B77BB959-0990-409E-A6DA-D961315E82F2}" type="presParOf" srcId="{32F0A8A3-306E-4A51-A195-CFA91AFBA618}" destId="{14425C95-4571-481F-919C-182D28126707}" srcOrd="0" destOrd="0" presId="urn:microsoft.com/office/officeart/2016/7/layout/BasicTimeline"/>
    <dgm:cxn modelId="{B45419F2-0970-4E12-AF90-48C4E9930F9B}" type="presParOf" srcId="{32F0A8A3-306E-4A51-A195-CFA91AFBA618}" destId="{1A238338-9062-469D-803F-E93528977C7C}" srcOrd="1" destOrd="0" presId="urn:microsoft.com/office/officeart/2016/7/layout/BasicTimeline"/>
    <dgm:cxn modelId="{0593E4EE-F4DC-43E7-A681-3A251459464A}" type="presParOf" srcId="{1A238338-9062-469D-803F-E93528977C7C}" destId="{418F8B53-B65A-4BDE-A546-B09314D978C7}" srcOrd="0" destOrd="0" presId="urn:microsoft.com/office/officeart/2016/7/layout/BasicTimeline"/>
    <dgm:cxn modelId="{CEC97D38-7F28-4F41-ADDC-FFE548280D06}" type="presParOf" srcId="{1A238338-9062-469D-803F-E93528977C7C}" destId="{CD3EB71F-65D9-4F57-BC8A-9230A4EE9A71}" srcOrd="1" destOrd="0" presId="urn:microsoft.com/office/officeart/2016/7/layout/BasicTimeline"/>
    <dgm:cxn modelId="{FDC40BAA-BF25-470E-95D3-D022132844D6}" type="presParOf" srcId="{32F0A8A3-306E-4A51-A195-CFA91AFBA618}" destId="{BDD72F25-964E-4790-A011-ED80B10B93E8}" srcOrd="2" destOrd="0" presId="urn:microsoft.com/office/officeart/2016/7/layout/BasicTimeline"/>
    <dgm:cxn modelId="{61B1D0FE-4150-458A-B6D9-3AD46344A0AA}" type="presParOf" srcId="{32F0A8A3-306E-4A51-A195-CFA91AFBA618}" destId="{F635528B-C14F-49D1-A50F-CB9248898DDC}" srcOrd="3" destOrd="0" presId="urn:microsoft.com/office/officeart/2016/7/layout/BasicTimeline"/>
    <dgm:cxn modelId="{66A3FC3C-8D5D-4647-A38F-61B449F787D3}" type="presParOf" srcId="{32F0A8A3-306E-4A51-A195-CFA91AFBA618}" destId="{94F22532-A2F6-48B0-966E-E7CF3B838703}" srcOrd="4" destOrd="0" presId="urn:microsoft.com/office/officeart/2016/7/layout/BasicTimeline"/>
    <dgm:cxn modelId="{E5F81B3B-6F93-41C2-A3A8-7CA5D7DF7D33}" type="presParOf" srcId="{11E534DE-F376-442F-8F5A-5F478D44DB03}" destId="{F9DCA003-7408-4616-A156-F5FD68D8CD45}" srcOrd="3" destOrd="0" presId="urn:microsoft.com/office/officeart/2016/7/layout/BasicTimeline"/>
    <dgm:cxn modelId="{65C31EFB-587F-4908-A78F-730203E43980}" type="presParOf" srcId="{11E534DE-F376-442F-8F5A-5F478D44DB03}" destId="{AD56FD01-A48C-430F-9B2B-0017C7E606C5}" srcOrd="4" destOrd="0" presId="urn:microsoft.com/office/officeart/2016/7/layout/BasicTimeline"/>
    <dgm:cxn modelId="{4CF59033-73A4-451A-AAB1-DC6CCEAA51A6}" type="presParOf" srcId="{AD56FD01-A48C-430F-9B2B-0017C7E606C5}" destId="{3BB5CEB6-C6C8-4AB4-BAD4-FF697B7D376A}" srcOrd="0" destOrd="0" presId="urn:microsoft.com/office/officeart/2016/7/layout/BasicTimeline"/>
    <dgm:cxn modelId="{717FC67A-E9FA-44F5-BB7F-E8F702C66109}" type="presParOf" srcId="{AD56FD01-A48C-430F-9B2B-0017C7E606C5}" destId="{B8E2AD26-0E67-45FC-A7AA-3CDBD59FE34B}" srcOrd="1" destOrd="0" presId="urn:microsoft.com/office/officeart/2016/7/layout/BasicTimeline"/>
    <dgm:cxn modelId="{C2BEBFDC-37A0-46DE-A6C7-039EFB02EEB6}" type="presParOf" srcId="{B8E2AD26-0E67-45FC-A7AA-3CDBD59FE34B}" destId="{62DA02CB-2139-4FDD-9D31-36B99B1B33D4}" srcOrd="0" destOrd="0" presId="urn:microsoft.com/office/officeart/2016/7/layout/BasicTimeline"/>
    <dgm:cxn modelId="{419DC5A7-3EC9-446A-8962-867757200E57}" type="presParOf" srcId="{B8E2AD26-0E67-45FC-A7AA-3CDBD59FE34B}" destId="{CE3D839E-8A09-46D8-B278-4539BB140985}" srcOrd="1" destOrd="0" presId="urn:microsoft.com/office/officeart/2016/7/layout/BasicTimeline"/>
    <dgm:cxn modelId="{3BFF9C6C-72AF-496B-AF49-2AEAAC9B96FC}" type="presParOf" srcId="{AD56FD01-A48C-430F-9B2B-0017C7E606C5}" destId="{BEF74A69-71B8-4DC6-86F6-D06D18690BBD}" srcOrd="2" destOrd="0" presId="urn:microsoft.com/office/officeart/2016/7/layout/BasicTimeline"/>
    <dgm:cxn modelId="{7F453C5F-C64B-4FEE-8934-A4BD712F8B02}" type="presParOf" srcId="{AD56FD01-A48C-430F-9B2B-0017C7E606C5}" destId="{E9C6DF21-C2AD-4776-A276-E6CCD54B142D}" srcOrd="3" destOrd="0" presId="urn:microsoft.com/office/officeart/2016/7/layout/BasicTimeline"/>
    <dgm:cxn modelId="{373FDE99-85A1-41D2-A801-CB3A4467AC60}" type="presParOf" srcId="{AD56FD01-A48C-430F-9B2B-0017C7E606C5}" destId="{7B9FEB12-CC9F-4496-B6E9-4FAB734E1889}" srcOrd="4" destOrd="0" presId="urn:microsoft.com/office/officeart/2016/7/layout/BasicTimeline"/>
    <dgm:cxn modelId="{6AA60511-78A6-4DBF-BEDE-BEEFED03A04A}" type="presParOf" srcId="{11E534DE-F376-442F-8F5A-5F478D44DB03}" destId="{DBA23F56-AF5E-4B1C-B3CC-4482A917B6D7}" srcOrd="5" destOrd="0" presId="urn:microsoft.com/office/officeart/2016/7/layout/BasicTimeline"/>
    <dgm:cxn modelId="{6D75FABD-492D-4C10-BBAA-AEF7DF0D7E7A}" type="presParOf" srcId="{11E534DE-F376-442F-8F5A-5F478D44DB03}" destId="{A8976517-1B57-45A2-BED2-1A2D36868872}" srcOrd="6" destOrd="0" presId="urn:microsoft.com/office/officeart/2016/7/layout/BasicTimeline"/>
    <dgm:cxn modelId="{F10AFFF7-0A6E-4706-BA43-F4BEF1D9325A}" type="presParOf" srcId="{A8976517-1B57-45A2-BED2-1A2D36868872}" destId="{C06D4262-9B82-4E9E-8B62-D59767D72B8C}" srcOrd="0" destOrd="0" presId="urn:microsoft.com/office/officeart/2016/7/layout/BasicTimeline"/>
    <dgm:cxn modelId="{9197916B-799E-488B-AA62-6143868639FC}" type="presParOf" srcId="{A8976517-1B57-45A2-BED2-1A2D36868872}" destId="{C05AD9AA-4F3D-453E-9D45-9D832E550252}" srcOrd="1" destOrd="0" presId="urn:microsoft.com/office/officeart/2016/7/layout/BasicTimeline"/>
    <dgm:cxn modelId="{65FFF8D7-8F27-4082-B7D7-5EB58372A664}" type="presParOf" srcId="{C05AD9AA-4F3D-453E-9D45-9D832E550252}" destId="{867A5F26-0FD4-4E99-8206-03E1AAD2AE74}" srcOrd="0" destOrd="0" presId="urn:microsoft.com/office/officeart/2016/7/layout/BasicTimeline"/>
    <dgm:cxn modelId="{B63F3FE9-E0BD-4794-B308-605CBFC860D7}" type="presParOf" srcId="{C05AD9AA-4F3D-453E-9D45-9D832E550252}" destId="{EB474649-A192-4213-808E-544FF28A37D4}" srcOrd="1" destOrd="0" presId="urn:microsoft.com/office/officeart/2016/7/layout/BasicTimeline"/>
    <dgm:cxn modelId="{DBE4F396-ADCE-40BF-B8E9-1F2651476973}" type="presParOf" srcId="{A8976517-1B57-45A2-BED2-1A2D36868872}" destId="{E25EEC9A-7703-4093-94AF-DBB998C44BFF}" srcOrd="2" destOrd="0" presId="urn:microsoft.com/office/officeart/2016/7/layout/BasicTimeline"/>
    <dgm:cxn modelId="{D2E07606-7DA4-4945-92EB-3A23CEE403A9}" type="presParOf" srcId="{A8976517-1B57-45A2-BED2-1A2D36868872}" destId="{1458DC8A-4A28-4C20-BEE3-2B5050949442}" srcOrd="3" destOrd="0" presId="urn:microsoft.com/office/officeart/2016/7/layout/BasicTimeline"/>
    <dgm:cxn modelId="{4B844899-AA85-4094-AED5-9A2D60529D54}" type="presParOf" srcId="{A8976517-1B57-45A2-BED2-1A2D36868872}" destId="{470AFF9D-64D9-4861-A45D-1229EFDD2F68}" srcOrd="4" destOrd="0" presId="urn:microsoft.com/office/officeart/2016/7/layout/BasicTimeline"/>
    <dgm:cxn modelId="{D427B066-E8E7-4F48-8CBD-46B336AD5079}" type="presParOf" srcId="{11E534DE-F376-442F-8F5A-5F478D44DB03}" destId="{4E2D5A20-D3F9-411C-B84F-985C98C7C433}" srcOrd="7" destOrd="0" presId="urn:microsoft.com/office/officeart/2016/7/layout/BasicTimeline"/>
    <dgm:cxn modelId="{D08FE3C9-E2F9-4CCB-A0D8-B6054F41684A}" type="presParOf" srcId="{11E534DE-F376-442F-8F5A-5F478D44DB03}" destId="{0A528A40-D04E-4B62-B51F-BAEEB09407E4}" srcOrd="8" destOrd="0" presId="urn:microsoft.com/office/officeart/2016/7/layout/BasicTimeline"/>
    <dgm:cxn modelId="{E38E0B92-3FA0-41A4-BD5B-B043B7A35B03}" type="presParOf" srcId="{0A528A40-D04E-4B62-B51F-BAEEB09407E4}" destId="{FBDF3D53-D3E8-4F28-8542-B380D66522C1}" srcOrd="0" destOrd="0" presId="urn:microsoft.com/office/officeart/2016/7/layout/BasicTimeline"/>
    <dgm:cxn modelId="{62E18C03-2711-4567-A1AF-431708D5ECD9}" type="presParOf" srcId="{0A528A40-D04E-4B62-B51F-BAEEB09407E4}" destId="{92BB7E05-B737-44B7-9DAD-D76CF4E364F3}" srcOrd="1" destOrd="0" presId="urn:microsoft.com/office/officeart/2016/7/layout/BasicTimeline"/>
    <dgm:cxn modelId="{C7F7B65B-1098-4009-944C-8CC3D9458468}" type="presParOf" srcId="{92BB7E05-B737-44B7-9DAD-D76CF4E364F3}" destId="{3CA87918-8C52-4ED5-9D69-AB317543E642}" srcOrd="0" destOrd="0" presId="urn:microsoft.com/office/officeart/2016/7/layout/BasicTimeline"/>
    <dgm:cxn modelId="{45320952-2708-4CCA-9CE6-DAD53EA93E4B}" type="presParOf" srcId="{92BB7E05-B737-44B7-9DAD-D76CF4E364F3}" destId="{B6883B5E-7893-49FB-99AD-9CDB071E1C00}" srcOrd="1" destOrd="0" presId="urn:microsoft.com/office/officeart/2016/7/layout/BasicTimeline"/>
    <dgm:cxn modelId="{EABC79B2-A664-441E-A2DD-54964786F274}" type="presParOf" srcId="{0A528A40-D04E-4B62-B51F-BAEEB09407E4}" destId="{3CBB620A-9CD1-428E-856A-30DBE68A5750}" srcOrd="2" destOrd="0" presId="urn:microsoft.com/office/officeart/2016/7/layout/BasicTimeline"/>
    <dgm:cxn modelId="{08688FC9-41E2-4841-B2B9-31500ABB50A4}" type="presParOf" srcId="{0A528A40-D04E-4B62-B51F-BAEEB09407E4}" destId="{2ABE80C8-4484-4521-8BE3-B51BD5F63384}" srcOrd="3" destOrd="0" presId="urn:microsoft.com/office/officeart/2016/7/layout/BasicTimeline"/>
    <dgm:cxn modelId="{A16B247B-54A2-465E-BF82-CFE606898B6B}" type="presParOf" srcId="{0A528A40-D04E-4B62-B51F-BAEEB09407E4}" destId="{064C1134-AEFD-443F-8613-177E418A7C5B}" srcOrd="4" destOrd="0" presId="urn:microsoft.com/office/officeart/2016/7/layout/BasicTimeline"/>
    <dgm:cxn modelId="{BEA21EBE-1BD9-450B-B41B-8BBAB7175714}" type="presParOf" srcId="{11E534DE-F376-442F-8F5A-5F478D44DB03}" destId="{7F990D98-D389-4CAA-A4D4-0188B7266DCE}" srcOrd="9" destOrd="0" presId="urn:microsoft.com/office/officeart/2016/7/layout/BasicTimeline"/>
    <dgm:cxn modelId="{CF7E6BC3-CC42-43C5-8CF2-AB9EE1CED391}" type="presParOf" srcId="{11E534DE-F376-442F-8F5A-5F478D44DB03}" destId="{22D5ED75-296C-456B-A8DE-B317D6968D88}" srcOrd="10" destOrd="0" presId="urn:microsoft.com/office/officeart/2016/7/layout/BasicTimeline"/>
    <dgm:cxn modelId="{01A78E5D-376C-4285-8C20-3DFCFB6328FE}" type="presParOf" srcId="{22D5ED75-296C-456B-A8DE-B317D6968D88}" destId="{E00A5271-8276-4FB9-9A38-F4DCD45FBA33}" srcOrd="0" destOrd="0" presId="urn:microsoft.com/office/officeart/2016/7/layout/BasicTimeline"/>
    <dgm:cxn modelId="{ED70B84B-FC69-4E7A-A0C9-8DE9293D3B69}" type="presParOf" srcId="{22D5ED75-296C-456B-A8DE-B317D6968D88}" destId="{139E643E-9119-4F7D-82BC-F2C25AA140FD}" srcOrd="1" destOrd="0" presId="urn:microsoft.com/office/officeart/2016/7/layout/BasicTimeline"/>
    <dgm:cxn modelId="{EC7E4C91-3F13-45D4-AA53-59FC23834496}" type="presParOf" srcId="{139E643E-9119-4F7D-82BC-F2C25AA140FD}" destId="{50548051-A7B2-4087-B082-96B7A10C2CA9}" srcOrd="0" destOrd="0" presId="urn:microsoft.com/office/officeart/2016/7/layout/BasicTimeline"/>
    <dgm:cxn modelId="{78DE9312-0EE3-4B46-B19C-9D41AD7E1936}" type="presParOf" srcId="{139E643E-9119-4F7D-82BC-F2C25AA140FD}" destId="{7F59B578-68CB-4479-88F5-04E3701AB6F0}" srcOrd="1" destOrd="0" presId="urn:microsoft.com/office/officeart/2016/7/layout/BasicTimeline"/>
    <dgm:cxn modelId="{3CC32525-361C-4D43-ACF4-C6454D9BFDC7}" type="presParOf" srcId="{22D5ED75-296C-456B-A8DE-B317D6968D88}" destId="{27A633DC-4A92-437B-8531-C0BCEE9F9D1E}" srcOrd="2" destOrd="0" presId="urn:microsoft.com/office/officeart/2016/7/layout/BasicTimeline"/>
    <dgm:cxn modelId="{DF06FF48-AAC6-4121-A071-BBDE427A0370}" type="presParOf" srcId="{22D5ED75-296C-456B-A8DE-B317D6968D88}" destId="{FA7B0B6A-66EF-4509-A726-388073FEDABE}" srcOrd="3" destOrd="0" presId="urn:microsoft.com/office/officeart/2016/7/layout/BasicTimeline"/>
    <dgm:cxn modelId="{ED7D75D1-51E3-4C3A-A0EA-34BF6A3F6FC3}" type="presParOf" srcId="{22D5ED75-296C-456B-A8DE-B317D6968D88}" destId="{6ACC321F-0A4D-4C26-8F6A-0E110EC77E6D}" srcOrd="4" destOrd="0" presId="urn:microsoft.com/office/officeart/2016/7/layout/BasicTimeline"/>
    <dgm:cxn modelId="{B614B223-BD78-46EE-BE45-830A03BA02FC}" type="presParOf" srcId="{11E534DE-F376-442F-8F5A-5F478D44DB03}" destId="{D93EF892-B614-4E2E-92D1-D9C84A0577B2}" srcOrd="11" destOrd="0" presId="urn:microsoft.com/office/officeart/2016/7/layout/BasicTimeline"/>
    <dgm:cxn modelId="{F9237C0B-1C72-4CAD-A7C2-965730BD8912}" type="presParOf" srcId="{11E534DE-F376-442F-8F5A-5F478D44DB03}" destId="{A16891DC-D34C-4B85-A726-140667DC3CCA}" srcOrd="12" destOrd="0" presId="urn:microsoft.com/office/officeart/2016/7/layout/BasicTimeline"/>
    <dgm:cxn modelId="{5DCD5C51-8410-496A-83BB-1BA68ADCBF4A}" type="presParOf" srcId="{A16891DC-D34C-4B85-A726-140667DC3CCA}" destId="{5786E6F9-8326-4376-8169-F1C7933F2BBD}" srcOrd="0" destOrd="0" presId="urn:microsoft.com/office/officeart/2016/7/layout/BasicTimeline"/>
    <dgm:cxn modelId="{0413AD60-D782-4315-93BC-36E6BBF02CB7}" type="presParOf" srcId="{A16891DC-D34C-4B85-A726-140667DC3CCA}" destId="{E4CD9123-6CF7-44C3-B119-848C13F9E5BD}" srcOrd="1" destOrd="0" presId="urn:microsoft.com/office/officeart/2016/7/layout/BasicTimeline"/>
    <dgm:cxn modelId="{F734CF2B-B984-4CD1-B985-6A501782F5C2}" type="presParOf" srcId="{E4CD9123-6CF7-44C3-B119-848C13F9E5BD}" destId="{6F68085C-7C60-4AE9-99D6-F83C1B0E2251}" srcOrd="0" destOrd="0" presId="urn:microsoft.com/office/officeart/2016/7/layout/BasicTimeline"/>
    <dgm:cxn modelId="{0881BFBE-9CD9-4A9F-8FE7-B82454EBB5B6}" type="presParOf" srcId="{E4CD9123-6CF7-44C3-B119-848C13F9E5BD}" destId="{8724FC34-8CD6-4766-8D82-0CDF91268919}" srcOrd="1" destOrd="0" presId="urn:microsoft.com/office/officeart/2016/7/layout/BasicTimeline"/>
    <dgm:cxn modelId="{D387AFE0-7243-416E-8C99-F68A375345AD}" type="presParOf" srcId="{A16891DC-D34C-4B85-A726-140667DC3CCA}" destId="{F2DA1C83-EA71-4FC7-A565-4ED2C1BBC31D}" srcOrd="2" destOrd="0" presId="urn:microsoft.com/office/officeart/2016/7/layout/BasicTimeline"/>
    <dgm:cxn modelId="{0A92DCF7-757E-4695-B657-8B762AC1292C}" type="presParOf" srcId="{A16891DC-D34C-4B85-A726-140667DC3CCA}" destId="{43DC52DA-F7A2-4DD5-9F9B-B114051BA908}" srcOrd="3" destOrd="0" presId="urn:microsoft.com/office/officeart/2016/7/layout/BasicTimeline"/>
    <dgm:cxn modelId="{C4D8AB4A-2077-47F1-85B6-149BF81F82FA}" type="presParOf" srcId="{A16891DC-D34C-4B85-A726-140667DC3CCA}" destId="{DC79AC77-9BE4-436C-AB28-93FD4BDC75A0}"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A0F32C-BE30-43A9-A523-32E97B3CC15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7F96A23-494A-4375-A18F-C83692867979}">
      <dgm:prSet custT="1"/>
      <dgm:spPr/>
      <dgm:t>
        <a:bodyPr/>
        <a:lstStyle/>
        <a:p>
          <a:r>
            <a:rPr lang="en-US" sz="2200" dirty="0"/>
            <a:t>Assess d</a:t>
          </a:r>
          <a:r>
            <a:rPr lang="en-US" sz="2200" b="0" i="0" dirty="0"/>
            <a:t>evelopmental and academic domains. (C.R.S. 22-7-1004 (1)). </a:t>
          </a:r>
          <a:endParaRPr lang="en-US" sz="2200" dirty="0"/>
        </a:p>
      </dgm:t>
      <dgm:extLst>
        <a:ext uri="{E40237B7-FDA0-4F09-8148-C483321AD2D9}">
          <dgm14:cNvPr xmlns:dgm14="http://schemas.microsoft.com/office/drawing/2010/diagram" id="0" name="" descr="Assess developmental and academic domains. (C.R.S. 22-7-1004 (1)). &#10;Assessment tools are to be research-based, reliable instruments and provide data to:&#10;1) determine instruction and intervention (C.R.S. 22-7-1004 (2)(a)).&#10;2) inform individual learning plans (school readiness plan or kindergarten plan) to document individual student needs and growth toward kindergarten standards (C.R.S. 22-7-1014 (1)(a)). &#10;Data may not be used to deny a student admission or progression to kindergarten or first grade (C.R.S. 22-7-1004 (2)(a)).&#10;"/>
        </a:ext>
      </dgm:extLst>
    </dgm:pt>
    <dgm:pt modelId="{B74D7C7C-F090-4B81-827C-7787421BC2C3}" type="parTrans" cxnId="{89E9379C-0D68-46CD-AF2B-BBCC9986B3CA}">
      <dgm:prSet/>
      <dgm:spPr/>
      <dgm:t>
        <a:bodyPr/>
        <a:lstStyle/>
        <a:p>
          <a:endParaRPr lang="en-US"/>
        </a:p>
      </dgm:t>
    </dgm:pt>
    <dgm:pt modelId="{89F2A474-8C8D-407D-A4F5-450E54C516C9}" type="sibTrans" cxnId="{89E9379C-0D68-46CD-AF2B-BBCC9986B3CA}">
      <dgm:prSet/>
      <dgm:spPr/>
      <dgm:t>
        <a:bodyPr/>
        <a:lstStyle/>
        <a:p>
          <a:endParaRPr lang="en-US"/>
        </a:p>
      </dgm:t>
    </dgm:pt>
    <dgm:pt modelId="{66F87893-B106-4059-8388-0B064BCB933F}">
      <dgm:prSet custT="1"/>
      <dgm:spPr/>
      <dgm:t>
        <a:bodyPr/>
        <a:lstStyle/>
        <a:p>
          <a:r>
            <a:rPr lang="en-US" sz="2200" b="0" i="0" dirty="0"/>
            <a:t>Assessment tools are to be research-based, reliable instruments and provide data to:</a:t>
          </a:r>
        </a:p>
        <a:p>
          <a:r>
            <a:rPr lang="en-US" sz="1800" b="0" i="0" dirty="0"/>
            <a:t>1) determine instruction a</a:t>
          </a:r>
          <a:r>
            <a:rPr lang="en-US" sz="1800" dirty="0"/>
            <a:t>nd intervention </a:t>
          </a:r>
          <a:r>
            <a:rPr lang="en-US" sz="1800" b="0" i="0" dirty="0"/>
            <a:t>(C.R.S. 22-7-1004 (2)(a)).</a:t>
          </a:r>
          <a:endParaRPr lang="en-US" sz="1800" dirty="0"/>
        </a:p>
        <a:p>
          <a:r>
            <a:rPr lang="en-US" sz="1800" b="0" i="0" dirty="0"/>
            <a:t>2) inform individual learning plans (school readiness plan or kindergarten plan) to document </a:t>
          </a:r>
          <a:r>
            <a:rPr lang="en-US" sz="1800" dirty="0"/>
            <a:t>individual student needs and growth toward </a:t>
          </a:r>
          <a:r>
            <a:rPr lang="en-US" sz="1800" b="0" i="0" dirty="0"/>
            <a:t>kindergarten standards (C.R.S. 22-7-1014 (1)(a)). </a:t>
          </a:r>
          <a:endParaRPr lang="en-US" sz="1800" dirty="0"/>
        </a:p>
      </dgm:t>
      <dgm:extLst>
        <a:ext uri="{E40237B7-FDA0-4F09-8148-C483321AD2D9}">
          <dgm14:cNvPr xmlns:dgm14="http://schemas.microsoft.com/office/drawing/2010/diagram" id="0" name="" descr="Assess developmental and academic domains. (C.R.S. 22-7-1004 (1)). &#10;Assessment tools are to be research-based, reliable instruments and provide data to:&#10;1) determine instruction and intervention (C.R.S. 22-7-1004 (2)(a)).&#10;2) inform individual learning plans (school readiness plan or kindergarten plan) to document individual student needs and growth toward kindergarten standards (C.R.S. 22-7-1014 (1)(a)). &#10;Data may not be used to deny a student admission or progression to kindergarten or first grade (C.R.S. 22-7-1004 (2)(a)).&#10;"/>
        </a:ext>
      </dgm:extLst>
    </dgm:pt>
    <dgm:pt modelId="{E217DCA4-FAA6-4EC0-9860-5FBE123354A7}" type="parTrans" cxnId="{FC2932C9-CD00-4AFD-A830-F888290EED2C}">
      <dgm:prSet/>
      <dgm:spPr/>
      <dgm:t>
        <a:bodyPr/>
        <a:lstStyle/>
        <a:p>
          <a:endParaRPr lang="en-US"/>
        </a:p>
      </dgm:t>
    </dgm:pt>
    <dgm:pt modelId="{D9E27069-12C0-453E-A3F4-38C141D8334E}" type="sibTrans" cxnId="{FC2932C9-CD00-4AFD-A830-F888290EED2C}">
      <dgm:prSet/>
      <dgm:spPr/>
      <dgm:t>
        <a:bodyPr/>
        <a:lstStyle/>
        <a:p>
          <a:endParaRPr lang="en-US"/>
        </a:p>
      </dgm:t>
    </dgm:pt>
    <dgm:pt modelId="{952E62BF-B8BB-4346-AA3F-D3137E42554E}">
      <dgm:prSet custT="1"/>
      <dgm:spPr/>
      <dgm:t>
        <a:bodyPr/>
        <a:lstStyle/>
        <a:p>
          <a:r>
            <a:rPr lang="en-US" sz="2200" b="0" i="0" dirty="0"/>
            <a:t>Data may not be used to deny a student admission or progression to kindergarten or first grade (C.R.S. 22-7-1004 (2)(a)).</a:t>
          </a:r>
          <a:endParaRPr lang="en-US" sz="2200" dirty="0"/>
        </a:p>
      </dgm:t>
      <dgm:extLst>
        <a:ext uri="{E40237B7-FDA0-4F09-8148-C483321AD2D9}">
          <dgm14:cNvPr xmlns:dgm14="http://schemas.microsoft.com/office/drawing/2010/diagram" id="0" name="" descr="Assess developmental and academic domains. (C.R.S. 22-7-1004 (1)). &#10;Assessment tools are to be research-based, reliable instruments and provide data to:&#10;1) determine instruction and intervention (C.R.S. 22-7-1004 (2)(a)).&#10;2) inform individual learning plans (school readiness plan or kindergarten plan) to document individual student needs and growth toward kindergarten standards (C.R.S. 22-7-1014 (1)(a)). &#10;Data may not be used to deny a student admission or progression to kindergarten or first grade (C.R.S. 22-7-1004 (2)(a)).&#10;"/>
        </a:ext>
      </dgm:extLst>
    </dgm:pt>
    <dgm:pt modelId="{1C12E40C-CED7-443C-AA4F-100E8F4B5A59}" type="parTrans" cxnId="{961C524B-DD6B-481E-B8B7-3245B6BEB079}">
      <dgm:prSet/>
      <dgm:spPr/>
      <dgm:t>
        <a:bodyPr/>
        <a:lstStyle/>
        <a:p>
          <a:endParaRPr lang="en-US"/>
        </a:p>
      </dgm:t>
    </dgm:pt>
    <dgm:pt modelId="{EAFE39F7-DEFA-4BA0-A187-FB39C3AB4540}" type="sibTrans" cxnId="{961C524B-DD6B-481E-B8B7-3245B6BEB079}">
      <dgm:prSet/>
      <dgm:spPr/>
      <dgm:t>
        <a:bodyPr/>
        <a:lstStyle/>
        <a:p>
          <a:endParaRPr lang="en-US"/>
        </a:p>
      </dgm:t>
    </dgm:pt>
    <dgm:pt modelId="{23FE5AFE-BB32-481F-9D03-3AAB59201F11}" type="pres">
      <dgm:prSet presAssocID="{A6A0F32C-BE30-43A9-A523-32E97B3CC158}" presName="linear" presStyleCnt="0">
        <dgm:presLayoutVars>
          <dgm:animLvl val="lvl"/>
          <dgm:resizeHandles val="exact"/>
        </dgm:presLayoutVars>
      </dgm:prSet>
      <dgm:spPr/>
    </dgm:pt>
    <dgm:pt modelId="{753BE898-118B-4036-BAE0-9F630F85F76C}" type="pres">
      <dgm:prSet presAssocID="{07F96A23-494A-4375-A18F-C83692867979}" presName="parentText" presStyleLbl="node1" presStyleIdx="0" presStyleCnt="3">
        <dgm:presLayoutVars>
          <dgm:chMax val="0"/>
          <dgm:bulletEnabled val="1"/>
        </dgm:presLayoutVars>
      </dgm:prSet>
      <dgm:spPr/>
    </dgm:pt>
    <dgm:pt modelId="{E7BDEA42-2A68-4BF0-B577-3C1E5E642B5E}" type="pres">
      <dgm:prSet presAssocID="{89F2A474-8C8D-407D-A4F5-450E54C516C9}" presName="spacer" presStyleCnt="0"/>
      <dgm:spPr/>
    </dgm:pt>
    <dgm:pt modelId="{68FC11E5-7D50-4496-B9C3-B63FF934A02C}" type="pres">
      <dgm:prSet presAssocID="{66F87893-B106-4059-8388-0B064BCB933F}" presName="parentText" presStyleLbl="node1" presStyleIdx="1" presStyleCnt="3" custScaleY="106101">
        <dgm:presLayoutVars>
          <dgm:chMax val="0"/>
          <dgm:bulletEnabled val="1"/>
        </dgm:presLayoutVars>
      </dgm:prSet>
      <dgm:spPr/>
    </dgm:pt>
    <dgm:pt modelId="{7A5C527B-1D73-4059-899D-678AE24B3044}" type="pres">
      <dgm:prSet presAssocID="{D9E27069-12C0-453E-A3F4-38C141D8334E}" presName="spacer" presStyleCnt="0"/>
      <dgm:spPr/>
    </dgm:pt>
    <dgm:pt modelId="{60C1BA3A-3D16-43E5-8268-2F93E01FE12A}" type="pres">
      <dgm:prSet presAssocID="{952E62BF-B8BB-4346-AA3F-D3137E42554E}" presName="parentText" presStyleLbl="node1" presStyleIdx="2" presStyleCnt="3">
        <dgm:presLayoutVars>
          <dgm:chMax val="0"/>
          <dgm:bulletEnabled val="1"/>
        </dgm:presLayoutVars>
      </dgm:prSet>
      <dgm:spPr/>
    </dgm:pt>
  </dgm:ptLst>
  <dgm:cxnLst>
    <dgm:cxn modelId="{431ECD07-EA12-4BC5-81A5-491FAD47A6A0}" type="presOf" srcId="{07F96A23-494A-4375-A18F-C83692867979}" destId="{753BE898-118B-4036-BAE0-9F630F85F76C}" srcOrd="0" destOrd="0" presId="urn:microsoft.com/office/officeart/2005/8/layout/vList2"/>
    <dgm:cxn modelId="{961C524B-DD6B-481E-B8B7-3245B6BEB079}" srcId="{A6A0F32C-BE30-43A9-A523-32E97B3CC158}" destId="{952E62BF-B8BB-4346-AA3F-D3137E42554E}" srcOrd="2" destOrd="0" parTransId="{1C12E40C-CED7-443C-AA4F-100E8F4B5A59}" sibTransId="{EAFE39F7-DEFA-4BA0-A187-FB39C3AB4540}"/>
    <dgm:cxn modelId="{69B60192-2BD9-44D2-B3B0-089699168CCE}" type="presOf" srcId="{952E62BF-B8BB-4346-AA3F-D3137E42554E}" destId="{60C1BA3A-3D16-43E5-8268-2F93E01FE12A}" srcOrd="0" destOrd="0" presId="urn:microsoft.com/office/officeart/2005/8/layout/vList2"/>
    <dgm:cxn modelId="{89E9379C-0D68-46CD-AF2B-BBCC9986B3CA}" srcId="{A6A0F32C-BE30-43A9-A523-32E97B3CC158}" destId="{07F96A23-494A-4375-A18F-C83692867979}" srcOrd="0" destOrd="0" parTransId="{B74D7C7C-F090-4B81-827C-7787421BC2C3}" sibTransId="{89F2A474-8C8D-407D-A4F5-450E54C516C9}"/>
    <dgm:cxn modelId="{12F50DA7-E7DC-40F1-886A-C48241959BF5}" type="presOf" srcId="{A6A0F32C-BE30-43A9-A523-32E97B3CC158}" destId="{23FE5AFE-BB32-481F-9D03-3AAB59201F11}" srcOrd="0" destOrd="0" presId="urn:microsoft.com/office/officeart/2005/8/layout/vList2"/>
    <dgm:cxn modelId="{ECB567A9-96B4-4523-A828-DBE6B39EDA52}" type="presOf" srcId="{66F87893-B106-4059-8388-0B064BCB933F}" destId="{68FC11E5-7D50-4496-B9C3-B63FF934A02C}" srcOrd="0" destOrd="0" presId="urn:microsoft.com/office/officeart/2005/8/layout/vList2"/>
    <dgm:cxn modelId="{FC2932C9-CD00-4AFD-A830-F888290EED2C}" srcId="{A6A0F32C-BE30-43A9-A523-32E97B3CC158}" destId="{66F87893-B106-4059-8388-0B064BCB933F}" srcOrd="1" destOrd="0" parTransId="{E217DCA4-FAA6-4EC0-9860-5FBE123354A7}" sibTransId="{D9E27069-12C0-453E-A3F4-38C141D8334E}"/>
    <dgm:cxn modelId="{1BECD0FA-E70C-459A-ABB8-DA28918A6067}" type="presParOf" srcId="{23FE5AFE-BB32-481F-9D03-3AAB59201F11}" destId="{753BE898-118B-4036-BAE0-9F630F85F76C}" srcOrd="0" destOrd="0" presId="urn:microsoft.com/office/officeart/2005/8/layout/vList2"/>
    <dgm:cxn modelId="{4C0DED2E-0374-46DF-8E2A-06E8920AC7F6}" type="presParOf" srcId="{23FE5AFE-BB32-481F-9D03-3AAB59201F11}" destId="{E7BDEA42-2A68-4BF0-B577-3C1E5E642B5E}" srcOrd="1" destOrd="0" presId="urn:microsoft.com/office/officeart/2005/8/layout/vList2"/>
    <dgm:cxn modelId="{50DFDA78-C3C4-4052-B4A9-3686E90712B3}" type="presParOf" srcId="{23FE5AFE-BB32-481F-9D03-3AAB59201F11}" destId="{68FC11E5-7D50-4496-B9C3-B63FF934A02C}" srcOrd="2" destOrd="0" presId="urn:microsoft.com/office/officeart/2005/8/layout/vList2"/>
    <dgm:cxn modelId="{CAAD0EB4-B97F-46F2-9B8C-7A3D9149A22E}" type="presParOf" srcId="{23FE5AFE-BB32-481F-9D03-3AAB59201F11}" destId="{7A5C527B-1D73-4059-899D-678AE24B3044}" srcOrd="3" destOrd="0" presId="urn:microsoft.com/office/officeart/2005/8/layout/vList2"/>
    <dgm:cxn modelId="{27224115-2322-4D12-906E-4C27E728FA0D}" type="presParOf" srcId="{23FE5AFE-BB32-481F-9D03-3AAB59201F11}" destId="{60C1BA3A-3D16-43E5-8268-2F93E01FE12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12AD6C-7D8E-43EC-8DAA-3C4A1909CDD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8D86CC5-346C-40CC-B7BE-BD68CAA47F25}">
      <dgm:prSet/>
      <dgm:spPr/>
      <dgm:t>
        <a:bodyPr/>
        <a:lstStyle/>
        <a:p>
          <a:r>
            <a:rPr lang="en-US" b="0" i="0" baseline="0" dirty="0"/>
            <a:t>Required</a:t>
          </a:r>
          <a:endParaRPr lang="en-US" dirty="0"/>
        </a:p>
      </dgm:t>
      <dgm:extLst>
        <a:ext uri="{E40237B7-FDA0-4F09-8148-C483321AD2D9}">
          <dgm14:cNvPr xmlns:dgm14="http://schemas.microsoft.com/office/drawing/2010/diagram" id="0" name="" descr="Required&#10; Stated Purpose of Assessment &#10; Assessment Administration Narrative&#10; Assessment Reporting Narrative&#10; Standards Correspondence Worksheet &#10; Technical Evaluation of Assessment&#10; Assessment Materials (not available online)&#10;Optional&#10; Cultural and Linguistic Diversity&#10; Dyslexia Early Indicators of Risk&#10;"/>
        </a:ext>
      </dgm:extLst>
    </dgm:pt>
    <dgm:pt modelId="{E6F19C9A-2000-4876-9D71-40ECD5A80588}" type="parTrans" cxnId="{7077F1D7-9031-43A3-8AEE-BD29F5BC4EAA}">
      <dgm:prSet/>
      <dgm:spPr/>
      <dgm:t>
        <a:bodyPr/>
        <a:lstStyle/>
        <a:p>
          <a:endParaRPr lang="en-US"/>
        </a:p>
      </dgm:t>
    </dgm:pt>
    <dgm:pt modelId="{B07EDD3C-0DC3-43AC-8499-534FECF3D10F}" type="sibTrans" cxnId="{7077F1D7-9031-43A3-8AEE-BD29F5BC4EAA}">
      <dgm:prSet/>
      <dgm:spPr/>
      <dgm:t>
        <a:bodyPr/>
        <a:lstStyle/>
        <a:p>
          <a:endParaRPr lang="en-US"/>
        </a:p>
      </dgm:t>
    </dgm:pt>
    <dgm:pt modelId="{E0FE1D4B-E375-4B51-810D-195F3E287DD9}">
      <dgm:prSet/>
      <dgm:spPr/>
      <dgm:t>
        <a:bodyPr/>
        <a:lstStyle/>
        <a:p>
          <a:r>
            <a:rPr lang="en-US" b="0" i="0" baseline="0" dirty="0"/>
            <a:t>	Stated Purpose of Assessment </a:t>
          </a:r>
          <a:endParaRPr lang="en-US" dirty="0"/>
        </a:p>
      </dgm:t>
      <dgm:extLst>
        <a:ext uri="{E40237B7-FDA0-4F09-8148-C483321AD2D9}">
          <dgm14:cNvPr xmlns:dgm14="http://schemas.microsoft.com/office/drawing/2010/diagram" id="0" name="" descr="Required&#10; Stated Purpose of Assessment &#10; Assessment Administration Narrative&#10; Assessment Reporting Narrative&#10; Standards Correspondence Worksheet &#10; Technical Evaluation of Assessment&#10; Assessment Materials (not available online)&#10;Optional&#10; Cultural and Linguistic Diversity&#10; Dyslexia Early Indicators of Risk&#10;"/>
        </a:ext>
      </dgm:extLst>
    </dgm:pt>
    <dgm:pt modelId="{AD7D5CC8-A6F5-4E80-8BBD-26FC7D689189}" type="parTrans" cxnId="{30375AD6-3787-4EAE-93B8-3F8DB8304500}">
      <dgm:prSet/>
      <dgm:spPr/>
      <dgm:t>
        <a:bodyPr/>
        <a:lstStyle/>
        <a:p>
          <a:endParaRPr lang="en-US"/>
        </a:p>
      </dgm:t>
    </dgm:pt>
    <dgm:pt modelId="{B329DC5C-4195-44D3-996A-52DAFB9C0BF6}" type="sibTrans" cxnId="{30375AD6-3787-4EAE-93B8-3F8DB8304500}">
      <dgm:prSet/>
      <dgm:spPr/>
      <dgm:t>
        <a:bodyPr/>
        <a:lstStyle/>
        <a:p>
          <a:endParaRPr lang="en-US"/>
        </a:p>
      </dgm:t>
    </dgm:pt>
    <dgm:pt modelId="{7482A63C-5AA1-4222-8BFC-15EB753AB253}">
      <dgm:prSet/>
      <dgm:spPr/>
      <dgm:t>
        <a:bodyPr/>
        <a:lstStyle/>
        <a:p>
          <a:r>
            <a:rPr lang="en-US" b="0" i="0" baseline="0" dirty="0"/>
            <a:t>	Assessment Administration Narrative</a:t>
          </a:r>
          <a:endParaRPr lang="en-US" dirty="0"/>
        </a:p>
      </dgm:t>
      <dgm:extLst>
        <a:ext uri="{E40237B7-FDA0-4F09-8148-C483321AD2D9}">
          <dgm14:cNvPr xmlns:dgm14="http://schemas.microsoft.com/office/drawing/2010/diagram" id="0" name="" descr="Required&#10; Stated Purpose of Assessment &#10; Assessment Administration Narrative&#10; Assessment Reporting Narrative&#10; Standards Correspondence Worksheet &#10; Technical Evaluation of Assessment&#10; Assessment Materials (not available online)&#10;Optional&#10; Cultural and Linguistic Diversity&#10; Dyslexia Early Indicators of Risk&#10;"/>
        </a:ext>
      </dgm:extLst>
    </dgm:pt>
    <dgm:pt modelId="{42CFCAB4-76B5-4822-BB4F-ED0505F2A147}" type="parTrans" cxnId="{000BBB3E-E7A1-46C5-A50D-1D188F351B2A}">
      <dgm:prSet/>
      <dgm:spPr/>
      <dgm:t>
        <a:bodyPr/>
        <a:lstStyle/>
        <a:p>
          <a:endParaRPr lang="en-US"/>
        </a:p>
      </dgm:t>
    </dgm:pt>
    <dgm:pt modelId="{AD9F36ED-727B-45B2-94A2-70D15592CD8C}" type="sibTrans" cxnId="{000BBB3E-E7A1-46C5-A50D-1D188F351B2A}">
      <dgm:prSet/>
      <dgm:spPr/>
      <dgm:t>
        <a:bodyPr/>
        <a:lstStyle/>
        <a:p>
          <a:endParaRPr lang="en-US"/>
        </a:p>
      </dgm:t>
    </dgm:pt>
    <dgm:pt modelId="{C9121F9B-6BF4-427B-8B33-1B5E0752E8EC}">
      <dgm:prSet/>
      <dgm:spPr/>
      <dgm:t>
        <a:bodyPr/>
        <a:lstStyle/>
        <a:p>
          <a:r>
            <a:rPr lang="en-US" b="0" i="0" baseline="0" dirty="0"/>
            <a:t>	Assessment Reporting Narrative</a:t>
          </a:r>
          <a:endParaRPr lang="en-US" dirty="0"/>
        </a:p>
      </dgm:t>
      <dgm:extLst>
        <a:ext uri="{E40237B7-FDA0-4F09-8148-C483321AD2D9}">
          <dgm14:cNvPr xmlns:dgm14="http://schemas.microsoft.com/office/drawing/2010/diagram" id="0" name="" descr="Required&#10; Stated Purpose of Assessment &#10; Assessment Administration Narrative&#10; Assessment Reporting Narrative&#10; Standards Correspondence Worksheet &#10; Technical Evaluation of Assessment&#10; Assessment Materials (not available online)&#10;Optional&#10; Cultural and Linguistic Diversity&#10; Dyslexia Early Indicators of Risk&#10;"/>
        </a:ext>
      </dgm:extLst>
    </dgm:pt>
    <dgm:pt modelId="{EA399682-8F00-4D96-80AD-A63BA6B95133}" type="parTrans" cxnId="{E99B89EE-AE81-4DE1-9C5D-5CB7F62B47E4}">
      <dgm:prSet/>
      <dgm:spPr/>
      <dgm:t>
        <a:bodyPr/>
        <a:lstStyle/>
        <a:p>
          <a:endParaRPr lang="en-US"/>
        </a:p>
      </dgm:t>
    </dgm:pt>
    <dgm:pt modelId="{87836DFD-7EC4-4B7C-8F56-EB7096841A57}" type="sibTrans" cxnId="{E99B89EE-AE81-4DE1-9C5D-5CB7F62B47E4}">
      <dgm:prSet/>
      <dgm:spPr/>
      <dgm:t>
        <a:bodyPr/>
        <a:lstStyle/>
        <a:p>
          <a:endParaRPr lang="en-US"/>
        </a:p>
      </dgm:t>
    </dgm:pt>
    <dgm:pt modelId="{A230B88E-2590-40B3-9CEC-7D9E3B884535}">
      <dgm:prSet/>
      <dgm:spPr/>
      <dgm:t>
        <a:bodyPr/>
        <a:lstStyle/>
        <a:p>
          <a:r>
            <a:rPr lang="en-US" b="0" i="0" baseline="0" dirty="0"/>
            <a:t>	Standards Correspondence Worksheet </a:t>
          </a:r>
          <a:endParaRPr lang="en-US" dirty="0"/>
        </a:p>
      </dgm:t>
      <dgm:extLst>
        <a:ext uri="{E40237B7-FDA0-4F09-8148-C483321AD2D9}">
          <dgm14:cNvPr xmlns:dgm14="http://schemas.microsoft.com/office/drawing/2010/diagram" id="0" name="" descr="Required&#10; Stated Purpose of Assessment &#10; Assessment Administration Narrative&#10; Assessment Reporting Narrative&#10; Standards Correspondence Worksheet &#10; Technical Evaluation of Assessment&#10; Assessment Materials (not available online)&#10;Optional&#10; Cultural and Linguistic Diversity&#10; Dyslexia Early Indicators of Risk&#10;"/>
        </a:ext>
      </dgm:extLst>
    </dgm:pt>
    <dgm:pt modelId="{3E6AD209-C837-4B8A-8D9B-EDC6FADF2EC5}" type="parTrans" cxnId="{E8D8BE58-9AD6-45F7-BB5F-9E3E2CC45619}">
      <dgm:prSet/>
      <dgm:spPr/>
      <dgm:t>
        <a:bodyPr/>
        <a:lstStyle/>
        <a:p>
          <a:endParaRPr lang="en-US"/>
        </a:p>
      </dgm:t>
    </dgm:pt>
    <dgm:pt modelId="{5ACEDBDB-4644-433A-A209-468FB38FB430}" type="sibTrans" cxnId="{E8D8BE58-9AD6-45F7-BB5F-9E3E2CC45619}">
      <dgm:prSet/>
      <dgm:spPr/>
      <dgm:t>
        <a:bodyPr/>
        <a:lstStyle/>
        <a:p>
          <a:endParaRPr lang="en-US"/>
        </a:p>
      </dgm:t>
    </dgm:pt>
    <dgm:pt modelId="{99DFA657-558F-41EB-A7F2-ACE3773C2602}">
      <dgm:prSet/>
      <dgm:spPr/>
      <dgm:t>
        <a:bodyPr/>
        <a:lstStyle/>
        <a:p>
          <a:r>
            <a:rPr lang="en-US" b="0" i="0" baseline="0" dirty="0"/>
            <a:t>	Technical Evaluation of Assessment</a:t>
          </a:r>
          <a:endParaRPr lang="en-US" dirty="0"/>
        </a:p>
      </dgm:t>
      <dgm:extLst>
        <a:ext uri="{E40237B7-FDA0-4F09-8148-C483321AD2D9}">
          <dgm14:cNvPr xmlns:dgm14="http://schemas.microsoft.com/office/drawing/2010/diagram" id="0" name="" descr="Required&#10; Stated Purpose of Assessment &#10; Assessment Administration Narrative&#10; Assessment Reporting Narrative&#10; Standards Correspondence Worksheet &#10; Technical Evaluation of Assessment&#10; Assessment Materials (not available online)&#10;Optional&#10; Cultural and Linguistic Diversity&#10; Dyslexia Early Indicators of Risk&#10;"/>
        </a:ext>
      </dgm:extLst>
    </dgm:pt>
    <dgm:pt modelId="{EE9D4A06-4EC3-4309-94AF-8DA4B7B44ADB}" type="parTrans" cxnId="{06C9EF0C-9322-465E-B03A-B6359A6C1952}">
      <dgm:prSet/>
      <dgm:spPr/>
      <dgm:t>
        <a:bodyPr/>
        <a:lstStyle/>
        <a:p>
          <a:endParaRPr lang="en-US"/>
        </a:p>
      </dgm:t>
    </dgm:pt>
    <dgm:pt modelId="{0CECAE88-41C8-48F0-9F1D-6F6FF4632F6E}" type="sibTrans" cxnId="{06C9EF0C-9322-465E-B03A-B6359A6C1952}">
      <dgm:prSet/>
      <dgm:spPr/>
      <dgm:t>
        <a:bodyPr/>
        <a:lstStyle/>
        <a:p>
          <a:endParaRPr lang="en-US"/>
        </a:p>
      </dgm:t>
    </dgm:pt>
    <dgm:pt modelId="{42452E81-967E-4981-96E2-1EC29A13E5CE}">
      <dgm:prSet/>
      <dgm:spPr/>
      <dgm:t>
        <a:bodyPr/>
        <a:lstStyle/>
        <a:p>
          <a:r>
            <a:rPr lang="en-US" dirty="0"/>
            <a:t>	Assessment Materials (not available online)</a:t>
          </a:r>
        </a:p>
      </dgm:t>
      <dgm:extLst>
        <a:ext uri="{E40237B7-FDA0-4F09-8148-C483321AD2D9}">
          <dgm14:cNvPr xmlns:dgm14="http://schemas.microsoft.com/office/drawing/2010/diagram" id="0" name="" descr="Required&#10; Stated Purpose of Assessment &#10; Assessment Administration Narrative&#10; Assessment Reporting Narrative&#10; Standards Correspondence Worksheet &#10; Technical Evaluation of Assessment&#10; Assessment Materials (not available online)&#10;Optional&#10; Cultural and Linguistic Diversity&#10; Dyslexia Early Indicators of Risk&#10;"/>
        </a:ext>
      </dgm:extLst>
    </dgm:pt>
    <dgm:pt modelId="{6B779218-6181-40DC-ABD9-F3F28E5D0E5B}" type="parTrans" cxnId="{75D46E10-7B93-40EE-9813-67B1F3FB71CA}">
      <dgm:prSet/>
      <dgm:spPr/>
      <dgm:t>
        <a:bodyPr/>
        <a:lstStyle/>
        <a:p>
          <a:endParaRPr lang="en-US"/>
        </a:p>
      </dgm:t>
    </dgm:pt>
    <dgm:pt modelId="{42884DB7-D85C-4913-87C5-0451CDB84AE6}" type="sibTrans" cxnId="{75D46E10-7B93-40EE-9813-67B1F3FB71CA}">
      <dgm:prSet/>
      <dgm:spPr/>
      <dgm:t>
        <a:bodyPr/>
        <a:lstStyle/>
        <a:p>
          <a:endParaRPr lang="en-US"/>
        </a:p>
      </dgm:t>
    </dgm:pt>
    <dgm:pt modelId="{AF5009B6-1974-490A-9C0C-01CD4D5BCFEC}">
      <dgm:prSet/>
      <dgm:spPr/>
      <dgm:t>
        <a:bodyPr/>
        <a:lstStyle/>
        <a:p>
          <a:r>
            <a:rPr lang="en-US" b="0" i="0" baseline="0" dirty="0"/>
            <a:t>Optional</a:t>
          </a:r>
          <a:endParaRPr lang="en-US" dirty="0"/>
        </a:p>
      </dgm:t>
      <dgm:extLst>
        <a:ext uri="{E40237B7-FDA0-4F09-8148-C483321AD2D9}">
          <dgm14:cNvPr xmlns:dgm14="http://schemas.microsoft.com/office/drawing/2010/diagram" id="0" name="" descr="Required&#10; Stated Purpose of Assessment &#10; Assessment Administration Narrative&#10; Assessment Reporting Narrative&#10; Standards Correspondence Worksheet &#10; Technical Evaluation of Assessment&#10; Assessment Materials (not available online)&#10;Optional&#10; Cultural and Linguistic Diversity&#10; Dyslexia Early Indicators of Risk&#10;"/>
        </a:ext>
      </dgm:extLst>
    </dgm:pt>
    <dgm:pt modelId="{34E28542-F1B4-48EC-9ADE-5BA3BA71B4E2}" type="parTrans" cxnId="{BE30D1C8-4AC3-441A-9D78-E77DC437C3FE}">
      <dgm:prSet/>
      <dgm:spPr/>
      <dgm:t>
        <a:bodyPr/>
        <a:lstStyle/>
        <a:p>
          <a:endParaRPr lang="en-US"/>
        </a:p>
      </dgm:t>
    </dgm:pt>
    <dgm:pt modelId="{E3648A6E-FB63-485B-8E2F-6744F8A1EC8F}" type="sibTrans" cxnId="{BE30D1C8-4AC3-441A-9D78-E77DC437C3FE}">
      <dgm:prSet/>
      <dgm:spPr/>
      <dgm:t>
        <a:bodyPr/>
        <a:lstStyle/>
        <a:p>
          <a:endParaRPr lang="en-US"/>
        </a:p>
      </dgm:t>
    </dgm:pt>
    <dgm:pt modelId="{15DF5E8C-E7D4-4021-AEBA-55BF3FEAED9B}">
      <dgm:prSet/>
      <dgm:spPr/>
      <dgm:t>
        <a:bodyPr/>
        <a:lstStyle/>
        <a:p>
          <a:r>
            <a:rPr lang="en-US" b="0" i="0" baseline="0" dirty="0"/>
            <a:t>	Cultural and Linguistic Diversity</a:t>
          </a:r>
          <a:endParaRPr lang="en-US" dirty="0"/>
        </a:p>
      </dgm:t>
      <dgm:extLst>
        <a:ext uri="{E40237B7-FDA0-4F09-8148-C483321AD2D9}">
          <dgm14:cNvPr xmlns:dgm14="http://schemas.microsoft.com/office/drawing/2010/diagram" id="0" name="" descr="Required&#10; Stated Purpose of Assessment &#10; Assessment Administration Narrative&#10; Assessment Reporting Narrative&#10; Standards Correspondence Worksheet &#10; Technical Evaluation of Assessment&#10; Assessment Materials (not available online)&#10;Optional&#10; Cultural and Linguistic Diversity&#10; Dyslexia Early Indicators of Risk&#10;"/>
        </a:ext>
      </dgm:extLst>
    </dgm:pt>
    <dgm:pt modelId="{13839923-5C39-443C-A904-482A891EC5D4}" type="parTrans" cxnId="{6B9054EF-8FAB-41F3-9BCE-1D34CE795C55}">
      <dgm:prSet/>
      <dgm:spPr/>
      <dgm:t>
        <a:bodyPr/>
        <a:lstStyle/>
        <a:p>
          <a:endParaRPr lang="en-US"/>
        </a:p>
      </dgm:t>
    </dgm:pt>
    <dgm:pt modelId="{615F47B8-E3D1-4646-A54E-6658035DB535}" type="sibTrans" cxnId="{6B9054EF-8FAB-41F3-9BCE-1D34CE795C55}">
      <dgm:prSet/>
      <dgm:spPr/>
      <dgm:t>
        <a:bodyPr/>
        <a:lstStyle/>
        <a:p>
          <a:endParaRPr lang="en-US"/>
        </a:p>
      </dgm:t>
    </dgm:pt>
    <dgm:pt modelId="{69508C8E-D1F7-4579-82E8-C56C90302CBD}">
      <dgm:prSet/>
      <dgm:spPr/>
      <dgm:t>
        <a:bodyPr/>
        <a:lstStyle/>
        <a:p>
          <a:r>
            <a:rPr lang="en-US" b="0" i="0" baseline="0" dirty="0"/>
            <a:t>	Dyslexia Early Indicators of Risk</a:t>
          </a:r>
          <a:endParaRPr lang="en-US" dirty="0"/>
        </a:p>
      </dgm:t>
      <dgm:extLst>
        <a:ext uri="{E40237B7-FDA0-4F09-8148-C483321AD2D9}">
          <dgm14:cNvPr xmlns:dgm14="http://schemas.microsoft.com/office/drawing/2010/diagram" id="0" name="" descr="Required&#10; Stated Purpose of Assessment &#10; Assessment Administration Narrative&#10; Assessment Reporting Narrative&#10; Standards Correspondence Worksheet &#10; Technical Evaluation of Assessment&#10; Assessment Materials (not available online)&#10;Optional&#10; Cultural and Linguistic Diversity&#10; Dyslexia Early Indicators of Risk&#10;"/>
        </a:ext>
      </dgm:extLst>
    </dgm:pt>
    <dgm:pt modelId="{BB49EF0D-E1A3-4721-B734-D37AEDBE6B30}" type="parTrans" cxnId="{5F3636B8-FC8F-4EF6-90CF-F23DF6639765}">
      <dgm:prSet/>
      <dgm:spPr/>
      <dgm:t>
        <a:bodyPr/>
        <a:lstStyle/>
        <a:p>
          <a:endParaRPr lang="en-US"/>
        </a:p>
      </dgm:t>
    </dgm:pt>
    <dgm:pt modelId="{ACD3FD86-7C20-49BF-B3D3-E2D23122F9D5}" type="sibTrans" cxnId="{5F3636B8-FC8F-4EF6-90CF-F23DF6639765}">
      <dgm:prSet/>
      <dgm:spPr/>
      <dgm:t>
        <a:bodyPr/>
        <a:lstStyle/>
        <a:p>
          <a:endParaRPr lang="en-US"/>
        </a:p>
      </dgm:t>
    </dgm:pt>
    <dgm:pt modelId="{56BAA1DD-73DA-4140-97D2-652907884A18}" type="pres">
      <dgm:prSet presAssocID="{1E12AD6C-7D8E-43EC-8DAA-3C4A1909CDD8}" presName="vert0" presStyleCnt="0">
        <dgm:presLayoutVars>
          <dgm:dir/>
          <dgm:animOne val="branch"/>
          <dgm:animLvl val="lvl"/>
        </dgm:presLayoutVars>
      </dgm:prSet>
      <dgm:spPr/>
    </dgm:pt>
    <dgm:pt modelId="{69CBD318-820A-4F54-8AAB-7C069FC7CD8A}" type="pres">
      <dgm:prSet presAssocID="{38D86CC5-346C-40CC-B7BE-BD68CAA47F25}" presName="thickLine" presStyleLbl="alignNode1" presStyleIdx="0" presStyleCnt="10"/>
      <dgm:spPr/>
    </dgm:pt>
    <dgm:pt modelId="{87198443-4AC6-4846-AE4E-CBB5D53C27CC}" type="pres">
      <dgm:prSet presAssocID="{38D86CC5-346C-40CC-B7BE-BD68CAA47F25}" presName="horz1" presStyleCnt="0"/>
      <dgm:spPr/>
    </dgm:pt>
    <dgm:pt modelId="{4184FF45-BA1C-482E-AE4A-922C9A2DE4BF}" type="pres">
      <dgm:prSet presAssocID="{38D86CC5-346C-40CC-B7BE-BD68CAA47F25}" presName="tx1" presStyleLbl="revTx" presStyleIdx="0" presStyleCnt="10"/>
      <dgm:spPr/>
    </dgm:pt>
    <dgm:pt modelId="{E71FA86B-C297-4FD5-B7D6-75CC8285D7D5}" type="pres">
      <dgm:prSet presAssocID="{38D86CC5-346C-40CC-B7BE-BD68CAA47F25}" presName="vert1" presStyleCnt="0"/>
      <dgm:spPr/>
    </dgm:pt>
    <dgm:pt modelId="{0C264A30-926B-4C34-9EC5-9BCCA11C1D8A}" type="pres">
      <dgm:prSet presAssocID="{E0FE1D4B-E375-4B51-810D-195F3E287DD9}" presName="thickLine" presStyleLbl="alignNode1" presStyleIdx="1" presStyleCnt="10"/>
      <dgm:spPr/>
    </dgm:pt>
    <dgm:pt modelId="{346DA034-158A-48A2-B8EC-CB8F9AB35900}" type="pres">
      <dgm:prSet presAssocID="{E0FE1D4B-E375-4B51-810D-195F3E287DD9}" presName="horz1" presStyleCnt="0"/>
      <dgm:spPr/>
    </dgm:pt>
    <dgm:pt modelId="{FBD26B6B-49D7-4D76-A8F3-956FBE0E85A1}" type="pres">
      <dgm:prSet presAssocID="{E0FE1D4B-E375-4B51-810D-195F3E287DD9}" presName="tx1" presStyleLbl="revTx" presStyleIdx="1" presStyleCnt="10"/>
      <dgm:spPr/>
    </dgm:pt>
    <dgm:pt modelId="{A53A0FB5-1CBA-4E97-8E7E-0A17CC007E06}" type="pres">
      <dgm:prSet presAssocID="{E0FE1D4B-E375-4B51-810D-195F3E287DD9}" presName="vert1" presStyleCnt="0"/>
      <dgm:spPr/>
    </dgm:pt>
    <dgm:pt modelId="{BB0A311F-10E5-4404-B8DF-ED0E76594F08}" type="pres">
      <dgm:prSet presAssocID="{7482A63C-5AA1-4222-8BFC-15EB753AB253}" presName="thickLine" presStyleLbl="alignNode1" presStyleIdx="2" presStyleCnt="10"/>
      <dgm:spPr/>
    </dgm:pt>
    <dgm:pt modelId="{21CDD3F6-6F55-4109-B16A-24E78ED429BE}" type="pres">
      <dgm:prSet presAssocID="{7482A63C-5AA1-4222-8BFC-15EB753AB253}" presName="horz1" presStyleCnt="0"/>
      <dgm:spPr/>
    </dgm:pt>
    <dgm:pt modelId="{59D130D9-6B98-4807-BE72-E34B421DA31C}" type="pres">
      <dgm:prSet presAssocID="{7482A63C-5AA1-4222-8BFC-15EB753AB253}" presName="tx1" presStyleLbl="revTx" presStyleIdx="2" presStyleCnt="10"/>
      <dgm:spPr/>
    </dgm:pt>
    <dgm:pt modelId="{21BDEC05-C2EE-45DE-A4E8-816AEED35EE9}" type="pres">
      <dgm:prSet presAssocID="{7482A63C-5AA1-4222-8BFC-15EB753AB253}" presName="vert1" presStyleCnt="0"/>
      <dgm:spPr/>
    </dgm:pt>
    <dgm:pt modelId="{5D144B12-2A70-4B14-8C4C-31773C7423DB}" type="pres">
      <dgm:prSet presAssocID="{C9121F9B-6BF4-427B-8B33-1B5E0752E8EC}" presName="thickLine" presStyleLbl="alignNode1" presStyleIdx="3" presStyleCnt="10"/>
      <dgm:spPr/>
    </dgm:pt>
    <dgm:pt modelId="{96834328-666A-46AE-B4A7-6DD60CE51680}" type="pres">
      <dgm:prSet presAssocID="{C9121F9B-6BF4-427B-8B33-1B5E0752E8EC}" presName="horz1" presStyleCnt="0"/>
      <dgm:spPr/>
    </dgm:pt>
    <dgm:pt modelId="{F59EAA65-8C69-4468-A8D5-AAA82C4791A5}" type="pres">
      <dgm:prSet presAssocID="{C9121F9B-6BF4-427B-8B33-1B5E0752E8EC}" presName="tx1" presStyleLbl="revTx" presStyleIdx="3" presStyleCnt="10"/>
      <dgm:spPr/>
    </dgm:pt>
    <dgm:pt modelId="{FBB5BC09-2818-444B-973F-086661BEE364}" type="pres">
      <dgm:prSet presAssocID="{C9121F9B-6BF4-427B-8B33-1B5E0752E8EC}" presName="vert1" presStyleCnt="0"/>
      <dgm:spPr/>
    </dgm:pt>
    <dgm:pt modelId="{10CB8298-98F9-4AFF-94AE-4B2533E4CB4E}" type="pres">
      <dgm:prSet presAssocID="{A230B88E-2590-40B3-9CEC-7D9E3B884535}" presName="thickLine" presStyleLbl="alignNode1" presStyleIdx="4" presStyleCnt="10"/>
      <dgm:spPr/>
    </dgm:pt>
    <dgm:pt modelId="{E9F0A507-3AF3-4AC7-836F-16E3D0128E4C}" type="pres">
      <dgm:prSet presAssocID="{A230B88E-2590-40B3-9CEC-7D9E3B884535}" presName="horz1" presStyleCnt="0"/>
      <dgm:spPr/>
    </dgm:pt>
    <dgm:pt modelId="{EBFF21D5-7269-4E80-AE20-DA2F5CB7B632}" type="pres">
      <dgm:prSet presAssocID="{A230B88E-2590-40B3-9CEC-7D9E3B884535}" presName="tx1" presStyleLbl="revTx" presStyleIdx="4" presStyleCnt="10"/>
      <dgm:spPr/>
    </dgm:pt>
    <dgm:pt modelId="{D90633CF-CBBA-452C-850C-F711F706E814}" type="pres">
      <dgm:prSet presAssocID="{A230B88E-2590-40B3-9CEC-7D9E3B884535}" presName="vert1" presStyleCnt="0"/>
      <dgm:spPr/>
    </dgm:pt>
    <dgm:pt modelId="{3A953927-2ADC-4DF5-9D45-BB0F711F5141}" type="pres">
      <dgm:prSet presAssocID="{99DFA657-558F-41EB-A7F2-ACE3773C2602}" presName="thickLine" presStyleLbl="alignNode1" presStyleIdx="5" presStyleCnt="10"/>
      <dgm:spPr/>
    </dgm:pt>
    <dgm:pt modelId="{D1EFE707-2BA9-4BDF-B17F-B0F96A7E5441}" type="pres">
      <dgm:prSet presAssocID="{99DFA657-558F-41EB-A7F2-ACE3773C2602}" presName="horz1" presStyleCnt="0"/>
      <dgm:spPr/>
    </dgm:pt>
    <dgm:pt modelId="{AA147B06-A4DE-444F-ACE3-0A5339C2B7AC}" type="pres">
      <dgm:prSet presAssocID="{99DFA657-558F-41EB-A7F2-ACE3773C2602}" presName="tx1" presStyleLbl="revTx" presStyleIdx="5" presStyleCnt="10"/>
      <dgm:spPr/>
    </dgm:pt>
    <dgm:pt modelId="{8D75EEC1-CF48-47F3-91F1-F682D677D523}" type="pres">
      <dgm:prSet presAssocID="{99DFA657-558F-41EB-A7F2-ACE3773C2602}" presName="vert1" presStyleCnt="0"/>
      <dgm:spPr/>
    </dgm:pt>
    <dgm:pt modelId="{13A985C6-5796-435B-936A-5C058602E325}" type="pres">
      <dgm:prSet presAssocID="{42452E81-967E-4981-96E2-1EC29A13E5CE}" presName="thickLine" presStyleLbl="alignNode1" presStyleIdx="6" presStyleCnt="10"/>
      <dgm:spPr/>
    </dgm:pt>
    <dgm:pt modelId="{6FCED55E-3154-4BFC-9882-76786508EF57}" type="pres">
      <dgm:prSet presAssocID="{42452E81-967E-4981-96E2-1EC29A13E5CE}" presName="horz1" presStyleCnt="0"/>
      <dgm:spPr/>
    </dgm:pt>
    <dgm:pt modelId="{7A5D0258-0DAB-4B18-9C2F-99204CA508E9}" type="pres">
      <dgm:prSet presAssocID="{42452E81-967E-4981-96E2-1EC29A13E5CE}" presName="tx1" presStyleLbl="revTx" presStyleIdx="6" presStyleCnt="10"/>
      <dgm:spPr/>
    </dgm:pt>
    <dgm:pt modelId="{C23A282A-3339-4749-843E-E1158517271A}" type="pres">
      <dgm:prSet presAssocID="{42452E81-967E-4981-96E2-1EC29A13E5CE}" presName="vert1" presStyleCnt="0"/>
      <dgm:spPr/>
    </dgm:pt>
    <dgm:pt modelId="{B881211A-2524-47CC-8C37-1990233501DC}" type="pres">
      <dgm:prSet presAssocID="{AF5009B6-1974-490A-9C0C-01CD4D5BCFEC}" presName="thickLine" presStyleLbl="alignNode1" presStyleIdx="7" presStyleCnt="10"/>
      <dgm:spPr/>
    </dgm:pt>
    <dgm:pt modelId="{16710362-C9B7-4423-9A3A-D4E6DDF22450}" type="pres">
      <dgm:prSet presAssocID="{AF5009B6-1974-490A-9C0C-01CD4D5BCFEC}" presName="horz1" presStyleCnt="0"/>
      <dgm:spPr/>
    </dgm:pt>
    <dgm:pt modelId="{CCD88F69-31E8-4961-8EF3-12E4D35CC24A}" type="pres">
      <dgm:prSet presAssocID="{AF5009B6-1974-490A-9C0C-01CD4D5BCFEC}" presName="tx1" presStyleLbl="revTx" presStyleIdx="7" presStyleCnt="10"/>
      <dgm:spPr/>
    </dgm:pt>
    <dgm:pt modelId="{4E9FEB6C-B88E-4AAB-9730-B78808AC2673}" type="pres">
      <dgm:prSet presAssocID="{AF5009B6-1974-490A-9C0C-01CD4D5BCFEC}" presName="vert1" presStyleCnt="0"/>
      <dgm:spPr/>
    </dgm:pt>
    <dgm:pt modelId="{33E675E2-9A66-413E-84E7-9A07656B0817}" type="pres">
      <dgm:prSet presAssocID="{15DF5E8C-E7D4-4021-AEBA-55BF3FEAED9B}" presName="thickLine" presStyleLbl="alignNode1" presStyleIdx="8" presStyleCnt="10"/>
      <dgm:spPr/>
    </dgm:pt>
    <dgm:pt modelId="{6CBF6C3B-BF25-4A7B-B2EF-DF235F1F4E8B}" type="pres">
      <dgm:prSet presAssocID="{15DF5E8C-E7D4-4021-AEBA-55BF3FEAED9B}" presName="horz1" presStyleCnt="0"/>
      <dgm:spPr/>
    </dgm:pt>
    <dgm:pt modelId="{904CBB64-D3F0-403F-8568-D855B434B92C}" type="pres">
      <dgm:prSet presAssocID="{15DF5E8C-E7D4-4021-AEBA-55BF3FEAED9B}" presName="tx1" presStyleLbl="revTx" presStyleIdx="8" presStyleCnt="10"/>
      <dgm:spPr/>
    </dgm:pt>
    <dgm:pt modelId="{3491B024-4DF8-4AD1-AE59-FFFCE13F923D}" type="pres">
      <dgm:prSet presAssocID="{15DF5E8C-E7D4-4021-AEBA-55BF3FEAED9B}" presName="vert1" presStyleCnt="0"/>
      <dgm:spPr/>
    </dgm:pt>
    <dgm:pt modelId="{B1E35B39-81AA-4754-83F9-6C5C57D63C32}" type="pres">
      <dgm:prSet presAssocID="{69508C8E-D1F7-4579-82E8-C56C90302CBD}" presName="thickLine" presStyleLbl="alignNode1" presStyleIdx="9" presStyleCnt="10"/>
      <dgm:spPr/>
    </dgm:pt>
    <dgm:pt modelId="{775750FF-74B3-43D5-A16C-BE032F5EE3AB}" type="pres">
      <dgm:prSet presAssocID="{69508C8E-D1F7-4579-82E8-C56C90302CBD}" presName="horz1" presStyleCnt="0"/>
      <dgm:spPr/>
    </dgm:pt>
    <dgm:pt modelId="{B21D54A1-6E56-4AEE-8E2A-EA17F83F7050}" type="pres">
      <dgm:prSet presAssocID="{69508C8E-D1F7-4579-82E8-C56C90302CBD}" presName="tx1" presStyleLbl="revTx" presStyleIdx="9" presStyleCnt="10"/>
      <dgm:spPr/>
    </dgm:pt>
    <dgm:pt modelId="{FCB95DDB-F645-4329-A1F5-6480D1EBE897}" type="pres">
      <dgm:prSet presAssocID="{69508C8E-D1F7-4579-82E8-C56C90302CBD}" presName="vert1" presStyleCnt="0"/>
      <dgm:spPr/>
    </dgm:pt>
  </dgm:ptLst>
  <dgm:cxnLst>
    <dgm:cxn modelId="{06C9EF0C-9322-465E-B03A-B6359A6C1952}" srcId="{1E12AD6C-7D8E-43EC-8DAA-3C4A1909CDD8}" destId="{99DFA657-558F-41EB-A7F2-ACE3773C2602}" srcOrd="5" destOrd="0" parTransId="{EE9D4A06-4EC3-4309-94AF-8DA4B7B44ADB}" sibTransId="{0CECAE88-41C8-48F0-9F1D-6F6FF4632F6E}"/>
    <dgm:cxn modelId="{75D46E10-7B93-40EE-9813-67B1F3FB71CA}" srcId="{1E12AD6C-7D8E-43EC-8DAA-3C4A1909CDD8}" destId="{42452E81-967E-4981-96E2-1EC29A13E5CE}" srcOrd="6" destOrd="0" parTransId="{6B779218-6181-40DC-ABD9-F3F28E5D0E5B}" sibTransId="{42884DB7-D85C-4913-87C5-0451CDB84AE6}"/>
    <dgm:cxn modelId="{840EF12D-5C4D-401E-9CA3-E1F85B01F1D2}" type="presOf" srcId="{AF5009B6-1974-490A-9C0C-01CD4D5BCFEC}" destId="{CCD88F69-31E8-4961-8EF3-12E4D35CC24A}" srcOrd="0" destOrd="0" presId="urn:microsoft.com/office/officeart/2008/layout/LinedList"/>
    <dgm:cxn modelId="{000BBB3E-E7A1-46C5-A50D-1D188F351B2A}" srcId="{1E12AD6C-7D8E-43EC-8DAA-3C4A1909CDD8}" destId="{7482A63C-5AA1-4222-8BFC-15EB753AB253}" srcOrd="2" destOrd="0" parTransId="{42CFCAB4-76B5-4822-BB4F-ED0505F2A147}" sibTransId="{AD9F36ED-727B-45B2-94A2-70D15592CD8C}"/>
    <dgm:cxn modelId="{AD38E846-6E23-48A1-BF46-704CB92350EA}" type="presOf" srcId="{E0FE1D4B-E375-4B51-810D-195F3E287DD9}" destId="{FBD26B6B-49D7-4D76-A8F3-956FBE0E85A1}" srcOrd="0" destOrd="0" presId="urn:microsoft.com/office/officeart/2008/layout/LinedList"/>
    <dgm:cxn modelId="{1DF6C76D-FA32-4879-B1E7-9C0C65D46C9C}" type="presOf" srcId="{99DFA657-558F-41EB-A7F2-ACE3773C2602}" destId="{AA147B06-A4DE-444F-ACE3-0A5339C2B7AC}" srcOrd="0" destOrd="0" presId="urn:microsoft.com/office/officeart/2008/layout/LinedList"/>
    <dgm:cxn modelId="{20362D56-CC22-4E8B-B38B-701187A3B4D5}" type="presOf" srcId="{38D86CC5-346C-40CC-B7BE-BD68CAA47F25}" destId="{4184FF45-BA1C-482E-AE4A-922C9A2DE4BF}" srcOrd="0" destOrd="0" presId="urn:microsoft.com/office/officeart/2008/layout/LinedList"/>
    <dgm:cxn modelId="{40F1B557-381A-420B-AE7C-B8B63E573B7C}" type="presOf" srcId="{7482A63C-5AA1-4222-8BFC-15EB753AB253}" destId="{59D130D9-6B98-4807-BE72-E34B421DA31C}" srcOrd="0" destOrd="0" presId="urn:microsoft.com/office/officeart/2008/layout/LinedList"/>
    <dgm:cxn modelId="{E8D8BE58-9AD6-45F7-BB5F-9E3E2CC45619}" srcId="{1E12AD6C-7D8E-43EC-8DAA-3C4A1909CDD8}" destId="{A230B88E-2590-40B3-9CEC-7D9E3B884535}" srcOrd="4" destOrd="0" parTransId="{3E6AD209-C837-4B8A-8D9B-EDC6FADF2EC5}" sibTransId="{5ACEDBDB-4644-433A-A209-468FB38FB430}"/>
    <dgm:cxn modelId="{A1EF3B93-F786-412B-9080-577279CC4281}" type="presOf" srcId="{15DF5E8C-E7D4-4021-AEBA-55BF3FEAED9B}" destId="{904CBB64-D3F0-403F-8568-D855B434B92C}" srcOrd="0" destOrd="0" presId="urn:microsoft.com/office/officeart/2008/layout/LinedList"/>
    <dgm:cxn modelId="{83987294-7449-4CB6-94BC-618956B9172D}" type="presOf" srcId="{69508C8E-D1F7-4579-82E8-C56C90302CBD}" destId="{B21D54A1-6E56-4AEE-8E2A-EA17F83F7050}" srcOrd="0" destOrd="0" presId="urn:microsoft.com/office/officeart/2008/layout/LinedList"/>
    <dgm:cxn modelId="{59E386A9-6F69-466E-9F6C-1B1621BFC445}" type="presOf" srcId="{1E12AD6C-7D8E-43EC-8DAA-3C4A1909CDD8}" destId="{56BAA1DD-73DA-4140-97D2-652907884A18}" srcOrd="0" destOrd="0" presId="urn:microsoft.com/office/officeart/2008/layout/LinedList"/>
    <dgm:cxn modelId="{D32B53B2-D62C-418B-AD2C-81E86FD7C97E}" type="presOf" srcId="{42452E81-967E-4981-96E2-1EC29A13E5CE}" destId="{7A5D0258-0DAB-4B18-9C2F-99204CA508E9}" srcOrd="0" destOrd="0" presId="urn:microsoft.com/office/officeart/2008/layout/LinedList"/>
    <dgm:cxn modelId="{5F3636B8-FC8F-4EF6-90CF-F23DF6639765}" srcId="{1E12AD6C-7D8E-43EC-8DAA-3C4A1909CDD8}" destId="{69508C8E-D1F7-4579-82E8-C56C90302CBD}" srcOrd="9" destOrd="0" parTransId="{BB49EF0D-E1A3-4721-B734-D37AEDBE6B30}" sibTransId="{ACD3FD86-7C20-49BF-B3D3-E2D23122F9D5}"/>
    <dgm:cxn modelId="{BE30D1C8-4AC3-441A-9D78-E77DC437C3FE}" srcId="{1E12AD6C-7D8E-43EC-8DAA-3C4A1909CDD8}" destId="{AF5009B6-1974-490A-9C0C-01CD4D5BCFEC}" srcOrd="7" destOrd="0" parTransId="{34E28542-F1B4-48EC-9ADE-5BA3BA71B4E2}" sibTransId="{E3648A6E-FB63-485B-8E2F-6744F8A1EC8F}"/>
    <dgm:cxn modelId="{30375AD6-3787-4EAE-93B8-3F8DB8304500}" srcId="{1E12AD6C-7D8E-43EC-8DAA-3C4A1909CDD8}" destId="{E0FE1D4B-E375-4B51-810D-195F3E287DD9}" srcOrd="1" destOrd="0" parTransId="{AD7D5CC8-A6F5-4E80-8BBD-26FC7D689189}" sibTransId="{B329DC5C-4195-44D3-996A-52DAFB9C0BF6}"/>
    <dgm:cxn modelId="{7077F1D7-9031-43A3-8AEE-BD29F5BC4EAA}" srcId="{1E12AD6C-7D8E-43EC-8DAA-3C4A1909CDD8}" destId="{38D86CC5-346C-40CC-B7BE-BD68CAA47F25}" srcOrd="0" destOrd="0" parTransId="{E6F19C9A-2000-4876-9D71-40ECD5A80588}" sibTransId="{B07EDD3C-0DC3-43AC-8499-534FECF3D10F}"/>
    <dgm:cxn modelId="{5F3BDEE7-AF7A-43AC-835D-2D5B691DA52A}" type="presOf" srcId="{C9121F9B-6BF4-427B-8B33-1B5E0752E8EC}" destId="{F59EAA65-8C69-4468-A8D5-AAA82C4791A5}" srcOrd="0" destOrd="0" presId="urn:microsoft.com/office/officeart/2008/layout/LinedList"/>
    <dgm:cxn modelId="{E99B89EE-AE81-4DE1-9C5D-5CB7F62B47E4}" srcId="{1E12AD6C-7D8E-43EC-8DAA-3C4A1909CDD8}" destId="{C9121F9B-6BF4-427B-8B33-1B5E0752E8EC}" srcOrd="3" destOrd="0" parTransId="{EA399682-8F00-4D96-80AD-A63BA6B95133}" sibTransId="{87836DFD-7EC4-4B7C-8F56-EB7096841A57}"/>
    <dgm:cxn modelId="{6B9054EF-8FAB-41F3-9BCE-1D34CE795C55}" srcId="{1E12AD6C-7D8E-43EC-8DAA-3C4A1909CDD8}" destId="{15DF5E8C-E7D4-4021-AEBA-55BF3FEAED9B}" srcOrd="8" destOrd="0" parTransId="{13839923-5C39-443C-A904-482A891EC5D4}" sibTransId="{615F47B8-E3D1-4646-A54E-6658035DB535}"/>
    <dgm:cxn modelId="{66121DF1-C04B-4292-A3AB-F5166AE1971B}" type="presOf" srcId="{A230B88E-2590-40B3-9CEC-7D9E3B884535}" destId="{EBFF21D5-7269-4E80-AE20-DA2F5CB7B632}" srcOrd="0" destOrd="0" presId="urn:microsoft.com/office/officeart/2008/layout/LinedList"/>
    <dgm:cxn modelId="{4985B018-8C9F-4D8B-B637-733C5021B1A1}" type="presParOf" srcId="{56BAA1DD-73DA-4140-97D2-652907884A18}" destId="{69CBD318-820A-4F54-8AAB-7C069FC7CD8A}" srcOrd="0" destOrd="0" presId="urn:microsoft.com/office/officeart/2008/layout/LinedList"/>
    <dgm:cxn modelId="{2155984D-7DB0-46D7-8ABF-901D09B116A2}" type="presParOf" srcId="{56BAA1DD-73DA-4140-97D2-652907884A18}" destId="{87198443-4AC6-4846-AE4E-CBB5D53C27CC}" srcOrd="1" destOrd="0" presId="urn:microsoft.com/office/officeart/2008/layout/LinedList"/>
    <dgm:cxn modelId="{C9E8BB5E-0F72-423D-AB2E-9AF354684515}" type="presParOf" srcId="{87198443-4AC6-4846-AE4E-CBB5D53C27CC}" destId="{4184FF45-BA1C-482E-AE4A-922C9A2DE4BF}" srcOrd="0" destOrd="0" presId="urn:microsoft.com/office/officeart/2008/layout/LinedList"/>
    <dgm:cxn modelId="{43D47821-0A0E-4559-B066-E34D85639D57}" type="presParOf" srcId="{87198443-4AC6-4846-AE4E-CBB5D53C27CC}" destId="{E71FA86B-C297-4FD5-B7D6-75CC8285D7D5}" srcOrd="1" destOrd="0" presId="urn:microsoft.com/office/officeart/2008/layout/LinedList"/>
    <dgm:cxn modelId="{15011346-1DA6-4795-A5A8-5DDE04CAA047}" type="presParOf" srcId="{56BAA1DD-73DA-4140-97D2-652907884A18}" destId="{0C264A30-926B-4C34-9EC5-9BCCA11C1D8A}" srcOrd="2" destOrd="0" presId="urn:microsoft.com/office/officeart/2008/layout/LinedList"/>
    <dgm:cxn modelId="{8D8BB458-F639-4E7B-90C6-71F85A2144E9}" type="presParOf" srcId="{56BAA1DD-73DA-4140-97D2-652907884A18}" destId="{346DA034-158A-48A2-B8EC-CB8F9AB35900}" srcOrd="3" destOrd="0" presId="urn:microsoft.com/office/officeart/2008/layout/LinedList"/>
    <dgm:cxn modelId="{057C8AC0-58B3-445A-B426-F001B8D8877D}" type="presParOf" srcId="{346DA034-158A-48A2-B8EC-CB8F9AB35900}" destId="{FBD26B6B-49D7-4D76-A8F3-956FBE0E85A1}" srcOrd="0" destOrd="0" presId="urn:microsoft.com/office/officeart/2008/layout/LinedList"/>
    <dgm:cxn modelId="{57BE90A6-4B97-4970-9AF1-5DFE308AEEA2}" type="presParOf" srcId="{346DA034-158A-48A2-B8EC-CB8F9AB35900}" destId="{A53A0FB5-1CBA-4E97-8E7E-0A17CC007E06}" srcOrd="1" destOrd="0" presId="urn:microsoft.com/office/officeart/2008/layout/LinedList"/>
    <dgm:cxn modelId="{8005EDB0-1ED2-4AE8-8DCF-D15F36710620}" type="presParOf" srcId="{56BAA1DD-73DA-4140-97D2-652907884A18}" destId="{BB0A311F-10E5-4404-B8DF-ED0E76594F08}" srcOrd="4" destOrd="0" presId="urn:microsoft.com/office/officeart/2008/layout/LinedList"/>
    <dgm:cxn modelId="{4AE922EC-B218-4BF2-A192-8EFFBDEA18B5}" type="presParOf" srcId="{56BAA1DD-73DA-4140-97D2-652907884A18}" destId="{21CDD3F6-6F55-4109-B16A-24E78ED429BE}" srcOrd="5" destOrd="0" presId="urn:microsoft.com/office/officeart/2008/layout/LinedList"/>
    <dgm:cxn modelId="{852F4DA8-FF13-4F9B-BF3A-83DC0C3CA388}" type="presParOf" srcId="{21CDD3F6-6F55-4109-B16A-24E78ED429BE}" destId="{59D130D9-6B98-4807-BE72-E34B421DA31C}" srcOrd="0" destOrd="0" presId="urn:microsoft.com/office/officeart/2008/layout/LinedList"/>
    <dgm:cxn modelId="{BDD8501A-9C24-42FB-951F-878C0C6FD2CB}" type="presParOf" srcId="{21CDD3F6-6F55-4109-B16A-24E78ED429BE}" destId="{21BDEC05-C2EE-45DE-A4E8-816AEED35EE9}" srcOrd="1" destOrd="0" presId="urn:microsoft.com/office/officeart/2008/layout/LinedList"/>
    <dgm:cxn modelId="{7EC9A635-A14D-4AFA-B43C-4F7BF2E4E3BE}" type="presParOf" srcId="{56BAA1DD-73DA-4140-97D2-652907884A18}" destId="{5D144B12-2A70-4B14-8C4C-31773C7423DB}" srcOrd="6" destOrd="0" presId="urn:microsoft.com/office/officeart/2008/layout/LinedList"/>
    <dgm:cxn modelId="{965F67AE-97FA-4125-8E23-3003BEA6D825}" type="presParOf" srcId="{56BAA1DD-73DA-4140-97D2-652907884A18}" destId="{96834328-666A-46AE-B4A7-6DD60CE51680}" srcOrd="7" destOrd="0" presId="urn:microsoft.com/office/officeart/2008/layout/LinedList"/>
    <dgm:cxn modelId="{78802415-31A0-41DE-91FC-8BE057B1BF07}" type="presParOf" srcId="{96834328-666A-46AE-B4A7-6DD60CE51680}" destId="{F59EAA65-8C69-4468-A8D5-AAA82C4791A5}" srcOrd="0" destOrd="0" presId="urn:microsoft.com/office/officeart/2008/layout/LinedList"/>
    <dgm:cxn modelId="{B1B47C4F-3E84-4DA2-AE23-507EA64ABAEF}" type="presParOf" srcId="{96834328-666A-46AE-B4A7-6DD60CE51680}" destId="{FBB5BC09-2818-444B-973F-086661BEE364}" srcOrd="1" destOrd="0" presId="urn:microsoft.com/office/officeart/2008/layout/LinedList"/>
    <dgm:cxn modelId="{86EBDCB7-1CE2-4EB5-A7E8-942DA14FD615}" type="presParOf" srcId="{56BAA1DD-73DA-4140-97D2-652907884A18}" destId="{10CB8298-98F9-4AFF-94AE-4B2533E4CB4E}" srcOrd="8" destOrd="0" presId="urn:microsoft.com/office/officeart/2008/layout/LinedList"/>
    <dgm:cxn modelId="{6F519FF9-F263-471C-BD29-93C3512D4427}" type="presParOf" srcId="{56BAA1DD-73DA-4140-97D2-652907884A18}" destId="{E9F0A507-3AF3-4AC7-836F-16E3D0128E4C}" srcOrd="9" destOrd="0" presId="urn:microsoft.com/office/officeart/2008/layout/LinedList"/>
    <dgm:cxn modelId="{7721F17A-A735-4A8C-8BFC-2AF64366AE6C}" type="presParOf" srcId="{E9F0A507-3AF3-4AC7-836F-16E3D0128E4C}" destId="{EBFF21D5-7269-4E80-AE20-DA2F5CB7B632}" srcOrd="0" destOrd="0" presId="urn:microsoft.com/office/officeart/2008/layout/LinedList"/>
    <dgm:cxn modelId="{CF1482E7-A224-435D-BE6E-65BB56203D9F}" type="presParOf" srcId="{E9F0A507-3AF3-4AC7-836F-16E3D0128E4C}" destId="{D90633CF-CBBA-452C-850C-F711F706E814}" srcOrd="1" destOrd="0" presId="urn:microsoft.com/office/officeart/2008/layout/LinedList"/>
    <dgm:cxn modelId="{CB6684D0-3FAD-4C42-AC25-CA5DD86167BD}" type="presParOf" srcId="{56BAA1DD-73DA-4140-97D2-652907884A18}" destId="{3A953927-2ADC-4DF5-9D45-BB0F711F5141}" srcOrd="10" destOrd="0" presId="urn:microsoft.com/office/officeart/2008/layout/LinedList"/>
    <dgm:cxn modelId="{83D88B32-A14A-4F4E-BC77-36BDCB855614}" type="presParOf" srcId="{56BAA1DD-73DA-4140-97D2-652907884A18}" destId="{D1EFE707-2BA9-4BDF-B17F-B0F96A7E5441}" srcOrd="11" destOrd="0" presId="urn:microsoft.com/office/officeart/2008/layout/LinedList"/>
    <dgm:cxn modelId="{5D09B369-BB63-4BF5-A548-DCE4F52D369E}" type="presParOf" srcId="{D1EFE707-2BA9-4BDF-B17F-B0F96A7E5441}" destId="{AA147B06-A4DE-444F-ACE3-0A5339C2B7AC}" srcOrd="0" destOrd="0" presId="urn:microsoft.com/office/officeart/2008/layout/LinedList"/>
    <dgm:cxn modelId="{DC1F965B-C7F8-4480-BC8B-B2B106A9A371}" type="presParOf" srcId="{D1EFE707-2BA9-4BDF-B17F-B0F96A7E5441}" destId="{8D75EEC1-CF48-47F3-91F1-F682D677D523}" srcOrd="1" destOrd="0" presId="urn:microsoft.com/office/officeart/2008/layout/LinedList"/>
    <dgm:cxn modelId="{8F451DC7-71E2-47F1-B651-AEBF91465BF2}" type="presParOf" srcId="{56BAA1DD-73DA-4140-97D2-652907884A18}" destId="{13A985C6-5796-435B-936A-5C058602E325}" srcOrd="12" destOrd="0" presId="urn:microsoft.com/office/officeart/2008/layout/LinedList"/>
    <dgm:cxn modelId="{9576C7D7-4FFF-4682-BDEA-5B85DCE7E4AB}" type="presParOf" srcId="{56BAA1DD-73DA-4140-97D2-652907884A18}" destId="{6FCED55E-3154-4BFC-9882-76786508EF57}" srcOrd="13" destOrd="0" presId="urn:microsoft.com/office/officeart/2008/layout/LinedList"/>
    <dgm:cxn modelId="{EE3C525A-336F-4C53-8CF8-37FCF03B85BF}" type="presParOf" srcId="{6FCED55E-3154-4BFC-9882-76786508EF57}" destId="{7A5D0258-0DAB-4B18-9C2F-99204CA508E9}" srcOrd="0" destOrd="0" presId="urn:microsoft.com/office/officeart/2008/layout/LinedList"/>
    <dgm:cxn modelId="{C684F331-8B86-4C4C-9F7A-A0CEC17B512E}" type="presParOf" srcId="{6FCED55E-3154-4BFC-9882-76786508EF57}" destId="{C23A282A-3339-4749-843E-E1158517271A}" srcOrd="1" destOrd="0" presId="urn:microsoft.com/office/officeart/2008/layout/LinedList"/>
    <dgm:cxn modelId="{8AC24D19-EF77-450F-94A6-D998B7737633}" type="presParOf" srcId="{56BAA1DD-73DA-4140-97D2-652907884A18}" destId="{B881211A-2524-47CC-8C37-1990233501DC}" srcOrd="14" destOrd="0" presId="urn:microsoft.com/office/officeart/2008/layout/LinedList"/>
    <dgm:cxn modelId="{401CF33D-0E29-4D0D-8E28-0194E69BB983}" type="presParOf" srcId="{56BAA1DD-73DA-4140-97D2-652907884A18}" destId="{16710362-C9B7-4423-9A3A-D4E6DDF22450}" srcOrd="15" destOrd="0" presId="urn:microsoft.com/office/officeart/2008/layout/LinedList"/>
    <dgm:cxn modelId="{804E2151-E171-40BD-936C-DDEC8EAB8CAE}" type="presParOf" srcId="{16710362-C9B7-4423-9A3A-D4E6DDF22450}" destId="{CCD88F69-31E8-4961-8EF3-12E4D35CC24A}" srcOrd="0" destOrd="0" presId="urn:microsoft.com/office/officeart/2008/layout/LinedList"/>
    <dgm:cxn modelId="{97E0EB3B-550A-47D5-B1DA-BF5C1BC603F4}" type="presParOf" srcId="{16710362-C9B7-4423-9A3A-D4E6DDF22450}" destId="{4E9FEB6C-B88E-4AAB-9730-B78808AC2673}" srcOrd="1" destOrd="0" presId="urn:microsoft.com/office/officeart/2008/layout/LinedList"/>
    <dgm:cxn modelId="{1900E107-9A07-4F82-B1DB-BAE811E9E814}" type="presParOf" srcId="{56BAA1DD-73DA-4140-97D2-652907884A18}" destId="{33E675E2-9A66-413E-84E7-9A07656B0817}" srcOrd="16" destOrd="0" presId="urn:microsoft.com/office/officeart/2008/layout/LinedList"/>
    <dgm:cxn modelId="{60DEB39F-897D-4940-989E-5C01CBF4EDC9}" type="presParOf" srcId="{56BAA1DD-73DA-4140-97D2-652907884A18}" destId="{6CBF6C3B-BF25-4A7B-B2EF-DF235F1F4E8B}" srcOrd="17" destOrd="0" presId="urn:microsoft.com/office/officeart/2008/layout/LinedList"/>
    <dgm:cxn modelId="{52BAE4A7-9903-4506-A2F0-79DD1F5D33BC}" type="presParOf" srcId="{6CBF6C3B-BF25-4A7B-B2EF-DF235F1F4E8B}" destId="{904CBB64-D3F0-403F-8568-D855B434B92C}" srcOrd="0" destOrd="0" presId="urn:microsoft.com/office/officeart/2008/layout/LinedList"/>
    <dgm:cxn modelId="{883302A1-C544-465A-994F-4C4822AAF9ED}" type="presParOf" srcId="{6CBF6C3B-BF25-4A7B-B2EF-DF235F1F4E8B}" destId="{3491B024-4DF8-4AD1-AE59-FFFCE13F923D}" srcOrd="1" destOrd="0" presId="urn:microsoft.com/office/officeart/2008/layout/LinedList"/>
    <dgm:cxn modelId="{3434A196-CA85-45DB-9F1B-243B8BB8D63B}" type="presParOf" srcId="{56BAA1DD-73DA-4140-97D2-652907884A18}" destId="{B1E35B39-81AA-4754-83F9-6C5C57D63C32}" srcOrd="18" destOrd="0" presId="urn:microsoft.com/office/officeart/2008/layout/LinedList"/>
    <dgm:cxn modelId="{1F1F0FF9-256C-4D43-84F1-446B65C9DB5F}" type="presParOf" srcId="{56BAA1DD-73DA-4140-97D2-652907884A18}" destId="{775750FF-74B3-43D5-A16C-BE032F5EE3AB}" srcOrd="19" destOrd="0" presId="urn:microsoft.com/office/officeart/2008/layout/LinedList"/>
    <dgm:cxn modelId="{D19DEBA0-4228-4D33-928D-8C9C03214D46}" type="presParOf" srcId="{775750FF-74B3-43D5-A16C-BE032F5EE3AB}" destId="{B21D54A1-6E56-4AEE-8E2A-EA17F83F7050}" srcOrd="0" destOrd="0" presId="urn:microsoft.com/office/officeart/2008/layout/LinedList"/>
    <dgm:cxn modelId="{46017871-CF9F-4612-B13D-90E00DA8D18F}" type="presParOf" srcId="{775750FF-74B3-43D5-A16C-BE032F5EE3AB}" destId="{FCB95DDB-F645-4329-A1F5-6480D1EBE89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B22921-D3EA-4D64-AAB8-51BD08013E5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CF80183-CEF3-4F3E-B743-F495FAF8B623}">
      <dgm:prSet custT="1"/>
      <dgm:spPr/>
      <dgm:t>
        <a:bodyPr/>
        <a:lstStyle/>
        <a:p>
          <a:pPr>
            <a:lnSpc>
              <a:spcPct val="100000"/>
            </a:lnSpc>
          </a:pPr>
          <a:r>
            <a:rPr lang="en-US" sz="1400" b="1" dirty="0"/>
            <a:t>Purpose: </a:t>
          </a:r>
          <a:r>
            <a:rPr lang="en-US" sz="1400" dirty="0"/>
            <a:t>Provide additional rigor to the technical merit review process for each KSR assessment.</a:t>
          </a:r>
        </a:p>
      </dgm:t>
      <dgm:extLst>
        <a:ext uri="{E40237B7-FDA0-4F09-8148-C483321AD2D9}">
          <dgm14:cNvPr xmlns:dgm14="http://schemas.microsoft.com/office/drawing/2010/diagram" id="0" name="" descr="Purpose: Provide additional rigor to the technical merit review process for each KSR assessment.&#10;Reference the Marzano Research report for information on the technical strengths and weaknesses of each of the 11 assessments submitted to CDE as part of the application process to be reviewed for KSR assessment tools.&#10;"/>
        </a:ext>
      </dgm:extLst>
    </dgm:pt>
    <dgm:pt modelId="{0D8B4677-C78D-4B5D-8FCA-50CFB8A691CF}" type="parTrans" cxnId="{71EC806A-137A-4D4E-B602-4AD9900B8418}">
      <dgm:prSet/>
      <dgm:spPr/>
      <dgm:t>
        <a:bodyPr/>
        <a:lstStyle/>
        <a:p>
          <a:endParaRPr lang="en-US" sz="1400"/>
        </a:p>
      </dgm:t>
    </dgm:pt>
    <dgm:pt modelId="{BAB80B5A-3EE7-48F8-8D60-8495E13A9DD2}" type="sibTrans" cxnId="{71EC806A-137A-4D4E-B602-4AD9900B8418}">
      <dgm:prSet/>
      <dgm:spPr/>
      <dgm:t>
        <a:bodyPr/>
        <a:lstStyle/>
        <a:p>
          <a:endParaRPr lang="en-US" sz="1400"/>
        </a:p>
      </dgm:t>
    </dgm:pt>
    <dgm:pt modelId="{26A70A84-1204-4CEF-952D-B0DD246AA1CE}">
      <dgm:prSet custT="1"/>
      <dgm:spPr/>
      <dgm:t>
        <a:bodyPr/>
        <a:lstStyle/>
        <a:p>
          <a:pPr>
            <a:lnSpc>
              <a:spcPct val="100000"/>
            </a:lnSpc>
          </a:pPr>
          <a:r>
            <a:rPr lang="en-US" sz="1400" dirty="0"/>
            <a:t>Reference the Marzano Research report for information on the technical strengths and weaknesses of each of the 11 assessments submitted to CDE as part of the application process to be reviewed for KSR assessment tools.</a:t>
          </a:r>
        </a:p>
      </dgm:t>
      <dgm:extLst>
        <a:ext uri="{E40237B7-FDA0-4F09-8148-C483321AD2D9}">
          <dgm14:cNvPr xmlns:dgm14="http://schemas.microsoft.com/office/drawing/2010/diagram" id="0" name="" descr="Purpose: Provide additional rigor to the technical merit review process for each KSR assessment.&#10;Reference the Marzano Research report for information on the technical strengths and weaknesses of each of the 11 assessments submitted to CDE as part of the application process to be reviewed for KSR assessment tools.&#10;"/>
        </a:ext>
      </dgm:extLst>
    </dgm:pt>
    <dgm:pt modelId="{18065C21-A422-4ADB-A00F-F55C17498077}" type="parTrans" cxnId="{87F94CDF-51C5-498E-98E9-B340B0D43CF2}">
      <dgm:prSet/>
      <dgm:spPr/>
      <dgm:t>
        <a:bodyPr/>
        <a:lstStyle/>
        <a:p>
          <a:endParaRPr lang="en-US" sz="1400"/>
        </a:p>
      </dgm:t>
    </dgm:pt>
    <dgm:pt modelId="{E6A75310-E860-4BBF-842A-1574620C56AC}" type="sibTrans" cxnId="{87F94CDF-51C5-498E-98E9-B340B0D43CF2}">
      <dgm:prSet/>
      <dgm:spPr/>
      <dgm:t>
        <a:bodyPr/>
        <a:lstStyle/>
        <a:p>
          <a:endParaRPr lang="en-US" sz="1400"/>
        </a:p>
      </dgm:t>
    </dgm:pt>
    <dgm:pt modelId="{E934E052-B62E-4D5D-88A2-40AC5E19F182}" type="pres">
      <dgm:prSet presAssocID="{6EB22921-D3EA-4D64-AAB8-51BD08013E54}" presName="root" presStyleCnt="0">
        <dgm:presLayoutVars>
          <dgm:dir/>
          <dgm:resizeHandles val="exact"/>
        </dgm:presLayoutVars>
      </dgm:prSet>
      <dgm:spPr/>
    </dgm:pt>
    <dgm:pt modelId="{2A0082B0-5042-4B76-A7C8-0D83AB4CFD68}" type="pres">
      <dgm:prSet presAssocID="{6CF80183-CEF3-4F3E-B743-F495FAF8B623}" presName="compNode" presStyleCnt="0"/>
      <dgm:spPr/>
    </dgm:pt>
    <dgm:pt modelId="{E9B64452-8369-42AE-87C5-9E5DCC4BF4C9}" type="pres">
      <dgm:prSet presAssocID="{6CF80183-CEF3-4F3E-B743-F495FAF8B62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rget"/>
        </a:ext>
      </dgm:extLst>
    </dgm:pt>
    <dgm:pt modelId="{0B063201-836D-452B-B479-E2ED8BE4F5B7}" type="pres">
      <dgm:prSet presAssocID="{6CF80183-CEF3-4F3E-B743-F495FAF8B623}" presName="spaceRect" presStyleCnt="0"/>
      <dgm:spPr/>
    </dgm:pt>
    <dgm:pt modelId="{2BEE0443-F1C1-49C0-89AB-0CF28D180428}" type="pres">
      <dgm:prSet presAssocID="{6CF80183-CEF3-4F3E-B743-F495FAF8B623}" presName="textRect" presStyleLbl="revTx" presStyleIdx="0" presStyleCnt="2">
        <dgm:presLayoutVars>
          <dgm:chMax val="1"/>
          <dgm:chPref val="1"/>
        </dgm:presLayoutVars>
      </dgm:prSet>
      <dgm:spPr/>
    </dgm:pt>
    <dgm:pt modelId="{B6E5DBCD-4E65-4774-A485-65110177DDD6}" type="pres">
      <dgm:prSet presAssocID="{BAB80B5A-3EE7-48F8-8D60-8495E13A9DD2}" presName="sibTrans" presStyleCnt="0"/>
      <dgm:spPr/>
    </dgm:pt>
    <dgm:pt modelId="{A01EC2B4-9F2B-49A8-B289-302D698CBF6C}" type="pres">
      <dgm:prSet presAssocID="{26A70A84-1204-4CEF-952D-B0DD246AA1CE}" presName="compNode" presStyleCnt="0"/>
      <dgm:spPr/>
    </dgm:pt>
    <dgm:pt modelId="{87120EC8-9BAF-4545-A4C6-E7AA0B2FAAB2}" type="pres">
      <dgm:prSet presAssocID="{26A70A84-1204-4CEF-952D-B0DD246AA1C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C1BBD7EA-A460-4F5D-85AC-2F83BA1183A3}" type="pres">
      <dgm:prSet presAssocID="{26A70A84-1204-4CEF-952D-B0DD246AA1CE}" presName="spaceRect" presStyleCnt="0"/>
      <dgm:spPr/>
    </dgm:pt>
    <dgm:pt modelId="{BC054578-4263-450C-98AD-4A91F4F66BEC}" type="pres">
      <dgm:prSet presAssocID="{26A70A84-1204-4CEF-952D-B0DD246AA1CE}" presName="textRect" presStyleLbl="revTx" presStyleIdx="1" presStyleCnt="2">
        <dgm:presLayoutVars>
          <dgm:chMax val="1"/>
          <dgm:chPref val="1"/>
        </dgm:presLayoutVars>
      </dgm:prSet>
      <dgm:spPr/>
    </dgm:pt>
  </dgm:ptLst>
  <dgm:cxnLst>
    <dgm:cxn modelId="{78AE2F2A-3BE8-46FB-B628-CDD271D51028}" type="presOf" srcId="{6CF80183-CEF3-4F3E-B743-F495FAF8B623}" destId="{2BEE0443-F1C1-49C0-89AB-0CF28D180428}" srcOrd="0" destOrd="0" presId="urn:microsoft.com/office/officeart/2018/2/layout/IconLabelList"/>
    <dgm:cxn modelId="{16F9FF37-9238-482D-8AAF-58589E2349D9}" type="presOf" srcId="{6EB22921-D3EA-4D64-AAB8-51BD08013E54}" destId="{E934E052-B62E-4D5D-88A2-40AC5E19F182}" srcOrd="0" destOrd="0" presId="urn:microsoft.com/office/officeart/2018/2/layout/IconLabelList"/>
    <dgm:cxn modelId="{71EC806A-137A-4D4E-B602-4AD9900B8418}" srcId="{6EB22921-D3EA-4D64-AAB8-51BD08013E54}" destId="{6CF80183-CEF3-4F3E-B743-F495FAF8B623}" srcOrd="0" destOrd="0" parTransId="{0D8B4677-C78D-4B5D-8FCA-50CFB8A691CF}" sibTransId="{BAB80B5A-3EE7-48F8-8D60-8495E13A9DD2}"/>
    <dgm:cxn modelId="{7FB3A38D-D6D9-4CC9-9DC0-09E46474D2AE}" type="presOf" srcId="{26A70A84-1204-4CEF-952D-B0DD246AA1CE}" destId="{BC054578-4263-450C-98AD-4A91F4F66BEC}" srcOrd="0" destOrd="0" presId="urn:microsoft.com/office/officeart/2018/2/layout/IconLabelList"/>
    <dgm:cxn modelId="{87F94CDF-51C5-498E-98E9-B340B0D43CF2}" srcId="{6EB22921-D3EA-4D64-AAB8-51BD08013E54}" destId="{26A70A84-1204-4CEF-952D-B0DD246AA1CE}" srcOrd="1" destOrd="0" parTransId="{18065C21-A422-4ADB-A00F-F55C17498077}" sibTransId="{E6A75310-E860-4BBF-842A-1574620C56AC}"/>
    <dgm:cxn modelId="{383CBCEF-3D63-4548-938A-E5009AF9FF95}" type="presParOf" srcId="{E934E052-B62E-4D5D-88A2-40AC5E19F182}" destId="{2A0082B0-5042-4B76-A7C8-0D83AB4CFD68}" srcOrd="0" destOrd="0" presId="urn:microsoft.com/office/officeart/2018/2/layout/IconLabelList"/>
    <dgm:cxn modelId="{B263EAD9-E8A6-4BE3-A85A-D721AC0712BD}" type="presParOf" srcId="{2A0082B0-5042-4B76-A7C8-0D83AB4CFD68}" destId="{E9B64452-8369-42AE-87C5-9E5DCC4BF4C9}" srcOrd="0" destOrd="0" presId="urn:microsoft.com/office/officeart/2018/2/layout/IconLabelList"/>
    <dgm:cxn modelId="{980BEC32-C5F7-430D-92DF-1265CBA7DF48}" type="presParOf" srcId="{2A0082B0-5042-4B76-A7C8-0D83AB4CFD68}" destId="{0B063201-836D-452B-B479-E2ED8BE4F5B7}" srcOrd="1" destOrd="0" presId="urn:microsoft.com/office/officeart/2018/2/layout/IconLabelList"/>
    <dgm:cxn modelId="{FA26CE2C-AE3D-45F1-959E-FE6AE9C17DD9}" type="presParOf" srcId="{2A0082B0-5042-4B76-A7C8-0D83AB4CFD68}" destId="{2BEE0443-F1C1-49C0-89AB-0CF28D180428}" srcOrd="2" destOrd="0" presId="urn:microsoft.com/office/officeart/2018/2/layout/IconLabelList"/>
    <dgm:cxn modelId="{6654CC79-8D2D-4B55-A0B5-7F3162C7EE61}" type="presParOf" srcId="{E934E052-B62E-4D5D-88A2-40AC5E19F182}" destId="{B6E5DBCD-4E65-4774-A485-65110177DDD6}" srcOrd="1" destOrd="0" presId="urn:microsoft.com/office/officeart/2018/2/layout/IconLabelList"/>
    <dgm:cxn modelId="{2DCA8AB8-F52B-48CB-88B2-FC4982B74FDC}" type="presParOf" srcId="{E934E052-B62E-4D5D-88A2-40AC5E19F182}" destId="{A01EC2B4-9F2B-49A8-B289-302D698CBF6C}" srcOrd="2" destOrd="0" presId="urn:microsoft.com/office/officeart/2018/2/layout/IconLabelList"/>
    <dgm:cxn modelId="{FD13715F-5626-4341-AACD-FC196CC202B3}" type="presParOf" srcId="{A01EC2B4-9F2B-49A8-B289-302D698CBF6C}" destId="{87120EC8-9BAF-4545-A4C6-E7AA0B2FAAB2}" srcOrd="0" destOrd="0" presId="urn:microsoft.com/office/officeart/2018/2/layout/IconLabelList"/>
    <dgm:cxn modelId="{C6FF4E02-4109-4F25-84B6-8D394E276EF5}" type="presParOf" srcId="{A01EC2B4-9F2B-49A8-B289-302D698CBF6C}" destId="{C1BBD7EA-A460-4F5D-85AC-2F83BA1183A3}" srcOrd="1" destOrd="0" presId="urn:microsoft.com/office/officeart/2018/2/layout/IconLabelList"/>
    <dgm:cxn modelId="{8A1A8069-8B3D-43FB-BCCA-EAE478F4F170}" type="presParOf" srcId="{A01EC2B4-9F2B-49A8-B289-302D698CBF6C}" destId="{BC054578-4263-450C-98AD-4A91F4F66BEC}"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7E2C2E-B9DB-4BB8-AA4B-18F2738AD9E6}"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F1D85067-24A3-49ED-9680-A012BF176DC7}">
      <dgm:prSet phldrT="[Text]"/>
      <dgm:spPr/>
      <dgm:t>
        <a:bodyPr/>
        <a:lstStyle/>
        <a:p>
          <a:r>
            <a:rPr lang="en-US" dirty="0"/>
            <a:t>Part II Applications</a:t>
          </a:r>
        </a:p>
      </dgm:t>
    </dgm:pt>
    <dgm:pt modelId="{FCA287D9-5562-4B62-8EE1-38911D25310F}" type="parTrans" cxnId="{61550B69-CC77-4709-821F-D696358C7FE4}">
      <dgm:prSet/>
      <dgm:spPr/>
      <dgm:t>
        <a:bodyPr/>
        <a:lstStyle/>
        <a:p>
          <a:endParaRPr lang="en-US"/>
        </a:p>
      </dgm:t>
    </dgm:pt>
    <dgm:pt modelId="{5E699C0E-8207-4D73-872B-F509CAEA8E71}" type="sibTrans" cxnId="{61550B69-CC77-4709-821F-D696358C7FE4}">
      <dgm:prSet/>
      <dgm:spPr/>
      <dgm:t>
        <a:bodyPr/>
        <a:lstStyle/>
        <a:p>
          <a:endParaRPr lang="en-US"/>
        </a:p>
      </dgm:t>
    </dgm:pt>
    <dgm:pt modelId="{F273231A-50EB-43EA-89C9-2B68B248F327}">
      <dgm:prSet phldrT="[Text]"/>
      <dgm:spPr/>
      <dgm:t>
        <a:bodyPr/>
        <a:lstStyle/>
        <a:p>
          <a:r>
            <a:rPr lang="en-US" dirty="0"/>
            <a:t>Assessment Applications</a:t>
          </a:r>
        </a:p>
      </dgm:t>
    </dgm:pt>
    <dgm:pt modelId="{875751A7-D863-4C98-BF2A-4BB75F173B3B}" type="parTrans" cxnId="{D23C12C0-AA81-41DB-9B55-895F16940B5C}">
      <dgm:prSet/>
      <dgm:spPr/>
      <dgm:t>
        <a:bodyPr/>
        <a:lstStyle/>
        <a:p>
          <a:endParaRPr lang="en-US"/>
        </a:p>
      </dgm:t>
    </dgm:pt>
    <dgm:pt modelId="{91EE696D-0729-4D8F-8613-D0ED9F9790C2}" type="sibTrans" cxnId="{D23C12C0-AA81-41DB-9B55-895F16940B5C}">
      <dgm:prSet/>
      <dgm:spPr/>
      <dgm:t>
        <a:bodyPr/>
        <a:lstStyle/>
        <a:p>
          <a:endParaRPr lang="en-US"/>
        </a:p>
      </dgm:t>
    </dgm:pt>
    <dgm:pt modelId="{9D6B0246-05B6-43F0-819C-BB20AE5CF87A}">
      <dgm:prSet phldrT="[Text]"/>
      <dgm:spPr/>
      <dgm:t>
        <a:bodyPr/>
        <a:lstStyle/>
        <a:p>
          <a:r>
            <a:rPr lang="en-US" dirty="0"/>
            <a:t>Choose the assessment</a:t>
          </a:r>
        </a:p>
      </dgm:t>
    </dgm:pt>
    <dgm:pt modelId="{81636D13-7F4A-40E2-B934-EB49061E2BB1}" type="parTrans" cxnId="{BBC329DE-39CC-4FB3-BBF4-5D117F0CF6CA}">
      <dgm:prSet/>
      <dgm:spPr/>
      <dgm:t>
        <a:bodyPr/>
        <a:lstStyle/>
        <a:p>
          <a:endParaRPr lang="en-US"/>
        </a:p>
      </dgm:t>
    </dgm:pt>
    <dgm:pt modelId="{922E9082-05DF-4C26-BF03-366658507ABE}" type="sibTrans" cxnId="{BBC329DE-39CC-4FB3-BBF4-5D117F0CF6CA}">
      <dgm:prSet/>
      <dgm:spPr/>
      <dgm:t>
        <a:bodyPr/>
        <a:lstStyle/>
        <a:p>
          <a:endParaRPr lang="en-US"/>
        </a:p>
      </dgm:t>
    </dgm:pt>
    <dgm:pt modelId="{8A6FAD56-8D8C-4AB4-9691-2A5A76EA841E}">
      <dgm:prSet phldrT="[Text]"/>
      <dgm:spPr/>
      <dgm:t>
        <a:bodyPr/>
        <a:lstStyle/>
        <a:p>
          <a:r>
            <a:rPr lang="en-US" dirty="0"/>
            <a:t>Correspondence Excel</a:t>
          </a:r>
        </a:p>
      </dgm:t>
    </dgm:pt>
    <dgm:pt modelId="{0443D18C-8056-4A7F-9BAB-C1259FC60F34}" type="parTrans" cxnId="{F0B5CE34-A4F0-4089-A580-00E5C850E97C}">
      <dgm:prSet/>
      <dgm:spPr/>
      <dgm:t>
        <a:bodyPr/>
        <a:lstStyle/>
        <a:p>
          <a:endParaRPr lang="en-US"/>
        </a:p>
      </dgm:t>
    </dgm:pt>
    <dgm:pt modelId="{A61BAB9E-B856-467A-892D-9057BDBD798A}" type="sibTrans" cxnId="{F0B5CE34-A4F0-4089-A580-00E5C850E97C}">
      <dgm:prSet/>
      <dgm:spPr/>
      <dgm:t>
        <a:bodyPr/>
        <a:lstStyle/>
        <a:p>
          <a:endParaRPr lang="en-US"/>
        </a:p>
      </dgm:t>
    </dgm:pt>
    <dgm:pt modelId="{56DDF906-02C9-4133-9A48-95D359D8D246}" type="pres">
      <dgm:prSet presAssocID="{577E2C2E-B9DB-4BB8-AA4B-18F2738AD9E6}" presName="Name0" presStyleCnt="0">
        <dgm:presLayoutVars>
          <dgm:dir/>
        </dgm:presLayoutVars>
      </dgm:prSet>
      <dgm:spPr/>
    </dgm:pt>
    <dgm:pt modelId="{615A9CBF-E369-45D1-BC85-66C9B3779837}" type="pres">
      <dgm:prSet presAssocID="{F1D85067-24A3-49ED-9680-A012BF176DC7}" presName="composite" presStyleCnt="0"/>
      <dgm:spPr/>
    </dgm:pt>
    <dgm:pt modelId="{FD6B2DE2-1A71-4AD8-ABE4-10348DBF454B}" type="pres">
      <dgm:prSet presAssocID="{F1D85067-24A3-49ED-9680-A012BF176DC7}" presName="Accent" presStyleLbl="alignAcc1" presStyleIdx="0" presStyleCnt="4"/>
      <dgm:spPr/>
    </dgm:pt>
    <dgm:pt modelId="{69E0053D-915E-455A-8E59-74E751D60C57}" type="pres">
      <dgm:prSet presAssocID="{F1D85067-24A3-49ED-9680-A012BF176DC7}" presName="Image" presStyleLbl="node1" presStyleIdx="0" presStyleCnt="4"/>
      <dgm:spPr>
        <a:blipFill rotWithShape="1">
          <a:blip xmlns:r="http://schemas.openxmlformats.org/officeDocument/2006/relationships" r:embed="rId1"/>
          <a:srcRect/>
          <a:stretch>
            <a:fillRect l="-20000" r="-20000"/>
          </a:stretch>
        </a:blipFill>
      </dgm:spPr>
    </dgm:pt>
    <dgm:pt modelId="{0977FAD5-D75E-4C87-B2A5-A6B4B7FA3702}" type="pres">
      <dgm:prSet presAssocID="{F1D85067-24A3-49ED-9680-A012BF176DC7}" presName="Child" presStyleLbl="revTx" presStyleIdx="0" presStyleCnt="4">
        <dgm:presLayoutVars>
          <dgm:bulletEnabled val="1"/>
        </dgm:presLayoutVars>
      </dgm:prSet>
      <dgm:spPr/>
    </dgm:pt>
    <dgm:pt modelId="{690A5CF3-5166-484F-9E24-4F0009AF6CA9}" type="pres">
      <dgm:prSet presAssocID="{F1D85067-24A3-49ED-9680-A012BF176DC7}" presName="Parent" presStyleLbl="alignNode1" presStyleIdx="0" presStyleCnt="4">
        <dgm:presLayoutVars>
          <dgm:bulletEnabled val="1"/>
        </dgm:presLayoutVars>
      </dgm:prSet>
      <dgm:spPr/>
    </dgm:pt>
    <dgm:pt modelId="{6B84321D-B344-4596-AD70-D0B675DC9EB3}" type="pres">
      <dgm:prSet presAssocID="{5E699C0E-8207-4D73-872B-F509CAEA8E71}" presName="sibTrans" presStyleCnt="0"/>
      <dgm:spPr/>
    </dgm:pt>
    <dgm:pt modelId="{8A16BEB4-81EF-479B-B389-FE905636EE81}" type="pres">
      <dgm:prSet presAssocID="{F273231A-50EB-43EA-89C9-2B68B248F327}" presName="composite" presStyleCnt="0"/>
      <dgm:spPr/>
    </dgm:pt>
    <dgm:pt modelId="{6F4B6CFB-085B-4E35-92DF-C690173E57A8}" type="pres">
      <dgm:prSet presAssocID="{F273231A-50EB-43EA-89C9-2B68B248F327}" presName="Accent" presStyleLbl="alignAcc1" presStyleIdx="1" presStyleCnt="4"/>
      <dgm:spPr/>
    </dgm:pt>
    <dgm:pt modelId="{940977A4-5C02-44C5-98F8-FBD8AEFCD177}" type="pres">
      <dgm:prSet presAssocID="{F273231A-50EB-43EA-89C9-2B68B248F327}" presName="Image" presStyleLbl="node1" presStyleIdx="1" presStyleCnt="4"/>
      <dgm:spPr>
        <a:blipFill dpi="0" rotWithShape="1">
          <a:blip xmlns:r="http://schemas.openxmlformats.org/officeDocument/2006/relationships" r:embed="rId2"/>
          <a:srcRect/>
          <a:stretch>
            <a:fillRect t="18659" b="18659"/>
          </a:stretch>
        </a:blipFill>
      </dgm:spPr>
    </dgm:pt>
    <dgm:pt modelId="{B2CF482B-D2A2-4DE4-8182-D6348C30C064}" type="pres">
      <dgm:prSet presAssocID="{F273231A-50EB-43EA-89C9-2B68B248F327}" presName="Child" presStyleLbl="revTx" presStyleIdx="1" presStyleCnt="4">
        <dgm:presLayoutVars>
          <dgm:bulletEnabled val="1"/>
        </dgm:presLayoutVars>
      </dgm:prSet>
      <dgm:spPr/>
    </dgm:pt>
    <dgm:pt modelId="{78C35140-DCAF-4173-B850-FE2C27AFC05D}" type="pres">
      <dgm:prSet presAssocID="{F273231A-50EB-43EA-89C9-2B68B248F327}" presName="Parent" presStyleLbl="alignNode1" presStyleIdx="1" presStyleCnt="4">
        <dgm:presLayoutVars>
          <dgm:bulletEnabled val="1"/>
        </dgm:presLayoutVars>
      </dgm:prSet>
      <dgm:spPr/>
    </dgm:pt>
    <dgm:pt modelId="{7BDAE4CE-0F70-4B9C-A391-8ECA28F9B9A3}" type="pres">
      <dgm:prSet presAssocID="{91EE696D-0729-4D8F-8613-D0ED9F9790C2}" presName="sibTrans" presStyleCnt="0"/>
      <dgm:spPr/>
    </dgm:pt>
    <dgm:pt modelId="{014BEABF-79A9-4296-881C-C3B47C8381C8}" type="pres">
      <dgm:prSet presAssocID="{9D6B0246-05B6-43F0-819C-BB20AE5CF87A}" presName="composite" presStyleCnt="0"/>
      <dgm:spPr/>
    </dgm:pt>
    <dgm:pt modelId="{7508BF7A-DEE8-4CFD-899E-659556C60066}" type="pres">
      <dgm:prSet presAssocID="{9D6B0246-05B6-43F0-819C-BB20AE5CF87A}" presName="Accent" presStyleLbl="alignAcc1" presStyleIdx="2" presStyleCnt="4"/>
      <dgm:spPr/>
    </dgm:pt>
    <dgm:pt modelId="{B7609A4E-8F94-4A21-80AF-411469DE7AA7}" type="pres">
      <dgm:prSet presAssocID="{9D6B0246-05B6-43F0-819C-BB20AE5CF87A}" presName="Image" presStyleLbl="node1" presStyleIdx="2" presStyleCnt="4"/>
      <dgm:spPr>
        <a:blipFill rotWithShape="1">
          <a:blip xmlns:r="http://schemas.openxmlformats.org/officeDocument/2006/relationships" r:embed="rId3"/>
          <a:srcRect/>
          <a:stretch>
            <a:fillRect t="-8000" b="-8000"/>
          </a:stretch>
        </a:blipFill>
      </dgm:spPr>
    </dgm:pt>
    <dgm:pt modelId="{113867A5-8B4A-4A75-8CC8-2DCC29B6741B}" type="pres">
      <dgm:prSet presAssocID="{9D6B0246-05B6-43F0-819C-BB20AE5CF87A}" presName="Child" presStyleLbl="revTx" presStyleIdx="2" presStyleCnt="4">
        <dgm:presLayoutVars>
          <dgm:bulletEnabled val="1"/>
        </dgm:presLayoutVars>
      </dgm:prSet>
      <dgm:spPr/>
    </dgm:pt>
    <dgm:pt modelId="{5D4E8272-9C62-4393-BFF8-66E8259B3C30}" type="pres">
      <dgm:prSet presAssocID="{9D6B0246-05B6-43F0-819C-BB20AE5CF87A}" presName="Parent" presStyleLbl="alignNode1" presStyleIdx="2" presStyleCnt="4">
        <dgm:presLayoutVars>
          <dgm:bulletEnabled val="1"/>
        </dgm:presLayoutVars>
      </dgm:prSet>
      <dgm:spPr/>
    </dgm:pt>
    <dgm:pt modelId="{8A2E8DE3-535A-41F4-9125-04CE8A2841F8}" type="pres">
      <dgm:prSet presAssocID="{922E9082-05DF-4C26-BF03-366658507ABE}" presName="sibTrans" presStyleCnt="0"/>
      <dgm:spPr/>
    </dgm:pt>
    <dgm:pt modelId="{50A81B4E-6408-476B-8888-B2FA831A2689}" type="pres">
      <dgm:prSet presAssocID="{8A6FAD56-8D8C-4AB4-9691-2A5A76EA841E}" presName="composite" presStyleCnt="0"/>
      <dgm:spPr/>
    </dgm:pt>
    <dgm:pt modelId="{E029E317-3F0D-48E3-9A34-7476180837CD}" type="pres">
      <dgm:prSet presAssocID="{8A6FAD56-8D8C-4AB4-9691-2A5A76EA841E}" presName="Accent" presStyleLbl="alignAcc1" presStyleIdx="3" presStyleCnt="4"/>
      <dgm:spPr/>
    </dgm:pt>
    <dgm:pt modelId="{B482C57D-1941-45B9-9E49-903E78DF39D6}" type="pres">
      <dgm:prSet presAssocID="{8A6FAD56-8D8C-4AB4-9691-2A5A76EA841E}" presName="Image" presStyleLbl="node1" presStyleIdx="3" presStyleCnt="4"/>
      <dgm:spPr>
        <a:blipFill rotWithShape="1">
          <a:blip xmlns:r="http://schemas.openxmlformats.org/officeDocument/2006/relationships" r:embed="rId4"/>
          <a:srcRect/>
          <a:stretch>
            <a:fillRect l="-19000" r="-19000"/>
          </a:stretch>
        </a:blipFill>
      </dgm:spPr>
    </dgm:pt>
    <dgm:pt modelId="{3DC08C0F-B593-4E14-97CC-A7AC926CEB57}" type="pres">
      <dgm:prSet presAssocID="{8A6FAD56-8D8C-4AB4-9691-2A5A76EA841E}" presName="Child" presStyleLbl="revTx" presStyleIdx="3" presStyleCnt="4">
        <dgm:presLayoutVars>
          <dgm:bulletEnabled val="1"/>
        </dgm:presLayoutVars>
      </dgm:prSet>
      <dgm:spPr/>
    </dgm:pt>
    <dgm:pt modelId="{89B1EEDE-558D-491C-8EB5-F6659D3E4512}" type="pres">
      <dgm:prSet presAssocID="{8A6FAD56-8D8C-4AB4-9691-2A5A76EA841E}" presName="Parent" presStyleLbl="alignNode1" presStyleIdx="3" presStyleCnt="4">
        <dgm:presLayoutVars>
          <dgm:bulletEnabled val="1"/>
        </dgm:presLayoutVars>
      </dgm:prSet>
      <dgm:spPr/>
    </dgm:pt>
  </dgm:ptLst>
  <dgm:cxnLst>
    <dgm:cxn modelId="{DAAE8604-79EF-4D0D-B802-7805BAE808FA}" type="presOf" srcId="{9D6B0246-05B6-43F0-819C-BB20AE5CF87A}" destId="{5D4E8272-9C62-4393-BFF8-66E8259B3C30}" srcOrd="0" destOrd="0" presId="urn:microsoft.com/office/officeart/2008/layout/TitlePictureLineup"/>
    <dgm:cxn modelId="{F0B5CE34-A4F0-4089-A580-00E5C850E97C}" srcId="{577E2C2E-B9DB-4BB8-AA4B-18F2738AD9E6}" destId="{8A6FAD56-8D8C-4AB4-9691-2A5A76EA841E}" srcOrd="3" destOrd="0" parTransId="{0443D18C-8056-4A7F-9BAB-C1259FC60F34}" sibTransId="{A61BAB9E-B856-467A-892D-9057BDBD798A}"/>
    <dgm:cxn modelId="{61550B69-CC77-4709-821F-D696358C7FE4}" srcId="{577E2C2E-B9DB-4BB8-AA4B-18F2738AD9E6}" destId="{F1D85067-24A3-49ED-9680-A012BF176DC7}" srcOrd="0" destOrd="0" parTransId="{FCA287D9-5562-4B62-8EE1-38911D25310F}" sibTransId="{5E699C0E-8207-4D73-872B-F509CAEA8E71}"/>
    <dgm:cxn modelId="{350CA985-1988-43F9-A3A3-0E7A4D89B449}" type="presOf" srcId="{F273231A-50EB-43EA-89C9-2B68B248F327}" destId="{78C35140-DCAF-4173-B850-FE2C27AFC05D}" srcOrd="0" destOrd="0" presId="urn:microsoft.com/office/officeart/2008/layout/TitlePictureLineup"/>
    <dgm:cxn modelId="{5B6C5598-0B98-408C-868E-D9C24853D237}" type="presOf" srcId="{8A6FAD56-8D8C-4AB4-9691-2A5A76EA841E}" destId="{89B1EEDE-558D-491C-8EB5-F6659D3E4512}" srcOrd="0" destOrd="0" presId="urn:microsoft.com/office/officeart/2008/layout/TitlePictureLineup"/>
    <dgm:cxn modelId="{D23C12C0-AA81-41DB-9B55-895F16940B5C}" srcId="{577E2C2E-B9DB-4BB8-AA4B-18F2738AD9E6}" destId="{F273231A-50EB-43EA-89C9-2B68B248F327}" srcOrd="1" destOrd="0" parTransId="{875751A7-D863-4C98-BF2A-4BB75F173B3B}" sibTransId="{91EE696D-0729-4D8F-8613-D0ED9F9790C2}"/>
    <dgm:cxn modelId="{610334CC-D258-4E71-97FD-B28DB08A30C4}" type="presOf" srcId="{F1D85067-24A3-49ED-9680-A012BF176DC7}" destId="{690A5CF3-5166-484F-9E24-4F0009AF6CA9}" srcOrd="0" destOrd="0" presId="urn:microsoft.com/office/officeart/2008/layout/TitlePictureLineup"/>
    <dgm:cxn modelId="{BBC329DE-39CC-4FB3-BBF4-5D117F0CF6CA}" srcId="{577E2C2E-B9DB-4BB8-AA4B-18F2738AD9E6}" destId="{9D6B0246-05B6-43F0-819C-BB20AE5CF87A}" srcOrd="2" destOrd="0" parTransId="{81636D13-7F4A-40E2-B934-EB49061E2BB1}" sibTransId="{922E9082-05DF-4C26-BF03-366658507ABE}"/>
    <dgm:cxn modelId="{57F19AFD-62EC-4E05-9DA7-3D822B384D38}" type="presOf" srcId="{577E2C2E-B9DB-4BB8-AA4B-18F2738AD9E6}" destId="{56DDF906-02C9-4133-9A48-95D359D8D246}" srcOrd="0" destOrd="0" presId="urn:microsoft.com/office/officeart/2008/layout/TitlePictureLineup"/>
    <dgm:cxn modelId="{F39AFA6E-73B8-40D6-B779-A0BB8C2B2244}" type="presParOf" srcId="{56DDF906-02C9-4133-9A48-95D359D8D246}" destId="{615A9CBF-E369-45D1-BC85-66C9B3779837}" srcOrd="0" destOrd="0" presId="urn:microsoft.com/office/officeart/2008/layout/TitlePictureLineup"/>
    <dgm:cxn modelId="{8E5E70A3-C699-45BB-9D3D-72DD901D63B9}" type="presParOf" srcId="{615A9CBF-E369-45D1-BC85-66C9B3779837}" destId="{FD6B2DE2-1A71-4AD8-ABE4-10348DBF454B}" srcOrd="0" destOrd="0" presId="urn:microsoft.com/office/officeart/2008/layout/TitlePictureLineup"/>
    <dgm:cxn modelId="{D115D5F2-4B0D-4CD3-8C76-FB5DC948E4AA}" type="presParOf" srcId="{615A9CBF-E369-45D1-BC85-66C9B3779837}" destId="{69E0053D-915E-455A-8E59-74E751D60C57}" srcOrd="1" destOrd="0" presId="urn:microsoft.com/office/officeart/2008/layout/TitlePictureLineup"/>
    <dgm:cxn modelId="{F996C0D2-E7CE-4375-86B4-529D14586DCD}" type="presParOf" srcId="{615A9CBF-E369-45D1-BC85-66C9B3779837}" destId="{0977FAD5-D75E-4C87-B2A5-A6B4B7FA3702}" srcOrd="2" destOrd="0" presId="urn:microsoft.com/office/officeart/2008/layout/TitlePictureLineup"/>
    <dgm:cxn modelId="{CE117B74-82DA-4EB2-A017-C496E7989EC7}" type="presParOf" srcId="{615A9CBF-E369-45D1-BC85-66C9B3779837}" destId="{690A5CF3-5166-484F-9E24-4F0009AF6CA9}" srcOrd="3" destOrd="0" presId="urn:microsoft.com/office/officeart/2008/layout/TitlePictureLineup"/>
    <dgm:cxn modelId="{DFDFA3DB-30B4-45FD-916B-0CFA8590930A}" type="presParOf" srcId="{56DDF906-02C9-4133-9A48-95D359D8D246}" destId="{6B84321D-B344-4596-AD70-D0B675DC9EB3}" srcOrd="1" destOrd="0" presId="urn:microsoft.com/office/officeart/2008/layout/TitlePictureLineup"/>
    <dgm:cxn modelId="{0CCE542D-4B71-4E34-8AE8-63E73AD9F14F}" type="presParOf" srcId="{56DDF906-02C9-4133-9A48-95D359D8D246}" destId="{8A16BEB4-81EF-479B-B389-FE905636EE81}" srcOrd="2" destOrd="0" presId="urn:microsoft.com/office/officeart/2008/layout/TitlePictureLineup"/>
    <dgm:cxn modelId="{632E1982-B2BD-441F-A695-84B0B4784959}" type="presParOf" srcId="{8A16BEB4-81EF-479B-B389-FE905636EE81}" destId="{6F4B6CFB-085B-4E35-92DF-C690173E57A8}" srcOrd="0" destOrd="0" presId="urn:microsoft.com/office/officeart/2008/layout/TitlePictureLineup"/>
    <dgm:cxn modelId="{9C005F15-85AA-417E-BE63-58BB065FA97B}" type="presParOf" srcId="{8A16BEB4-81EF-479B-B389-FE905636EE81}" destId="{940977A4-5C02-44C5-98F8-FBD8AEFCD177}" srcOrd="1" destOrd="0" presId="urn:microsoft.com/office/officeart/2008/layout/TitlePictureLineup"/>
    <dgm:cxn modelId="{D2C4C94D-AA43-4EB9-B0CA-397E1AAFC4F7}" type="presParOf" srcId="{8A16BEB4-81EF-479B-B389-FE905636EE81}" destId="{B2CF482B-D2A2-4DE4-8182-D6348C30C064}" srcOrd="2" destOrd="0" presId="urn:microsoft.com/office/officeart/2008/layout/TitlePictureLineup"/>
    <dgm:cxn modelId="{6B8C1002-EC57-4759-9171-4A8E5E33818B}" type="presParOf" srcId="{8A16BEB4-81EF-479B-B389-FE905636EE81}" destId="{78C35140-DCAF-4173-B850-FE2C27AFC05D}" srcOrd="3" destOrd="0" presId="urn:microsoft.com/office/officeart/2008/layout/TitlePictureLineup"/>
    <dgm:cxn modelId="{8D01D396-B803-4035-B0F1-B4ADA22F5782}" type="presParOf" srcId="{56DDF906-02C9-4133-9A48-95D359D8D246}" destId="{7BDAE4CE-0F70-4B9C-A391-8ECA28F9B9A3}" srcOrd="3" destOrd="0" presId="urn:microsoft.com/office/officeart/2008/layout/TitlePictureLineup"/>
    <dgm:cxn modelId="{2E627E5A-16B5-4B17-9F3C-9F13E4041232}" type="presParOf" srcId="{56DDF906-02C9-4133-9A48-95D359D8D246}" destId="{014BEABF-79A9-4296-881C-C3B47C8381C8}" srcOrd="4" destOrd="0" presId="urn:microsoft.com/office/officeart/2008/layout/TitlePictureLineup"/>
    <dgm:cxn modelId="{3DE571D5-7E2B-4CD2-873B-B8F7EFBE3A51}" type="presParOf" srcId="{014BEABF-79A9-4296-881C-C3B47C8381C8}" destId="{7508BF7A-DEE8-4CFD-899E-659556C60066}" srcOrd="0" destOrd="0" presId="urn:microsoft.com/office/officeart/2008/layout/TitlePictureLineup"/>
    <dgm:cxn modelId="{9275F156-4B10-4CE4-8D06-1203BE61AB2D}" type="presParOf" srcId="{014BEABF-79A9-4296-881C-C3B47C8381C8}" destId="{B7609A4E-8F94-4A21-80AF-411469DE7AA7}" srcOrd="1" destOrd="0" presId="urn:microsoft.com/office/officeart/2008/layout/TitlePictureLineup"/>
    <dgm:cxn modelId="{95B571E3-C8A2-4BFB-8EAC-1351119BBE47}" type="presParOf" srcId="{014BEABF-79A9-4296-881C-C3B47C8381C8}" destId="{113867A5-8B4A-4A75-8CC8-2DCC29B6741B}" srcOrd="2" destOrd="0" presId="urn:microsoft.com/office/officeart/2008/layout/TitlePictureLineup"/>
    <dgm:cxn modelId="{E23313A8-868C-4C10-BF45-1816ED28F2E0}" type="presParOf" srcId="{014BEABF-79A9-4296-881C-C3B47C8381C8}" destId="{5D4E8272-9C62-4393-BFF8-66E8259B3C30}" srcOrd="3" destOrd="0" presId="urn:microsoft.com/office/officeart/2008/layout/TitlePictureLineup"/>
    <dgm:cxn modelId="{A026EDC2-5321-4FA6-A3A0-996175742E30}" type="presParOf" srcId="{56DDF906-02C9-4133-9A48-95D359D8D246}" destId="{8A2E8DE3-535A-41F4-9125-04CE8A2841F8}" srcOrd="5" destOrd="0" presId="urn:microsoft.com/office/officeart/2008/layout/TitlePictureLineup"/>
    <dgm:cxn modelId="{8CC53872-EE1A-443E-B61D-8F2AECA78B33}" type="presParOf" srcId="{56DDF906-02C9-4133-9A48-95D359D8D246}" destId="{50A81B4E-6408-476B-8888-B2FA831A2689}" srcOrd="6" destOrd="0" presId="urn:microsoft.com/office/officeart/2008/layout/TitlePictureLineup"/>
    <dgm:cxn modelId="{6BFDD3CC-BFB2-4708-A7BA-84C41CB74B07}" type="presParOf" srcId="{50A81B4E-6408-476B-8888-B2FA831A2689}" destId="{E029E317-3F0D-48E3-9A34-7476180837CD}" srcOrd="0" destOrd="0" presId="urn:microsoft.com/office/officeart/2008/layout/TitlePictureLineup"/>
    <dgm:cxn modelId="{B8510CEF-F152-4CF7-9157-43EB129585E0}" type="presParOf" srcId="{50A81B4E-6408-476B-8888-B2FA831A2689}" destId="{B482C57D-1941-45B9-9E49-903E78DF39D6}" srcOrd="1" destOrd="0" presId="urn:microsoft.com/office/officeart/2008/layout/TitlePictureLineup"/>
    <dgm:cxn modelId="{84B6F5F0-1B65-47DE-9DFA-1AA44A7F2FDD}" type="presParOf" srcId="{50A81B4E-6408-476B-8888-B2FA831A2689}" destId="{3DC08C0F-B593-4E14-97CC-A7AC926CEB57}" srcOrd="2" destOrd="0" presId="urn:microsoft.com/office/officeart/2008/layout/TitlePictureLineup"/>
    <dgm:cxn modelId="{304DB646-DA2A-4596-B8F7-BF95B3260669}" type="presParOf" srcId="{50A81B4E-6408-476B-8888-B2FA831A2689}" destId="{89B1EEDE-558D-491C-8EB5-F6659D3E4512}"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FD7A4-D374-4DD3-86AF-766CFB49B7C7}">
      <dsp:nvSpPr>
        <dsp:cNvPr id="0" name=""/>
        <dsp:cNvSpPr/>
      </dsp:nvSpPr>
      <dsp:spPr>
        <a:xfrm>
          <a:off x="0" y="2175668"/>
          <a:ext cx="10515600" cy="0"/>
        </a:xfrm>
        <a:prstGeom prst="line">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tailEnd type="triangle" w="lg" len="lg"/>
        </a:ln>
        <a:effectLst/>
      </dsp:spPr>
      <dsp:style>
        <a:lnRef idx="1">
          <a:scrgbClr r="0" g="0" b="0"/>
        </a:lnRef>
        <a:fillRef idx="1">
          <a:scrgbClr r="0" g="0" b="0"/>
        </a:fillRef>
        <a:effectRef idx="0">
          <a:scrgbClr r="0" g="0" b="0"/>
        </a:effectRef>
        <a:fontRef idx="minor"/>
      </dsp:style>
    </dsp:sp>
    <dsp:sp modelId="{42086B24-4A0D-4E76-B2F9-95C07B3CAA63}">
      <dsp:nvSpPr>
        <dsp:cNvPr id="0" name=""/>
        <dsp:cNvSpPr/>
      </dsp:nvSpPr>
      <dsp:spPr>
        <a:xfrm>
          <a:off x="142432" y="2336667"/>
          <a:ext cx="206491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June 2022</a:t>
          </a:r>
        </a:p>
      </dsp:txBody>
      <dsp:txXfrm>
        <a:off x="142432" y="2336667"/>
        <a:ext cx="2064918" cy="491701"/>
      </dsp:txXfrm>
    </dsp:sp>
    <dsp:sp modelId="{8F58B03D-85DA-47C5-A504-1AFFF346DEDD}">
      <dsp:nvSpPr>
        <dsp:cNvPr id="0" name=""/>
        <dsp:cNvSpPr/>
      </dsp:nvSpPr>
      <dsp:spPr>
        <a:xfrm>
          <a:off x="1643" y="607011"/>
          <a:ext cx="2346498" cy="741902"/>
        </a:xfrm>
        <a:prstGeom prst="round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PreK-K Assessment Alignment Project</a:t>
          </a:r>
        </a:p>
      </dsp:txBody>
      <dsp:txXfrm>
        <a:off x="37860" y="643228"/>
        <a:ext cx="2274064" cy="669468"/>
      </dsp:txXfrm>
    </dsp:sp>
    <dsp:sp modelId="{0B1CFEF2-233C-4725-8AC5-CCEF6BA1EAFE}">
      <dsp:nvSpPr>
        <dsp:cNvPr id="0" name=""/>
        <dsp:cNvSpPr/>
      </dsp:nvSpPr>
      <dsp:spPr>
        <a:xfrm>
          <a:off x="1174892" y="1348914"/>
          <a:ext cx="0" cy="826754"/>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4425C95-4571-481F-919C-182D28126707}">
      <dsp:nvSpPr>
        <dsp:cNvPr id="0" name=""/>
        <dsp:cNvSpPr/>
      </dsp:nvSpPr>
      <dsp:spPr>
        <a:xfrm>
          <a:off x="1503402" y="1522967"/>
          <a:ext cx="206491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Sept. 2022</a:t>
          </a:r>
        </a:p>
      </dsp:txBody>
      <dsp:txXfrm>
        <a:off x="1503402" y="1522967"/>
        <a:ext cx="2064918" cy="491701"/>
      </dsp:txXfrm>
    </dsp:sp>
    <dsp:sp modelId="{74E971FA-34C5-4F87-BFE4-A07C8CF9FB00}">
      <dsp:nvSpPr>
        <dsp:cNvPr id="0" name=""/>
        <dsp:cNvSpPr/>
      </dsp:nvSpPr>
      <dsp:spPr>
        <a:xfrm>
          <a:off x="1142257" y="2143033"/>
          <a:ext cx="65270" cy="6527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18F8B53-B65A-4BDE-A546-B09314D978C7}">
      <dsp:nvSpPr>
        <dsp:cNvPr id="0" name=""/>
        <dsp:cNvSpPr/>
      </dsp:nvSpPr>
      <dsp:spPr>
        <a:xfrm>
          <a:off x="1362612" y="3002422"/>
          <a:ext cx="2346498" cy="741902"/>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Part I Letter of Intent to Apply</a:t>
          </a:r>
        </a:p>
      </dsp:txBody>
      <dsp:txXfrm>
        <a:off x="1398829" y="3038639"/>
        <a:ext cx="2274064" cy="669468"/>
      </dsp:txXfrm>
    </dsp:sp>
    <dsp:sp modelId="{BDD72F25-964E-4790-A011-ED80B10B93E8}">
      <dsp:nvSpPr>
        <dsp:cNvPr id="0" name=""/>
        <dsp:cNvSpPr/>
      </dsp:nvSpPr>
      <dsp:spPr>
        <a:xfrm>
          <a:off x="2535861" y="2175668"/>
          <a:ext cx="0" cy="826754"/>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BB5CEB6-C6C8-4AB4-BAD4-FF697B7D376A}">
      <dsp:nvSpPr>
        <dsp:cNvPr id="0" name=""/>
        <dsp:cNvSpPr/>
      </dsp:nvSpPr>
      <dsp:spPr>
        <a:xfrm>
          <a:off x="2864371" y="2336667"/>
          <a:ext cx="206491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Oct. 2022</a:t>
          </a:r>
        </a:p>
      </dsp:txBody>
      <dsp:txXfrm>
        <a:off x="2864371" y="2336667"/>
        <a:ext cx="2064918" cy="491701"/>
      </dsp:txXfrm>
    </dsp:sp>
    <dsp:sp modelId="{F635528B-C14F-49D1-A50F-CB9248898DDC}">
      <dsp:nvSpPr>
        <dsp:cNvPr id="0" name=""/>
        <dsp:cNvSpPr/>
      </dsp:nvSpPr>
      <dsp:spPr>
        <a:xfrm>
          <a:off x="2503226" y="2143033"/>
          <a:ext cx="65270" cy="6527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2DA02CB-2139-4FDD-9D31-36B99B1B33D4}">
      <dsp:nvSpPr>
        <dsp:cNvPr id="0" name=""/>
        <dsp:cNvSpPr/>
      </dsp:nvSpPr>
      <dsp:spPr>
        <a:xfrm>
          <a:off x="2723581" y="607011"/>
          <a:ext cx="2346498" cy="741902"/>
        </a:xfrm>
        <a:prstGeom prst="round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Stakeholder Feedback process on Application</a:t>
          </a:r>
        </a:p>
      </dsp:txBody>
      <dsp:txXfrm>
        <a:off x="2759798" y="643228"/>
        <a:ext cx="2274064" cy="669468"/>
      </dsp:txXfrm>
    </dsp:sp>
    <dsp:sp modelId="{BEF74A69-71B8-4DC6-86F6-D06D18690BBD}">
      <dsp:nvSpPr>
        <dsp:cNvPr id="0" name=""/>
        <dsp:cNvSpPr/>
      </dsp:nvSpPr>
      <dsp:spPr>
        <a:xfrm>
          <a:off x="3896830" y="1348914"/>
          <a:ext cx="0" cy="826754"/>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06D4262-9B82-4E9E-8B62-D59767D72B8C}">
      <dsp:nvSpPr>
        <dsp:cNvPr id="0" name=""/>
        <dsp:cNvSpPr/>
      </dsp:nvSpPr>
      <dsp:spPr>
        <a:xfrm>
          <a:off x="4225340" y="1522967"/>
          <a:ext cx="206491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Feb. 2023</a:t>
          </a:r>
        </a:p>
      </dsp:txBody>
      <dsp:txXfrm>
        <a:off x="4225340" y="1522967"/>
        <a:ext cx="2064918" cy="491701"/>
      </dsp:txXfrm>
    </dsp:sp>
    <dsp:sp modelId="{E9C6DF21-C2AD-4776-A276-E6CCD54B142D}">
      <dsp:nvSpPr>
        <dsp:cNvPr id="0" name=""/>
        <dsp:cNvSpPr/>
      </dsp:nvSpPr>
      <dsp:spPr>
        <a:xfrm>
          <a:off x="3864195" y="2143033"/>
          <a:ext cx="65270" cy="6527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67A5F26-0FD4-4E99-8206-03E1AAD2AE74}">
      <dsp:nvSpPr>
        <dsp:cNvPr id="0" name=""/>
        <dsp:cNvSpPr/>
      </dsp:nvSpPr>
      <dsp:spPr>
        <a:xfrm>
          <a:off x="4084550" y="3002422"/>
          <a:ext cx="2346498" cy="741902"/>
        </a:xfrm>
        <a:prstGeom prst="round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Part II Assessment Review</a:t>
          </a:r>
        </a:p>
      </dsp:txBody>
      <dsp:txXfrm>
        <a:off x="4120767" y="3038639"/>
        <a:ext cx="2274064" cy="669468"/>
      </dsp:txXfrm>
    </dsp:sp>
    <dsp:sp modelId="{E25EEC9A-7703-4093-94AF-DBB998C44BFF}">
      <dsp:nvSpPr>
        <dsp:cNvPr id="0" name=""/>
        <dsp:cNvSpPr/>
      </dsp:nvSpPr>
      <dsp:spPr>
        <a:xfrm>
          <a:off x="5257800" y="2175668"/>
          <a:ext cx="0" cy="826754"/>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BDF3D53-D3E8-4F28-8542-B380D66522C1}">
      <dsp:nvSpPr>
        <dsp:cNvPr id="0" name=""/>
        <dsp:cNvSpPr/>
      </dsp:nvSpPr>
      <dsp:spPr>
        <a:xfrm>
          <a:off x="5586309" y="2336667"/>
          <a:ext cx="206491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Mar. 2023</a:t>
          </a:r>
        </a:p>
      </dsp:txBody>
      <dsp:txXfrm>
        <a:off x="5586309" y="2336667"/>
        <a:ext cx="2064918" cy="491701"/>
      </dsp:txXfrm>
    </dsp:sp>
    <dsp:sp modelId="{1458DC8A-4A28-4C20-BEE3-2B5050949442}">
      <dsp:nvSpPr>
        <dsp:cNvPr id="0" name=""/>
        <dsp:cNvSpPr/>
      </dsp:nvSpPr>
      <dsp:spPr>
        <a:xfrm>
          <a:off x="5225164" y="2143033"/>
          <a:ext cx="65270" cy="6527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CA87918-8C52-4ED5-9D69-AB317543E642}">
      <dsp:nvSpPr>
        <dsp:cNvPr id="0" name=""/>
        <dsp:cNvSpPr/>
      </dsp:nvSpPr>
      <dsp:spPr>
        <a:xfrm>
          <a:off x="5445519" y="607011"/>
          <a:ext cx="2346498" cy="741902"/>
        </a:xfrm>
        <a:prstGeom prst="round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Appeal Window</a:t>
          </a:r>
        </a:p>
      </dsp:txBody>
      <dsp:txXfrm>
        <a:off x="5481736" y="643228"/>
        <a:ext cx="2274064" cy="669468"/>
      </dsp:txXfrm>
    </dsp:sp>
    <dsp:sp modelId="{3CBB620A-9CD1-428E-856A-30DBE68A5750}">
      <dsp:nvSpPr>
        <dsp:cNvPr id="0" name=""/>
        <dsp:cNvSpPr/>
      </dsp:nvSpPr>
      <dsp:spPr>
        <a:xfrm>
          <a:off x="6618769" y="1348914"/>
          <a:ext cx="0" cy="826754"/>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00A5271-8276-4FB9-9A38-F4DCD45FBA33}">
      <dsp:nvSpPr>
        <dsp:cNvPr id="0" name=""/>
        <dsp:cNvSpPr/>
      </dsp:nvSpPr>
      <dsp:spPr>
        <a:xfrm>
          <a:off x="6947279" y="1522967"/>
          <a:ext cx="206491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May 2023</a:t>
          </a:r>
        </a:p>
      </dsp:txBody>
      <dsp:txXfrm>
        <a:off x="6947279" y="1522967"/>
        <a:ext cx="2064918" cy="491701"/>
      </dsp:txXfrm>
    </dsp:sp>
    <dsp:sp modelId="{2ABE80C8-4484-4521-8BE3-B51BD5F63384}">
      <dsp:nvSpPr>
        <dsp:cNvPr id="0" name=""/>
        <dsp:cNvSpPr/>
      </dsp:nvSpPr>
      <dsp:spPr>
        <a:xfrm>
          <a:off x="6586134" y="2143033"/>
          <a:ext cx="65270" cy="6527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0548051-A7B2-4087-B082-96B7A10C2CA9}">
      <dsp:nvSpPr>
        <dsp:cNvPr id="0" name=""/>
        <dsp:cNvSpPr/>
      </dsp:nvSpPr>
      <dsp:spPr>
        <a:xfrm>
          <a:off x="6806489" y="3002422"/>
          <a:ext cx="2346498" cy="741902"/>
        </a:xfrm>
        <a:prstGeom prst="round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Submission to the State Board of Education for approval</a:t>
          </a:r>
        </a:p>
      </dsp:txBody>
      <dsp:txXfrm>
        <a:off x="6842706" y="3038639"/>
        <a:ext cx="2274064" cy="669468"/>
      </dsp:txXfrm>
    </dsp:sp>
    <dsp:sp modelId="{27A633DC-4A92-437B-8531-C0BCEE9F9D1E}">
      <dsp:nvSpPr>
        <dsp:cNvPr id="0" name=""/>
        <dsp:cNvSpPr/>
      </dsp:nvSpPr>
      <dsp:spPr>
        <a:xfrm>
          <a:off x="7979738" y="2175668"/>
          <a:ext cx="0" cy="826754"/>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786E6F9-8326-4376-8169-F1C7933F2BBD}">
      <dsp:nvSpPr>
        <dsp:cNvPr id="0" name=""/>
        <dsp:cNvSpPr/>
      </dsp:nvSpPr>
      <dsp:spPr>
        <a:xfrm>
          <a:off x="8308248" y="2336667"/>
          <a:ext cx="206491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June 2023</a:t>
          </a:r>
        </a:p>
      </dsp:txBody>
      <dsp:txXfrm>
        <a:off x="8308248" y="2336667"/>
        <a:ext cx="2064918" cy="491701"/>
      </dsp:txXfrm>
    </dsp:sp>
    <dsp:sp modelId="{FA7B0B6A-66EF-4509-A726-388073FEDABE}">
      <dsp:nvSpPr>
        <dsp:cNvPr id="0" name=""/>
        <dsp:cNvSpPr/>
      </dsp:nvSpPr>
      <dsp:spPr>
        <a:xfrm>
          <a:off x="7947103" y="2143033"/>
          <a:ext cx="65270" cy="6527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F68085C-7C60-4AE9-99D6-F83C1B0E2251}">
      <dsp:nvSpPr>
        <dsp:cNvPr id="0" name=""/>
        <dsp:cNvSpPr/>
      </dsp:nvSpPr>
      <dsp:spPr>
        <a:xfrm>
          <a:off x="8167458" y="537458"/>
          <a:ext cx="2346498" cy="811456"/>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Approved List of Kindergarten School Readiness Assessments Posted on Website</a:t>
          </a:r>
        </a:p>
      </dsp:txBody>
      <dsp:txXfrm>
        <a:off x="8207070" y="577070"/>
        <a:ext cx="2267274" cy="732232"/>
      </dsp:txXfrm>
    </dsp:sp>
    <dsp:sp modelId="{F2DA1C83-EA71-4FC7-A565-4ED2C1BBC31D}">
      <dsp:nvSpPr>
        <dsp:cNvPr id="0" name=""/>
        <dsp:cNvSpPr/>
      </dsp:nvSpPr>
      <dsp:spPr>
        <a:xfrm>
          <a:off x="9340707" y="1348914"/>
          <a:ext cx="0" cy="826754"/>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3DC52DA-F7A2-4DD5-9F9B-B114051BA908}">
      <dsp:nvSpPr>
        <dsp:cNvPr id="0" name=""/>
        <dsp:cNvSpPr/>
      </dsp:nvSpPr>
      <dsp:spPr>
        <a:xfrm>
          <a:off x="9308072" y="2143033"/>
          <a:ext cx="65270" cy="6527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BE898-118B-4036-BAE0-9F630F85F76C}">
      <dsp:nvSpPr>
        <dsp:cNvPr id="0" name=""/>
        <dsp:cNvSpPr/>
      </dsp:nvSpPr>
      <dsp:spPr>
        <a:xfrm>
          <a:off x="0" y="125627"/>
          <a:ext cx="10515600" cy="13312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Assess d</a:t>
          </a:r>
          <a:r>
            <a:rPr lang="en-US" sz="2200" b="0" i="0" kern="1200" dirty="0"/>
            <a:t>evelopmental and academic domains. (C.R.S. 22-7-1004 (1)). </a:t>
          </a:r>
          <a:endParaRPr lang="en-US" sz="2200" kern="1200" dirty="0"/>
        </a:p>
      </dsp:txBody>
      <dsp:txXfrm>
        <a:off x="64984" y="190611"/>
        <a:ext cx="10385632" cy="1201244"/>
      </dsp:txXfrm>
    </dsp:sp>
    <dsp:sp modelId="{68FC11E5-7D50-4496-B9C3-B63FF934A02C}">
      <dsp:nvSpPr>
        <dsp:cNvPr id="0" name=""/>
        <dsp:cNvSpPr/>
      </dsp:nvSpPr>
      <dsp:spPr>
        <a:xfrm>
          <a:off x="0" y="1469453"/>
          <a:ext cx="10515600" cy="141243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t>Assessment tools are to be research-based, reliable instruments and provide data to:</a:t>
          </a:r>
        </a:p>
        <a:p>
          <a:pPr marL="0" lvl="0" indent="0" algn="l" defTabSz="977900">
            <a:lnSpc>
              <a:spcPct val="90000"/>
            </a:lnSpc>
            <a:spcBef>
              <a:spcPct val="0"/>
            </a:spcBef>
            <a:spcAft>
              <a:spcPct val="35000"/>
            </a:spcAft>
            <a:buNone/>
          </a:pPr>
          <a:r>
            <a:rPr lang="en-US" sz="1800" b="0" i="0" kern="1200" dirty="0"/>
            <a:t>1) determine instruction a</a:t>
          </a:r>
          <a:r>
            <a:rPr lang="en-US" sz="1800" kern="1200" dirty="0"/>
            <a:t>nd intervention </a:t>
          </a:r>
          <a:r>
            <a:rPr lang="en-US" sz="1800" b="0" i="0" kern="1200" dirty="0"/>
            <a:t>(C.R.S. 22-7-1004 (2)(a)).</a:t>
          </a:r>
          <a:endParaRPr lang="en-US" sz="1800" kern="1200" dirty="0"/>
        </a:p>
        <a:p>
          <a:pPr marL="0" lvl="0" indent="0" algn="l" defTabSz="977900">
            <a:lnSpc>
              <a:spcPct val="90000"/>
            </a:lnSpc>
            <a:spcBef>
              <a:spcPct val="0"/>
            </a:spcBef>
            <a:spcAft>
              <a:spcPct val="35000"/>
            </a:spcAft>
            <a:buNone/>
          </a:pPr>
          <a:r>
            <a:rPr lang="en-US" sz="1800" b="0" i="0" kern="1200" dirty="0"/>
            <a:t>2) inform individual learning plans (school readiness plan or kindergarten plan) to document </a:t>
          </a:r>
          <a:r>
            <a:rPr lang="en-US" sz="1800" kern="1200" dirty="0"/>
            <a:t>individual student needs and growth toward </a:t>
          </a:r>
          <a:r>
            <a:rPr lang="en-US" sz="1800" b="0" i="0" kern="1200" dirty="0"/>
            <a:t>kindergarten standards (C.R.S. 22-7-1014 (1)(a)). </a:t>
          </a:r>
          <a:endParaRPr lang="en-US" sz="1800" kern="1200" dirty="0"/>
        </a:p>
      </dsp:txBody>
      <dsp:txXfrm>
        <a:off x="68949" y="1538402"/>
        <a:ext cx="10377702" cy="1274532"/>
      </dsp:txXfrm>
    </dsp:sp>
    <dsp:sp modelId="{60C1BA3A-3D16-43E5-8268-2F93E01FE12A}">
      <dsp:nvSpPr>
        <dsp:cNvPr id="0" name=""/>
        <dsp:cNvSpPr/>
      </dsp:nvSpPr>
      <dsp:spPr>
        <a:xfrm>
          <a:off x="0" y="2894498"/>
          <a:ext cx="10515600" cy="133121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t>Data may not be used to deny a student admission or progression to kindergarten or first grade (C.R.S. 22-7-1004 (2)(a)).</a:t>
          </a:r>
          <a:endParaRPr lang="en-US" sz="2200" kern="1200" dirty="0"/>
        </a:p>
      </dsp:txBody>
      <dsp:txXfrm>
        <a:off x="64984" y="2959482"/>
        <a:ext cx="10385632" cy="12012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BD318-820A-4F54-8AAB-7C069FC7CD8A}">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84FF45-BA1C-482E-AE4A-922C9A2DE4BF}">
      <dsp:nvSpPr>
        <dsp:cNvPr id="0" name=""/>
        <dsp:cNvSpPr/>
      </dsp:nvSpPr>
      <dsp:spPr>
        <a:xfrm>
          <a:off x="0" y="531"/>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baseline="0" dirty="0"/>
            <a:t>Required</a:t>
          </a:r>
          <a:endParaRPr lang="en-US" sz="2000" kern="1200" dirty="0"/>
        </a:p>
      </dsp:txBody>
      <dsp:txXfrm>
        <a:off x="0" y="531"/>
        <a:ext cx="10515600" cy="435027"/>
      </dsp:txXfrm>
    </dsp:sp>
    <dsp:sp modelId="{0C264A30-926B-4C34-9EC5-9BCCA11C1D8A}">
      <dsp:nvSpPr>
        <dsp:cNvPr id="0" name=""/>
        <dsp:cNvSpPr/>
      </dsp:nvSpPr>
      <dsp:spPr>
        <a:xfrm>
          <a:off x="0" y="43555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D26B6B-49D7-4D76-A8F3-956FBE0E85A1}">
      <dsp:nvSpPr>
        <dsp:cNvPr id="0" name=""/>
        <dsp:cNvSpPr/>
      </dsp:nvSpPr>
      <dsp:spPr>
        <a:xfrm>
          <a:off x="0" y="435558"/>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baseline="0" dirty="0"/>
            <a:t>	Stated Purpose of Assessment </a:t>
          </a:r>
          <a:endParaRPr lang="en-US" sz="2000" kern="1200" dirty="0"/>
        </a:p>
      </dsp:txBody>
      <dsp:txXfrm>
        <a:off x="0" y="435558"/>
        <a:ext cx="10515600" cy="435027"/>
      </dsp:txXfrm>
    </dsp:sp>
    <dsp:sp modelId="{BB0A311F-10E5-4404-B8DF-ED0E76594F08}">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D130D9-6B98-4807-BE72-E34B421DA31C}">
      <dsp:nvSpPr>
        <dsp:cNvPr id="0" name=""/>
        <dsp:cNvSpPr/>
      </dsp:nvSpPr>
      <dsp:spPr>
        <a:xfrm>
          <a:off x="0" y="870586"/>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baseline="0" dirty="0"/>
            <a:t>	Assessment Administration Narrative</a:t>
          </a:r>
          <a:endParaRPr lang="en-US" sz="2000" kern="1200" dirty="0"/>
        </a:p>
      </dsp:txBody>
      <dsp:txXfrm>
        <a:off x="0" y="870586"/>
        <a:ext cx="10515600" cy="435027"/>
      </dsp:txXfrm>
    </dsp:sp>
    <dsp:sp modelId="{5D144B12-2A70-4B14-8C4C-31773C7423DB}">
      <dsp:nvSpPr>
        <dsp:cNvPr id="0" name=""/>
        <dsp:cNvSpPr/>
      </dsp:nvSpPr>
      <dsp:spPr>
        <a:xfrm>
          <a:off x="0" y="130561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9EAA65-8C69-4468-A8D5-AAA82C4791A5}">
      <dsp:nvSpPr>
        <dsp:cNvPr id="0" name=""/>
        <dsp:cNvSpPr/>
      </dsp:nvSpPr>
      <dsp:spPr>
        <a:xfrm>
          <a:off x="0" y="1305613"/>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baseline="0" dirty="0"/>
            <a:t>	Assessment Reporting Narrative</a:t>
          </a:r>
          <a:endParaRPr lang="en-US" sz="2000" kern="1200" dirty="0"/>
        </a:p>
      </dsp:txBody>
      <dsp:txXfrm>
        <a:off x="0" y="1305613"/>
        <a:ext cx="10515600" cy="435027"/>
      </dsp:txXfrm>
    </dsp:sp>
    <dsp:sp modelId="{10CB8298-98F9-4AFF-94AE-4B2533E4CB4E}">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F21D5-7269-4E80-AE20-DA2F5CB7B632}">
      <dsp:nvSpPr>
        <dsp:cNvPr id="0" name=""/>
        <dsp:cNvSpPr/>
      </dsp:nvSpPr>
      <dsp:spPr>
        <a:xfrm>
          <a:off x="0" y="1740641"/>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baseline="0" dirty="0"/>
            <a:t>	Standards Correspondence Worksheet </a:t>
          </a:r>
          <a:endParaRPr lang="en-US" sz="2000" kern="1200" dirty="0"/>
        </a:p>
      </dsp:txBody>
      <dsp:txXfrm>
        <a:off x="0" y="1740641"/>
        <a:ext cx="10515600" cy="435027"/>
      </dsp:txXfrm>
    </dsp:sp>
    <dsp:sp modelId="{3A953927-2ADC-4DF5-9D45-BB0F711F5141}">
      <dsp:nvSpPr>
        <dsp:cNvPr id="0" name=""/>
        <dsp:cNvSpPr/>
      </dsp:nvSpPr>
      <dsp:spPr>
        <a:xfrm>
          <a:off x="0" y="217566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147B06-A4DE-444F-ACE3-0A5339C2B7AC}">
      <dsp:nvSpPr>
        <dsp:cNvPr id="0" name=""/>
        <dsp:cNvSpPr/>
      </dsp:nvSpPr>
      <dsp:spPr>
        <a:xfrm>
          <a:off x="0" y="2175669"/>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baseline="0" dirty="0"/>
            <a:t>	Technical Evaluation of Assessment</a:t>
          </a:r>
          <a:endParaRPr lang="en-US" sz="2000" kern="1200" dirty="0"/>
        </a:p>
      </dsp:txBody>
      <dsp:txXfrm>
        <a:off x="0" y="2175669"/>
        <a:ext cx="10515600" cy="435027"/>
      </dsp:txXfrm>
    </dsp:sp>
    <dsp:sp modelId="{13A985C6-5796-435B-936A-5C058602E325}">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5D0258-0DAB-4B18-9C2F-99204CA508E9}">
      <dsp:nvSpPr>
        <dsp:cNvPr id="0" name=""/>
        <dsp:cNvSpPr/>
      </dsp:nvSpPr>
      <dsp:spPr>
        <a:xfrm>
          <a:off x="0" y="2610696"/>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	Assessment Materials (not available online)</a:t>
          </a:r>
        </a:p>
      </dsp:txBody>
      <dsp:txXfrm>
        <a:off x="0" y="2610696"/>
        <a:ext cx="10515600" cy="435027"/>
      </dsp:txXfrm>
    </dsp:sp>
    <dsp:sp modelId="{B881211A-2524-47CC-8C37-1990233501DC}">
      <dsp:nvSpPr>
        <dsp:cNvPr id="0" name=""/>
        <dsp:cNvSpPr/>
      </dsp:nvSpPr>
      <dsp:spPr>
        <a:xfrm>
          <a:off x="0" y="30457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D88F69-31E8-4961-8EF3-12E4D35CC24A}">
      <dsp:nvSpPr>
        <dsp:cNvPr id="0" name=""/>
        <dsp:cNvSpPr/>
      </dsp:nvSpPr>
      <dsp:spPr>
        <a:xfrm>
          <a:off x="0" y="3045724"/>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baseline="0" dirty="0"/>
            <a:t>Optional</a:t>
          </a:r>
          <a:endParaRPr lang="en-US" sz="2000" kern="1200" dirty="0"/>
        </a:p>
      </dsp:txBody>
      <dsp:txXfrm>
        <a:off x="0" y="3045724"/>
        <a:ext cx="10515600" cy="435027"/>
      </dsp:txXfrm>
    </dsp:sp>
    <dsp:sp modelId="{33E675E2-9A66-413E-84E7-9A07656B0817}">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4CBB64-D3F0-403F-8568-D855B434B92C}">
      <dsp:nvSpPr>
        <dsp:cNvPr id="0" name=""/>
        <dsp:cNvSpPr/>
      </dsp:nvSpPr>
      <dsp:spPr>
        <a:xfrm>
          <a:off x="0" y="3480751"/>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baseline="0" dirty="0"/>
            <a:t>	Cultural and Linguistic Diversity</a:t>
          </a:r>
          <a:endParaRPr lang="en-US" sz="2000" kern="1200" dirty="0"/>
        </a:p>
      </dsp:txBody>
      <dsp:txXfrm>
        <a:off x="0" y="3480751"/>
        <a:ext cx="10515600" cy="435027"/>
      </dsp:txXfrm>
    </dsp:sp>
    <dsp:sp modelId="{B1E35B39-81AA-4754-83F9-6C5C57D63C32}">
      <dsp:nvSpPr>
        <dsp:cNvPr id="0" name=""/>
        <dsp:cNvSpPr/>
      </dsp:nvSpPr>
      <dsp:spPr>
        <a:xfrm>
          <a:off x="0" y="391577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1D54A1-6E56-4AEE-8E2A-EA17F83F7050}">
      <dsp:nvSpPr>
        <dsp:cNvPr id="0" name=""/>
        <dsp:cNvSpPr/>
      </dsp:nvSpPr>
      <dsp:spPr>
        <a:xfrm>
          <a:off x="0" y="3915779"/>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baseline="0" dirty="0"/>
            <a:t>	Dyslexia Early Indicators of Risk</a:t>
          </a:r>
          <a:endParaRPr lang="en-US" sz="2000" kern="1200" dirty="0"/>
        </a:p>
      </dsp:txBody>
      <dsp:txXfrm>
        <a:off x="0" y="3915779"/>
        <a:ext cx="10515600" cy="4350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64452-8369-42AE-87C5-9E5DCC4BF4C9}">
      <dsp:nvSpPr>
        <dsp:cNvPr id="0" name=""/>
        <dsp:cNvSpPr/>
      </dsp:nvSpPr>
      <dsp:spPr>
        <a:xfrm>
          <a:off x="862900" y="653021"/>
          <a:ext cx="1306125" cy="1306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EE0443-F1C1-49C0-89AB-0CF28D180428}">
      <dsp:nvSpPr>
        <dsp:cNvPr id="0" name=""/>
        <dsp:cNvSpPr/>
      </dsp:nvSpPr>
      <dsp:spPr>
        <a:xfrm>
          <a:off x="64713" y="2420014"/>
          <a:ext cx="2902500" cy="13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dirty="0"/>
            <a:t>Purpose: </a:t>
          </a:r>
          <a:r>
            <a:rPr lang="en-US" sz="1400" kern="1200" dirty="0"/>
            <a:t>Provide additional rigor to the technical merit review process for each KSR assessment.</a:t>
          </a:r>
        </a:p>
      </dsp:txBody>
      <dsp:txXfrm>
        <a:off x="64713" y="2420014"/>
        <a:ext cx="2902500" cy="1305000"/>
      </dsp:txXfrm>
    </dsp:sp>
    <dsp:sp modelId="{87120EC8-9BAF-4545-A4C6-E7AA0B2FAAB2}">
      <dsp:nvSpPr>
        <dsp:cNvPr id="0" name=""/>
        <dsp:cNvSpPr/>
      </dsp:nvSpPr>
      <dsp:spPr>
        <a:xfrm>
          <a:off x="4273338" y="653021"/>
          <a:ext cx="1306125" cy="1306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054578-4263-450C-98AD-4A91F4F66BEC}">
      <dsp:nvSpPr>
        <dsp:cNvPr id="0" name=""/>
        <dsp:cNvSpPr/>
      </dsp:nvSpPr>
      <dsp:spPr>
        <a:xfrm>
          <a:off x="3475150" y="2420014"/>
          <a:ext cx="2902500" cy="13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Reference the Marzano Research report for information on the technical strengths and weaknesses of each of the 11 assessments submitted to CDE as part of the application process to be reviewed for KSR assessment tools.</a:t>
          </a:r>
        </a:p>
      </dsp:txBody>
      <dsp:txXfrm>
        <a:off x="3475150" y="2420014"/>
        <a:ext cx="2902500" cy="1305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B2DE2-1A71-4AD8-ABE4-10348DBF454B}">
      <dsp:nvSpPr>
        <dsp:cNvPr id="0" name=""/>
        <dsp:cNvSpPr/>
      </dsp:nvSpPr>
      <dsp:spPr>
        <a:xfrm>
          <a:off x="3814" y="579574"/>
          <a:ext cx="0" cy="4431951"/>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E0053D-915E-455A-8E59-74E751D60C57}">
      <dsp:nvSpPr>
        <dsp:cNvPr id="0" name=""/>
        <dsp:cNvSpPr/>
      </dsp:nvSpPr>
      <dsp:spPr>
        <a:xfrm>
          <a:off x="126924" y="727306"/>
          <a:ext cx="2330960" cy="1994378"/>
        </a:xfrm>
        <a:prstGeom prst="rect">
          <a:avLst/>
        </a:prstGeom>
        <a:blipFill rotWithShape="1">
          <a:blip xmlns:r="http://schemas.openxmlformats.org/officeDocument/2006/relationships" r:embed="rId1"/>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77FAD5-D75E-4C87-B2A5-A6B4B7FA3702}">
      <dsp:nvSpPr>
        <dsp:cNvPr id="0" name=""/>
        <dsp:cNvSpPr/>
      </dsp:nvSpPr>
      <dsp:spPr>
        <a:xfrm>
          <a:off x="126924" y="2721684"/>
          <a:ext cx="2330960" cy="2289841"/>
        </a:xfrm>
        <a:prstGeom prst="rect">
          <a:avLst/>
        </a:prstGeom>
        <a:noFill/>
        <a:ln>
          <a:noFill/>
        </a:ln>
        <a:effectLst/>
      </dsp:spPr>
      <dsp:style>
        <a:lnRef idx="0">
          <a:scrgbClr r="0" g="0" b="0"/>
        </a:lnRef>
        <a:fillRef idx="0">
          <a:scrgbClr r="0" g="0" b="0"/>
        </a:fillRef>
        <a:effectRef idx="0">
          <a:scrgbClr r="0" g="0" b="0"/>
        </a:effectRef>
        <a:fontRef idx="minor"/>
      </dsp:style>
    </dsp:sp>
    <dsp:sp modelId="{690A5CF3-5166-484F-9E24-4F0009AF6CA9}">
      <dsp:nvSpPr>
        <dsp:cNvPr id="0" name=""/>
        <dsp:cNvSpPr/>
      </dsp:nvSpPr>
      <dsp:spPr>
        <a:xfrm>
          <a:off x="3814" y="87135"/>
          <a:ext cx="2462195" cy="4924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Part II Applications</a:t>
          </a:r>
        </a:p>
      </dsp:txBody>
      <dsp:txXfrm>
        <a:off x="3814" y="87135"/>
        <a:ext cx="2462195" cy="492439"/>
      </dsp:txXfrm>
    </dsp:sp>
    <dsp:sp modelId="{6F4B6CFB-085B-4E35-92DF-C690173E57A8}">
      <dsp:nvSpPr>
        <dsp:cNvPr id="0" name=""/>
        <dsp:cNvSpPr/>
      </dsp:nvSpPr>
      <dsp:spPr>
        <a:xfrm>
          <a:off x="3022624" y="579574"/>
          <a:ext cx="0" cy="4431951"/>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0977A4-5C02-44C5-98F8-FBD8AEFCD177}">
      <dsp:nvSpPr>
        <dsp:cNvPr id="0" name=""/>
        <dsp:cNvSpPr/>
      </dsp:nvSpPr>
      <dsp:spPr>
        <a:xfrm>
          <a:off x="3145734" y="727306"/>
          <a:ext cx="2330960" cy="1994378"/>
        </a:xfrm>
        <a:prstGeom prst="rect">
          <a:avLst/>
        </a:prstGeom>
        <a:blipFill dpi="0" rotWithShape="1">
          <a:blip xmlns:r="http://schemas.openxmlformats.org/officeDocument/2006/relationships" r:embed="rId2"/>
          <a:srcRect/>
          <a:stretch>
            <a:fillRect t="18659" b="1865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CF482B-D2A2-4DE4-8182-D6348C30C064}">
      <dsp:nvSpPr>
        <dsp:cNvPr id="0" name=""/>
        <dsp:cNvSpPr/>
      </dsp:nvSpPr>
      <dsp:spPr>
        <a:xfrm>
          <a:off x="3145734" y="2721684"/>
          <a:ext cx="2330960" cy="2289841"/>
        </a:xfrm>
        <a:prstGeom prst="rect">
          <a:avLst/>
        </a:prstGeom>
        <a:noFill/>
        <a:ln>
          <a:noFill/>
        </a:ln>
        <a:effectLst/>
      </dsp:spPr>
      <dsp:style>
        <a:lnRef idx="0">
          <a:scrgbClr r="0" g="0" b="0"/>
        </a:lnRef>
        <a:fillRef idx="0">
          <a:scrgbClr r="0" g="0" b="0"/>
        </a:fillRef>
        <a:effectRef idx="0">
          <a:scrgbClr r="0" g="0" b="0"/>
        </a:effectRef>
        <a:fontRef idx="minor"/>
      </dsp:style>
    </dsp:sp>
    <dsp:sp modelId="{78C35140-DCAF-4173-B850-FE2C27AFC05D}">
      <dsp:nvSpPr>
        <dsp:cNvPr id="0" name=""/>
        <dsp:cNvSpPr/>
      </dsp:nvSpPr>
      <dsp:spPr>
        <a:xfrm>
          <a:off x="3022624" y="87135"/>
          <a:ext cx="2462195" cy="4924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Assessment Applications</a:t>
          </a:r>
        </a:p>
      </dsp:txBody>
      <dsp:txXfrm>
        <a:off x="3022624" y="87135"/>
        <a:ext cx="2462195" cy="492439"/>
      </dsp:txXfrm>
    </dsp:sp>
    <dsp:sp modelId="{7508BF7A-DEE8-4CFD-899E-659556C60066}">
      <dsp:nvSpPr>
        <dsp:cNvPr id="0" name=""/>
        <dsp:cNvSpPr/>
      </dsp:nvSpPr>
      <dsp:spPr>
        <a:xfrm>
          <a:off x="6041434" y="579574"/>
          <a:ext cx="0" cy="4431951"/>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609A4E-8F94-4A21-80AF-411469DE7AA7}">
      <dsp:nvSpPr>
        <dsp:cNvPr id="0" name=""/>
        <dsp:cNvSpPr/>
      </dsp:nvSpPr>
      <dsp:spPr>
        <a:xfrm>
          <a:off x="6164544" y="727306"/>
          <a:ext cx="2330960" cy="1994378"/>
        </a:xfrm>
        <a:prstGeom prst="rect">
          <a:avLst/>
        </a:prstGeom>
        <a:blipFill rotWithShape="1">
          <a:blip xmlns:r="http://schemas.openxmlformats.org/officeDocument/2006/relationships" r:embed="rId3"/>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3867A5-8B4A-4A75-8CC8-2DCC29B6741B}">
      <dsp:nvSpPr>
        <dsp:cNvPr id="0" name=""/>
        <dsp:cNvSpPr/>
      </dsp:nvSpPr>
      <dsp:spPr>
        <a:xfrm>
          <a:off x="6164544" y="2721684"/>
          <a:ext cx="2330960" cy="2289841"/>
        </a:xfrm>
        <a:prstGeom prst="rect">
          <a:avLst/>
        </a:prstGeom>
        <a:noFill/>
        <a:ln>
          <a:noFill/>
        </a:ln>
        <a:effectLst/>
      </dsp:spPr>
      <dsp:style>
        <a:lnRef idx="0">
          <a:scrgbClr r="0" g="0" b="0"/>
        </a:lnRef>
        <a:fillRef idx="0">
          <a:scrgbClr r="0" g="0" b="0"/>
        </a:fillRef>
        <a:effectRef idx="0">
          <a:scrgbClr r="0" g="0" b="0"/>
        </a:effectRef>
        <a:fontRef idx="minor"/>
      </dsp:style>
    </dsp:sp>
    <dsp:sp modelId="{5D4E8272-9C62-4393-BFF8-66E8259B3C30}">
      <dsp:nvSpPr>
        <dsp:cNvPr id="0" name=""/>
        <dsp:cNvSpPr/>
      </dsp:nvSpPr>
      <dsp:spPr>
        <a:xfrm>
          <a:off x="6041434" y="87135"/>
          <a:ext cx="2462195" cy="4924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Choose the assessment</a:t>
          </a:r>
        </a:p>
      </dsp:txBody>
      <dsp:txXfrm>
        <a:off x="6041434" y="87135"/>
        <a:ext cx="2462195" cy="492439"/>
      </dsp:txXfrm>
    </dsp:sp>
    <dsp:sp modelId="{E029E317-3F0D-48E3-9A34-7476180837CD}">
      <dsp:nvSpPr>
        <dsp:cNvPr id="0" name=""/>
        <dsp:cNvSpPr/>
      </dsp:nvSpPr>
      <dsp:spPr>
        <a:xfrm>
          <a:off x="9060243" y="579574"/>
          <a:ext cx="0" cy="4431951"/>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82C57D-1941-45B9-9E49-903E78DF39D6}">
      <dsp:nvSpPr>
        <dsp:cNvPr id="0" name=""/>
        <dsp:cNvSpPr/>
      </dsp:nvSpPr>
      <dsp:spPr>
        <a:xfrm>
          <a:off x="9183353" y="727306"/>
          <a:ext cx="2330960" cy="1994378"/>
        </a:xfrm>
        <a:prstGeom prst="rect">
          <a:avLst/>
        </a:prstGeom>
        <a:blipFill rotWithShape="1">
          <a:blip xmlns:r="http://schemas.openxmlformats.org/officeDocument/2006/relationships" r:embed="rId4"/>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C08C0F-B593-4E14-97CC-A7AC926CEB57}">
      <dsp:nvSpPr>
        <dsp:cNvPr id="0" name=""/>
        <dsp:cNvSpPr/>
      </dsp:nvSpPr>
      <dsp:spPr>
        <a:xfrm>
          <a:off x="9183353" y="2721684"/>
          <a:ext cx="2330960" cy="2289841"/>
        </a:xfrm>
        <a:prstGeom prst="rect">
          <a:avLst/>
        </a:prstGeom>
        <a:noFill/>
        <a:ln>
          <a:noFill/>
        </a:ln>
        <a:effectLst/>
      </dsp:spPr>
      <dsp:style>
        <a:lnRef idx="0">
          <a:scrgbClr r="0" g="0" b="0"/>
        </a:lnRef>
        <a:fillRef idx="0">
          <a:scrgbClr r="0" g="0" b="0"/>
        </a:fillRef>
        <a:effectRef idx="0">
          <a:scrgbClr r="0" g="0" b="0"/>
        </a:effectRef>
        <a:fontRef idx="minor"/>
      </dsp:style>
    </dsp:sp>
    <dsp:sp modelId="{89B1EEDE-558D-491C-8EB5-F6659D3E4512}">
      <dsp:nvSpPr>
        <dsp:cNvPr id="0" name=""/>
        <dsp:cNvSpPr/>
      </dsp:nvSpPr>
      <dsp:spPr>
        <a:xfrm>
          <a:off x="9060243" y="87135"/>
          <a:ext cx="2462195" cy="4924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Correspondence Excel</a:t>
          </a:r>
        </a:p>
      </dsp:txBody>
      <dsp:txXfrm>
        <a:off x="9060243" y="87135"/>
        <a:ext cx="2462195" cy="492439"/>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3/13/2024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358231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2073504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1892540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2318427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880008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871817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3542398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8732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8051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2089615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lnSpc>
                <a:spcPct val="107000"/>
              </a:lnSpc>
              <a:spcBef>
                <a:spcPts val="0"/>
              </a:spcBef>
              <a:spcAft>
                <a:spcPts val="0"/>
              </a:spcAft>
            </a:pPr>
            <a:endParaRPr dirty="0"/>
          </a:p>
        </p:txBody>
      </p:sp>
      <p:sp>
        <p:nvSpPr>
          <p:cNvPr id="305" name="Google Shape;30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3276223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1000"/>
              </a:spcBef>
              <a:spcAft>
                <a:spcPts val="0"/>
              </a:spcAft>
              <a:buClr>
                <a:schemeClr val="dk2"/>
              </a:buClr>
              <a:buSzPct val="88235"/>
              <a:buFont typeface="Arial" panose="020B0604020202020204" pitchFamily="34" charset="0"/>
              <a:buNone/>
            </a:pPr>
            <a:endParaRPr lang="en-US" b="0" i="0" dirty="0">
              <a:solidFill>
                <a:srgbClr val="333333"/>
              </a:solidFill>
              <a:latin typeface="Source Sans Pro"/>
              <a:ea typeface="Source Sans Pro"/>
              <a:cs typeface="Source Sans Pro"/>
              <a:sym typeface="Source Sans Pro"/>
            </a:endParaRPr>
          </a:p>
        </p:txBody>
      </p:sp>
      <p:sp>
        <p:nvSpPr>
          <p:cNvPr id="388" name="Google Shape;388;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6" name="Google Shape;2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2438722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2411325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3220306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2347128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2707150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879369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SourceSansProRegular"/>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2660965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3637667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1599677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2996470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2685496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4020875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1058375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3891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3/13/2024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9" r:id="rId11"/>
    <p:sldLayoutId id="214748366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7.pn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Kindergarten School Readiness Assessment Tool Webinar</a:t>
            </a:r>
          </a:p>
        </p:txBody>
      </p:sp>
      <p:sp>
        <p:nvSpPr>
          <p:cNvPr id="3" name="Subtitle 2"/>
          <p:cNvSpPr>
            <a:spLocks noGrp="1"/>
          </p:cNvSpPr>
          <p:nvPr>
            <p:ph type="subTitle" idx="1"/>
          </p:nvPr>
        </p:nvSpPr>
        <p:spPr/>
        <p:txBody>
          <a:bodyPr/>
          <a:lstStyle/>
          <a:p>
            <a:r>
              <a:rPr lang="en-US" dirty="0"/>
              <a:t>March 12, 2024</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0B90B-5669-094D-C43B-31ECC2997B4B}"/>
              </a:ext>
            </a:extLst>
          </p:cNvPr>
          <p:cNvSpPr>
            <a:spLocks noGrp="1"/>
          </p:cNvSpPr>
          <p:nvPr>
            <p:ph type="title"/>
          </p:nvPr>
        </p:nvSpPr>
        <p:spPr/>
        <p:txBody>
          <a:bodyPr/>
          <a:lstStyle/>
          <a:p>
            <a:r>
              <a:rPr lang="en-US" dirty="0"/>
              <a:t>Application: Optional Criteria</a:t>
            </a:r>
          </a:p>
        </p:txBody>
      </p:sp>
      <p:pic>
        <p:nvPicPr>
          <p:cNvPr id="6" name="Content Placeholder 5" descr="Optional Early Reading and Culturally Linguistically Diverse Criteria">
            <a:extLst>
              <a:ext uri="{FF2B5EF4-FFF2-40B4-BE49-F238E27FC236}">
                <a16:creationId xmlns:a16="http://schemas.microsoft.com/office/drawing/2014/main" id="{FAED9AD9-C5CD-CF5C-FC76-77169CA1C8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565" y="1103700"/>
            <a:ext cx="10109201" cy="5861509"/>
          </a:xfrm>
        </p:spPr>
      </p:pic>
      <p:sp>
        <p:nvSpPr>
          <p:cNvPr id="4" name="Slide Number Placeholder 3">
            <a:extLst>
              <a:ext uri="{FF2B5EF4-FFF2-40B4-BE49-F238E27FC236}">
                <a16:creationId xmlns:a16="http://schemas.microsoft.com/office/drawing/2014/main" id="{A2B8D646-4408-8789-393F-2B6879B3E99B}"/>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825977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981AD62-F69D-5218-78C9-E9534B6A1AA2}"/>
              </a:ext>
            </a:extLst>
          </p:cNvPr>
          <p:cNvGraphicFramePr>
            <a:graphicFrameLocks noGrp="1"/>
          </p:cNvGraphicFramePr>
          <p:nvPr>
            <p:ph idx="4294967295"/>
            <p:extLst>
              <p:ext uri="{D42A27DB-BD31-4B8C-83A1-F6EECF244321}">
                <p14:modId xmlns:p14="http://schemas.microsoft.com/office/powerpoint/2010/main" val="2490926815"/>
              </p:ext>
            </p:extLst>
          </p:nvPr>
        </p:nvGraphicFramePr>
        <p:xfrm>
          <a:off x="516836" y="516833"/>
          <a:ext cx="11220052" cy="5770712"/>
        </p:xfrm>
        <a:graphic>
          <a:graphicData uri="http://schemas.openxmlformats.org/drawingml/2006/table">
            <a:tbl>
              <a:tblPr firstRow="1" bandRow="1">
                <a:tableStyleId>{93296810-A885-4BE3-A3E7-6D5BEEA58F35}</a:tableStyleId>
              </a:tblPr>
              <a:tblGrid>
                <a:gridCol w="5601053">
                  <a:extLst>
                    <a:ext uri="{9D8B030D-6E8A-4147-A177-3AD203B41FA5}">
                      <a16:colId xmlns:a16="http://schemas.microsoft.com/office/drawing/2014/main" val="1862525579"/>
                    </a:ext>
                  </a:extLst>
                </a:gridCol>
                <a:gridCol w="5618999">
                  <a:extLst>
                    <a:ext uri="{9D8B030D-6E8A-4147-A177-3AD203B41FA5}">
                      <a16:colId xmlns:a16="http://schemas.microsoft.com/office/drawing/2014/main" val="1274882269"/>
                    </a:ext>
                  </a:extLst>
                </a:gridCol>
              </a:tblGrid>
              <a:tr h="1117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Updates to the Assessment Review Process</a:t>
                      </a:r>
                    </a:p>
                  </a:txBody>
                  <a:tcPr marL="91329" marR="91329" marT="45664" marB="45664"/>
                </a:tc>
                <a:tc>
                  <a:txBody>
                    <a:bodyPr/>
                    <a:lstStyle/>
                    <a:p>
                      <a:r>
                        <a:rPr lang="en-US" sz="2200" dirty="0"/>
                        <a:t>Data Source</a:t>
                      </a:r>
                    </a:p>
                  </a:txBody>
                  <a:tcPr marL="91329" marR="91329" marT="45664" marB="45664"/>
                </a:tc>
                <a:extLst>
                  <a:ext uri="{0D108BD9-81ED-4DB2-BD59-A6C34878D82A}">
                    <a16:rowId xmlns:a16="http://schemas.microsoft.com/office/drawing/2014/main" val="979696591"/>
                  </a:ext>
                </a:extLst>
              </a:tr>
              <a:tr h="2559477">
                <a:tc>
                  <a:txBody>
                    <a:bodyPr/>
                    <a:lstStyle/>
                    <a:p>
                      <a:pPr marL="285750" indent="-285750">
                        <a:buFont typeface="Arial" panose="020B0604020202020204" pitchFamily="34" charset="0"/>
                        <a:buChar char="•"/>
                      </a:pPr>
                      <a:r>
                        <a:rPr lang="en-US" sz="2000" dirty="0"/>
                        <a:t>Standards-Assessment Correspondence Protocol</a:t>
                      </a:r>
                    </a:p>
                    <a:p>
                      <a:pPr marL="285750" indent="-285750">
                        <a:buFont typeface="Arial" panose="020B0604020202020204" pitchFamily="34" charset="0"/>
                        <a:buChar char="•"/>
                      </a:pPr>
                      <a:r>
                        <a:rPr lang="en-US" sz="2000" dirty="0"/>
                        <a:t>Collected cost, duration, and frequency of required professional development, including IRR.</a:t>
                      </a:r>
                    </a:p>
                    <a:p>
                      <a:pPr marL="285750" indent="-285750">
                        <a:buFont typeface="Arial" panose="020B0604020202020204" pitchFamily="34" charset="0"/>
                        <a:buChar char="•"/>
                      </a:pPr>
                      <a:r>
                        <a:rPr lang="en-US" sz="2000" dirty="0"/>
                        <a:t>External evaluation of technical merit.</a:t>
                      </a:r>
                    </a:p>
                    <a:p>
                      <a:pPr marL="285750" indent="-285750">
                        <a:buFont typeface="Arial" panose="020B0604020202020204" pitchFamily="34" charset="0"/>
                        <a:buChar char="•"/>
                      </a:pPr>
                      <a:r>
                        <a:rPr lang="en-US" sz="2000" dirty="0"/>
                        <a:t>Optional process to demonstrate alignment to stages of second language acquisition</a:t>
                      </a:r>
                    </a:p>
                  </a:txBody>
                  <a:tcPr marL="91329" marR="91329" marT="45664" marB="456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Pre-K to K Assessment Alignment Project Findings: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CAS are well-aligned with national research.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Consensus on correspondence between standards and assessment measures is difficult to achieve.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Training for inter-rater reliability and assessing with fidelity differed by tool.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Assessment must be valid and reliable for all students.</a:t>
                      </a:r>
                    </a:p>
                  </a:txBody>
                  <a:tcPr marL="91329" marR="91329" marT="45664" marB="45664"/>
                </a:tc>
                <a:extLst>
                  <a:ext uri="{0D108BD9-81ED-4DB2-BD59-A6C34878D82A}">
                    <a16:rowId xmlns:a16="http://schemas.microsoft.com/office/drawing/2014/main" val="2874371301"/>
                  </a:ext>
                </a:extLst>
              </a:tr>
              <a:tr h="909116">
                <a:tc>
                  <a:txBody>
                    <a:bodyPr/>
                    <a:lstStyle/>
                    <a:p>
                      <a:pPr marL="285750" indent="-285750">
                        <a:buFont typeface="Arial" panose="020B0604020202020204" pitchFamily="34" charset="0"/>
                        <a:buChar char="•"/>
                      </a:pPr>
                      <a:r>
                        <a:rPr lang="en-US" sz="2000" dirty="0"/>
                        <a:t>All new and currently approved vendors/researchers were required to reapply</a:t>
                      </a:r>
                    </a:p>
                  </a:txBody>
                  <a:tcPr marL="91329" marR="91329" marT="45664" marB="45664"/>
                </a:tc>
                <a:tc>
                  <a:txBody>
                    <a:bodyPr/>
                    <a:lstStyle/>
                    <a:p>
                      <a:pPr marL="285750" indent="-285750">
                        <a:buFont typeface="Arial" panose="020B0604020202020204" pitchFamily="34" charset="0"/>
                        <a:buChar char="•"/>
                      </a:pPr>
                      <a:r>
                        <a:rPr lang="en-US" sz="2000" dirty="0"/>
                        <a:t>The initial review of KSR assessment tools was in 2012.</a:t>
                      </a:r>
                    </a:p>
                  </a:txBody>
                  <a:tcPr marL="91329" marR="91329" marT="45664" marB="45664"/>
                </a:tc>
                <a:extLst>
                  <a:ext uri="{0D108BD9-81ED-4DB2-BD59-A6C34878D82A}">
                    <a16:rowId xmlns:a16="http://schemas.microsoft.com/office/drawing/2014/main" val="1043511592"/>
                  </a:ext>
                </a:extLst>
              </a:tr>
              <a:tr h="909116">
                <a:tc>
                  <a:txBody>
                    <a:bodyPr/>
                    <a:lstStyle/>
                    <a:p>
                      <a:pPr marL="285750" indent="-285750">
                        <a:buFont typeface="Arial" panose="020B0604020202020204" pitchFamily="34" charset="0"/>
                        <a:buChar char="•"/>
                      </a:pPr>
                      <a:r>
                        <a:rPr lang="en-US" sz="2000" dirty="0"/>
                        <a:t>Assessment tools must assess at minimum one required domain.</a:t>
                      </a:r>
                    </a:p>
                  </a:txBody>
                  <a:tcPr marL="91329" marR="91329" marT="45664" marB="45664"/>
                </a:tc>
                <a:tc>
                  <a:txBody>
                    <a:bodyPr/>
                    <a:lstStyle/>
                    <a:p>
                      <a:pPr marL="285750" indent="-285750">
                        <a:buFont typeface="Arial" panose="020B0604020202020204" pitchFamily="34" charset="0"/>
                        <a:buChar char="•"/>
                      </a:pPr>
                      <a:r>
                        <a:rPr lang="en-US" sz="2000" dirty="0"/>
                        <a:t>Systematic review of charter school waivers and partnership with the Schools of Choice Office.</a:t>
                      </a:r>
                    </a:p>
                  </a:txBody>
                  <a:tcPr marL="91329" marR="91329" marT="45664" marB="45664"/>
                </a:tc>
                <a:extLst>
                  <a:ext uri="{0D108BD9-81ED-4DB2-BD59-A6C34878D82A}">
                    <a16:rowId xmlns:a16="http://schemas.microsoft.com/office/drawing/2014/main" val="1578496804"/>
                  </a:ext>
                </a:extLst>
              </a:tr>
            </a:tbl>
          </a:graphicData>
        </a:graphic>
      </p:graphicFrame>
      <p:sp>
        <p:nvSpPr>
          <p:cNvPr id="4" name="Slide Number Placeholder 3">
            <a:extLst>
              <a:ext uri="{FF2B5EF4-FFF2-40B4-BE49-F238E27FC236}">
                <a16:creationId xmlns:a16="http://schemas.microsoft.com/office/drawing/2014/main" id="{A01ED128-D770-782E-CB24-EF440E4ABE51}"/>
              </a:ext>
              <a:ext uri="{C183D7F6-B498-43B3-948B-1728B52AA6E4}">
                <adec:decorative xmlns:adec="http://schemas.microsoft.com/office/drawing/2017/decorative" val="0"/>
              </a:ext>
            </a:extLst>
          </p:cNvPr>
          <p:cNvSpPr>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111537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05FA5-5528-8249-DB94-AC39339E826B}"/>
              </a:ext>
            </a:extLst>
          </p:cNvPr>
          <p:cNvSpPr>
            <a:spLocks noGrp="1"/>
          </p:cNvSpPr>
          <p:nvPr>
            <p:ph type="title"/>
          </p:nvPr>
        </p:nvSpPr>
        <p:spPr/>
        <p:txBody>
          <a:bodyPr/>
          <a:lstStyle/>
          <a:p>
            <a:r>
              <a:rPr lang="en-US" dirty="0"/>
              <a:t>Assessment Tool Resources</a:t>
            </a:r>
          </a:p>
        </p:txBody>
      </p:sp>
      <p:graphicFrame>
        <p:nvGraphicFramePr>
          <p:cNvPr id="6" name="Content Placeholder 2" descr="Required&#10; Stated Purpose of Assessment &#10; Assessment Administration Narrative&#10; Assessment Reporting Narrative&#10; Standards Correspondence Worksheet &#10; Technical Evaluation of Assessment&#10; Assessment Materials (not available online)&#10;Optional&#10; Cultural and Linguistic Diversity&#10; Dyslexia Early Indicators of Risk&#10;">
            <a:extLst>
              <a:ext uri="{FF2B5EF4-FFF2-40B4-BE49-F238E27FC236}">
                <a16:creationId xmlns:a16="http://schemas.microsoft.com/office/drawing/2014/main" id="{800C488E-D321-D542-B452-DF1C5322D0E5}"/>
              </a:ext>
            </a:extLst>
          </p:cNvPr>
          <p:cNvGraphicFramePr>
            <a:graphicFrameLocks noGrp="1"/>
          </p:cNvGraphicFramePr>
          <p:nvPr>
            <p:ph idx="1"/>
            <p:extLst>
              <p:ext uri="{D42A27DB-BD31-4B8C-83A1-F6EECF244321}">
                <p14:modId xmlns:p14="http://schemas.microsoft.com/office/powerpoint/2010/main" val="3228874991"/>
              </p:ext>
            </p:extLst>
          </p:nvPr>
        </p:nvGraphicFramePr>
        <p:xfrm>
          <a:off x="838200" y="155448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0C525ED-61C2-A6C9-95CA-C33D95E92FDF}"/>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2614945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00EF68-6177-DA64-776E-C6C3D232301E}"/>
              </a:ext>
            </a:extLst>
          </p:cNvPr>
          <p:cNvSpPr>
            <a:spLocks noGrp="1"/>
          </p:cNvSpPr>
          <p:nvPr>
            <p:ph type="ctrTitle"/>
          </p:nvPr>
        </p:nvSpPr>
        <p:spPr/>
        <p:txBody>
          <a:bodyPr/>
          <a:lstStyle/>
          <a:p>
            <a:r>
              <a:rPr lang="en-US" dirty="0"/>
              <a:t>Resources to Support Selection</a:t>
            </a:r>
          </a:p>
        </p:txBody>
      </p:sp>
      <p:sp>
        <p:nvSpPr>
          <p:cNvPr id="4" name="Slide Number Placeholder 3">
            <a:extLst>
              <a:ext uri="{FF2B5EF4-FFF2-40B4-BE49-F238E27FC236}">
                <a16:creationId xmlns:a16="http://schemas.microsoft.com/office/drawing/2014/main" id="{4CF7934B-7011-01D9-D5D5-33AF1E65A9B7}"/>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1225314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Image of Crosswalk of Approved List of KSR Assessment tools">
            <a:extLst>
              <a:ext uri="{FF2B5EF4-FFF2-40B4-BE49-F238E27FC236}">
                <a16:creationId xmlns:a16="http://schemas.microsoft.com/office/drawing/2014/main" id="{7A394679-8002-2632-0CFE-E9F30D82BE57}"/>
              </a:ext>
            </a:extLst>
          </p:cNvPr>
          <p:cNvPicPr>
            <a:picLocks noChangeAspect="1"/>
          </p:cNvPicPr>
          <p:nvPr/>
        </p:nvPicPr>
        <p:blipFill rotWithShape="1">
          <a:blip r:embed="rId3"/>
          <a:srcRect t="29113" r="-1" b="9822"/>
          <a:stretch/>
        </p:blipFill>
        <p:spPr>
          <a:xfrm>
            <a:off x="-1" y="10"/>
            <a:ext cx="12228129" cy="4666928"/>
          </a:xfrm>
          <a:prstGeom prst="rect">
            <a:avLst/>
          </a:prstGeom>
        </p:spPr>
      </p:pic>
      <p:grpSp>
        <p:nvGrpSpPr>
          <p:cNvPr id="35" name="Group 34">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30" name="Freeform: Shape 29">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33" name="Freeform: Shape 32">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49099A32-8D59-56C6-CA96-113182C1E5DF}"/>
              </a:ext>
            </a:extLst>
          </p:cNvPr>
          <p:cNvSpPr>
            <a:spLocks noGrp="1"/>
          </p:cNvSpPr>
          <p:nvPr>
            <p:ph type="title"/>
          </p:nvPr>
        </p:nvSpPr>
        <p:spPr>
          <a:xfrm>
            <a:off x="804672" y="4551037"/>
            <a:ext cx="5021782" cy="1509931"/>
          </a:xfrm>
        </p:spPr>
        <p:txBody>
          <a:bodyPr vert="horz" lIns="91440" tIns="45720" rIns="91440" bIns="45720" rtlCol="0">
            <a:normAutofit/>
          </a:bodyPr>
          <a:lstStyle/>
          <a:p>
            <a:r>
              <a:rPr lang="en-US" sz="3600" kern="1200" dirty="0">
                <a:solidFill>
                  <a:schemeClr val="tx2"/>
                </a:solidFill>
                <a:latin typeface="+mj-lt"/>
                <a:ea typeface="+mj-ea"/>
                <a:cs typeface="+mj-cs"/>
              </a:rPr>
              <a:t>Crosswalk of Assessment Tools</a:t>
            </a:r>
          </a:p>
        </p:txBody>
      </p:sp>
      <p:sp>
        <p:nvSpPr>
          <p:cNvPr id="24" name="Content Placeholder 23">
            <a:extLst>
              <a:ext uri="{FF2B5EF4-FFF2-40B4-BE49-F238E27FC236}">
                <a16:creationId xmlns:a16="http://schemas.microsoft.com/office/drawing/2014/main" id="{7FC16C52-00CD-8186-DBFA-4FA1D5AE2521}"/>
              </a:ext>
            </a:extLst>
          </p:cNvPr>
          <p:cNvSpPr>
            <a:spLocks noGrp="1"/>
          </p:cNvSpPr>
          <p:nvPr>
            <p:ph idx="1"/>
          </p:nvPr>
        </p:nvSpPr>
        <p:spPr>
          <a:xfrm>
            <a:off x="6470247" y="4551037"/>
            <a:ext cx="4926411" cy="1509935"/>
          </a:xfrm>
        </p:spPr>
        <p:txBody>
          <a:bodyPr anchor="ctr">
            <a:normAutofit/>
          </a:bodyPr>
          <a:lstStyle/>
          <a:p>
            <a:pPr marL="0" indent="0">
              <a:buNone/>
            </a:pPr>
            <a:r>
              <a:rPr lang="en-US" sz="1800" dirty="0">
                <a:solidFill>
                  <a:schemeClr val="tx2"/>
                </a:solidFill>
              </a:rPr>
              <a:t>www.cde.state.co.us/schoolreadiness/assessment</a:t>
            </a:r>
          </a:p>
        </p:txBody>
      </p:sp>
      <p:sp>
        <p:nvSpPr>
          <p:cNvPr id="4" name="Slide Number Placeholder 3">
            <a:extLst>
              <a:ext uri="{FF2B5EF4-FFF2-40B4-BE49-F238E27FC236}">
                <a16:creationId xmlns:a16="http://schemas.microsoft.com/office/drawing/2014/main" id="{E973C594-8C73-B59A-2D08-0CCEF238DD8A}"/>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lgn="r">
              <a:spcAft>
                <a:spcPts val="600"/>
              </a:spcAft>
            </a:pPr>
            <a:fld id="{C479D5F6-EDCB-402A-AC08-4943A1820E8F}" type="slidenum">
              <a:rPr lang="en-US" sz="1200">
                <a:solidFill>
                  <a:prstClr val="black">
                    <a:tint val="75000"/>
                  </a:prstClr>
                </a:solidFill>
              </a:rPr>
              <a:pPr algn="r">
                <a:spcAft>
                  <a:spcPts val="600"/>
                </a:spcAft>
              </a:pPr>
              <a:t>14</a:t>
            </a:fld>
            <a:endParaRPr lang="en-US" sz="1200">
              <a:solidFill>
                <a:prstClr val="black">
                  <a:tint val="75000"/>
                </a:prstClr>
              </a:solidFill>
            </a:endParaRPr>
          </a:p>
        </p:txBody>
      </p:sp>
    </p:spTree>
    <p:extLst>
      <p:ext uri="{BB962C8B-B14F-4D97-AF65-F5344CB8AC3E}">
        <p14:creationId xmlns:p14="http://schemas.microsoft.com/office/powerpoint/2010/main" val="165727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2FB7D-879B-43C1-8A40-C320D653DE7B}"/>
              </a:ext>
            </a:extLst>
          </p:cNvPr>
          <p:cNvSpPr>
            <a:spLocks noGrp="1"/>
          </p:cNvSpPr>
          <p:nvPr>
            <p:ph type="title"/>
          </p:nvPr>
        </p:nvSpPr>
        <p:spPr>
          <a:xfrm>
            <a:off x="804672" y="4551037"/>
            <a:ext cx="5021782" cy="1509931"/>
          </a:xfrm>
        </p:spPr>
        <p:txBody>
          <a:bodyPr>
            <a:normAutofit/>
          </a:bodyPr>
          <a:lstStyle/>
          <a:p>
            <a:r>
              <a:rPr lang="en-US" sz="3600" dirty="0">
                <a:solidFill>
                  <a:schemeClr val="tx2"/>
                </a:solidFill>
                <a:latin typeface="+mj-lt"/>
              </a:rPr>
              <a:t>Google Folder</a:t>
            </a:r>
          </a:p>
        </p:txBody>
      </p:sp>
      <p:pic>
        <p:nvPicPr>
          <p:cNvPr id="6" name="Content Placeholder 5" descr="Image">
            <a:extLst>
              <a:ext uri="{FF2B5EF4-FFF2-40B4-BE49-F238E27FC236}">
                <a16:creationId xmlns:a16="http://schemas.microsoft.com/office/drawing/2014/main" id="{73D27F30-90E1-A740-8107-9441F6D5A8C8}"/>
              </a:ext>
            </a:extLst>
          </p:cNvPr>
          <p:cNvPicPr>
            <a:picLocks noChangeAspect="1"/>
          </p:cNvPicPr>
          <p:nvPr/>
        </p:nvPicPr>
        <p:blipFill rotWithShape="1">
          <a:blip r:embed="rId3"/>
          <a:srcRect l="19836" t="36672" r="7035" b="23795"/>
          <a:stretch/>
        </p:blipFill>
        <p:spPr>
          <a:xfrm>
            <a:off x="-305" y="-139700"/>
            <a:ext cx="12228128" cy="4131415"/>
          </a:xfrm>
          <a:prstGeom prst="rect">
            <a:avLst/>
          </a:prstGeom>
        </p:spPr>
      </p:pic>
      <p:sp>
        <p:nvSpPr>
          <p:cNvPr id="10" name="Content Placeholder 9">
            <a:extLst>
              <a:ext uri="{FF2B5EF4-FFF2-40B4-BE49-F238E27FC236}">
                <a16:creationId xmlns:a16="http://schemas.microsoft.com/office/drawing/2014/main" id="{205756AC-6AB3-42E7-9D66-F1A1049EB26B}"/>
              </a:ext>
            </a:extLst>
          </p:cNvPr>
          <p:cNvSpPr>
            <a:spLocks noGrp="1"/>
          </p:cNvSpPr>
          <p:nvPr>
            <p:ph idx="1"/>
          </p:nvPr>
        </p:nvSpPr>
        <p:spPr>
          <a:xfrm>
            <a:off x="6096001" y="4551037"/>
            <a:ext cx="5300658" cy="1509935"/>
          </a:xfrm>
        </p:spPr>
        <p:txBody>
          <a:bodyPr anchor="ctr">
            <a:normAutofit/>
          </a:bodyPr>
          <a:lstStyle/>
          <a:p>
            <a:pPr marL="0" indent="0">
              <a:buNone/>
            </a:pPr>
            <a:r>
              <a:rPr lang="en-US" sz="1800" dirty="0">
                <a:solidFill>
                  <a:schemeClr val="tx2"/>
                </a:solidFill>
              </a:rPr>
              <a:t>www.cde.state.co.us/schoolreadiness/2022ksrreview</a:t>
            </a:r>
          </a:p>
          <a:p>
            <a:pPr marL="0" indent="0">
              <a:buNone/>
            </a:pPr>
            <a:endParaRPr lang="en-US" sz="1800" dirty="0">
              <a:solidFill>
                <a:schemeClr val="tx2"/>
              </a:solidFill>
            </a:endParaRPr>
          </a:p>
          <a:p>
            <a:pPr marL="0" indent="0">
              <a:buNone/>
            </a:pPr>
            <a:r>
              <a:rPr lang="en-US" sz="1800" dirty="0">
                <a:solidFill>
                  <a:schemeClr val="tx2"/>
                </a:solidFill>
              </a:rPr>
              <a:t>drive.google.com/drive/folders/1qV5bBTl75RDsglgCKCK8S__NLuhLY-Ky?usp=sharing</a:t>
            </a:r>
          </a:p>
        </p:txBody>
      </p:sp>
      <p:sp>
        <p:nvSpPr>
          <p:cNvPr id="4" name="Slide Number Placeholder 3">
            <a:extLst>
              <a:ext uri="{FF2B5EF4-FFF2-40B4-BE49-F238E27FC236}">
                <a16:creationId xmlns:a16="http://schemas.microsoft.com/office/drawing/2014/main" id="{563A2C5C-B023-BB5A-0C6C-9DD3C23CCA2E}"/>
              </a:ext>
            </a:extLst>
          </p:cNvPr>
          <p:cNvSpPr>
            <a:spLocks noGrp="1"/>
          </p:cNvSpPr>
          <p:nvPr>
            <p:ph type="sldNum" sz="quarter" idx="12"/>
          </p:nvPr>
        </p:nvSpPr>
        <p:spPr>
          <a:xfrm>
            <a:off x="8610600" y="6356350"/>
            <a:ext cx="2743200" cy="365125"/>
          </a:xfrm>
        </p:spPr>
        <p:txBody>
          <a:bodyPr>
            <a:normAutofit/>
          </a:bodyPr>
          <a:lstStyle/>
          <a:p>
            <a:pPr algn="r">
              <a:spcAft>
                <a:spcPts val="600"/>
              </a:spcAft>
            </a:pPr>
            <a:fld id="{C479D5F6-EDCB-402A-AC08-4943A1820E8F}" type="slidenum">
              <a:rPr lang="en-US" sz="1200">
                <a:solidFill>
                  <a:prstClr val="black">
                    <a:tint val="75000"/>
                  </a:prstClr>
                </a:solidFill>
              </a:rPr>
              <a:pPr algn="r">
                <a:spcAft>
                  <a:spcPts val="600"/>
                </a:spcAft>
              </a:pPr>
              <a:t>15</a:t>
            </a:fld>
            <a:endParaRPr lang="en-US" sz="1200">
              <a:solidFill>
                <a:prstClr val="black">
                  <a:tint val="75000"/>
                </a:prstClr>
              </a:solidFill>
            </a:endParaRPr>
          </a:p>
        </p:txBody>
      </p:sp>
      <p:sp useBgFill="1">
        <p:nvSpPr>
          <p:cNvPr id="13" name="Rectangle 12">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6" name="Freeform: Shape 15">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9" name="Freeform: Shape 18">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27761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CB52D-EFA2-AC7F-56EE-DC96AACE7E09}"/>
              </a:ext>
            </a:extLst>
          </p:cNvPr>
          <p:cNvSpPr>
            <a:spLocks noGrp="1"/>
          </p:cNvSpPr>
          <p:nvPr>
            <p:ph type="title"/>
          </p:nvPr>
        </p:nvSpPr>
        <p:spPr>
          <a:xfrm>
            <a:off x="767522" y="110206"/>
            <a:ext cx="6292495" cy="1210822"/>
          </a:xfrm>
        </p:spPr>
        <p:txBody>
          <a:bodyPr anchor="t">
            <a:normAutofit/>
          </a:bodyPr>
          <a:lstStyle/>
          <a:p>
            <a:r>
              <a:rPr lang="en-US" sz="3200" dirty="0"/>
              <a:t>Vendor Application Requirement: Technical Evidence</a:t>
            </a:r>
          </a:p>
        </p:txBody>
      </p:sp>
      <p:pic>
        <p:nvPicPr>
          <p:cNvPr id="5" name="Picture 4">
            <a:extLst>
              <a:ext uri="{FF2B5EF4-FFF2-40B4-BE49-F238E27FC236}">
                <a16:creationId xmlns:a16="http://schemas.microsoft.com/office/drawing/2014/main" id="{06F7CE1B-DB69-5022-FB31-E141F625A310}"/>
              </a:ext>
              <a:ext uri="{C183D7F6-B498-43B3-948B-1728B52AA6E4}">
                <adec:decorative xmlns:adec="http://schemas.microsoft.com/office/drawing/2017/decorative" val="1"/>
              </a:ext>
            </a:extLst>
          </p:cNvPr>
          <p:cNvPicPr>
            <a:picLocks noChangeAspect="1"/>
          </p:cNvPicPr>
          <p:nvPr/>
        </p:nvPicPr>
        <p:blipFill rotWithShape="1">
          <a:blip r:embed="rId3"/>
          <a:srcRect r="-2" b="5900"/>
          <a:stretch/>
        </p:blipFill>
        <p:spPr>
          <a:xfrm>
            <a:off x="622049" y="1464456"/>
            <a:ext cx="4365438" cy="5283338"/>
          </a:xfrm>
          <a:prstGeom prst="rect">
            <a:avLst/>
          </a:prstGeom>
          <a:ln>
            <a:solidFill>
              <a:schemeClr val="tx1"/>
            </a:solidFill>
          </a:ln>
        </p:spPr>
      </p:pic>
      <p:graphicFrame>
        <p:nvGraphicFramePr>
          <p:cNvPr id="31" name="Text Placeholder 2" descr="Purpose: Provide additional rigor to the technical merit review process for each KSR assessment.&#10;Reference the Marzano Research report for information on the technical strengths and weaknesses of each of the 11 assessments submitted to CDE as part of the application process to be reviewed for KSR assessment tools.&#10;">
            <a:extLst>
              <a:ext uri="{FF2B5EF4-FFF2-40B4-BE49-F238E27FC236}">
                <a16:creationId xmlns:a16="http://schemas.microsoft.com/office/drawing/2014/main" id="{6D0DCD46-F22F-6ED2-FD8B-47CE45EA691B}"/>
              </a:ext>
            </a:extLst>
          </p:cNvPr>
          <p:cNvGraphicFramePr/>
          <p:nvPr>
            <p:extLst>
              <p:ext uri="{D42A27DB-BD31-4B8C-83A1-F6EECF244321}">
                <p14:modId xmlns:p14="http://schemas.microsoft.com/office/powerpoint/2010/main" val="1743299066"/>
              </p:ext>
            </p:extLst>
          </p:nvPr>
        </p:nvGraphicFramePr>
        <p:xfrm>
          <a:off x="5336531" y="1773383"/>
          <a:ext cx="6442364" cy="43780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92746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1AB0-6087-BD42-E478-F3B8BA072114}"/>
              </a:ext>
            </a:extLst>
          </p:cNvPr>
          <p:cNvSpPr>
            <a:spLocks noGrp="1"/>
          </p:cNvSpPr>
          <p:nvPr>
            <p:ph type="title"/>
          </p:nvPr>
        </p:nvSpPr>
        <p:spPr>
          <a:xfrm>
            <a:off x="456239" y="330200"/>
            <a:ext cx="8052493" cy="773500"/>
          </a:xfrm>
        </p:spPr>
        <p:txBody>
          <a:bodyPr/>
          <a:lstStyle/>
          <a:p>
            <a:r>
              <a:rPr lang="en-US" dirty="0"/>
              <a:t>Technical review components</a:t>
            </a:r>
          </a:p>
        </p:txBody>
      </p:sp>
      <p:sp>
        <p:nvSpPr>
          <p:cNvPr id="5" name="Rectangle 1">
            <a:extLst>
              <a:ext uri="{FF2B5EF4-FFF2-40B4-BE49-F238E27FC236}">
                <a16:creationId xmlns:a16="http://schemas.microsoft.com/office/drawing/2014/main" id="{D70BB60C-EBAA-71DE-3025-817D234241C9}"/>
              </a:ext>
            </a:extLst>
          </p:cNvPr>
          <p:cNvSpPr>
            <a:spLocks noGrp="1" noChangeArrowheads="1"/>
          </p:cNvSpPr>
          <p:nvPr>
            <p:ph type="body" idx="1"/>
          </p:nvPr>
        </p:nvSpPr>
        <p:spPr bwMode="auto">
          <a:xfrm>
            <a:off x="456239" y="1268466"/>
            <a:ext cx="9842794" cy="117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71500" indent="-342900">
              <a:buFont typeface="Arial" panose="020B0604020202020204" pitchFamily="34" charset="0"/>
              <a:buChar char="•"/>
            </a:pPr>
            <a:r>
              <a:rPr lang="en-US" sz="1800" b="0" i="0" u="none" strike="noStrike" baseline="0">
                <a:solidFill>
                  <a:srgbClr val="34383E"/>
                </a:solidFill>
                <a:latin typeface="Sarabun" panose="00000500000000000000" pitchFamily="2" charset="-34"/>
              </a:rPr>
              <a:t>The assessments were reviewed against a 19-item technical review rubric. </a:t>
            </a:r>
          </a:p>
          <a:p>
            <a:pPr marL="571500" indent="-342900">
              <a:buFont typeface="Arial" panose="020B0604020202020204" pitchFamily="34" charset="0"/>
              <a:buChar char="•"/>
            </a:pPr>
            <a:r>
              <a:rPr lang="en-US" sz="1800">
                <a:solidFill>
                  <a:srgbClr val="34383E"/>
                </a:solidFill>
                <a:latin typeface="Sarabun" panose="00000500000000000000" pitchFamily="2" charset="-34"/>
              </a:rPr>
              <a:t>Each assessment received an overall score for Technical Adequacy (Yes, Partially, No)</a:t>
            </a:r>
            <a:endParaRPr lang="en-US" sz="1800" b="0" i="0" u="none" strike="noStrike" baseline="0">
              <a:solidFill>
                <a:srgbClr val="34383E"/>
              </a:solidFill>
              <a:latin typeface="Sarabun" panose="00000500000000000000" pitchFamily="2" charset="-34"/>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235FB9CD-3E4B-759B-5D85-F024DAF06A8E}"/>
              </a:ext>
            </a:extLst>
          </p:cNvPr>
          <p:cNvGraphicFramePr>
            <a:graphicFrameLocks noGrp="1"/>
          </p:cNvGraphicFramePr>
          <p:nvPr/>
        </p:nvGraphicFramePr>
        <p:xfrm>
          <a:off x="729914" y="2437216"/>
          <a:ext cx="10291012" cy="3477127"/>
        </p:xfrm>
        <a:graphic>
          <a:graphicData uri="http://schemas.openxmlformats.org/drawingml/2006/table">
            <a:tbl>
              <a:tblPr firstRow="1" firstCol="1" bandRow="1">
                <a:tableStyleId>{69012ECD-51FC-41F1-AA8D-1B2483CD663E}</a:tableStyleId>
              </a:tblPr>
              <a:tblGrid>
                <a:gridCol w="2709477">
                  <a:extLst>
                    <a:ext uri="{9D8B030D-6E8A-4147-A177-3AD203B41FA5}">
                      <a16:colId xmlns:a16="http://schemas.microsoft.com/office/drawing/2014/main" val="3385133915"/>
                    </a:ext>
                  </a:extLst>
                </a:gridCol>
                <a:gridCol w="7581535">
                  <a:extLst>
                    <a:ext uri="{9D8B030D-6E8A-4147-A177-3AD203B41FA5}">
                      <a16:colId xmlns:a16="http://schemas.microsoft.com/office/drawing/2014/main" val="2897575234"/>
                    </a:ext>
                  </a:extLst>
                </a:gridCol>
              </a:tblGrid>
              <a:tr h="384447">
                <a:tc>
                  <a:txBody>
                    <a:bodyPr/>
                    <a:lstStyle/>
                    <a:p>
                      <a:pPr marL="0" marR="0" algn="ctr">
                        <a:lnSpc>
                          <a:spcPct val="115000"/>
                        </a:lnSpc>
                        <a:spcBef>
                          <a:spcPts val="0"/>
                        </a:spcBef>
                        <a:spcAft>
                          <a:spcPts val="0"/>
                        </a:spcAft>
                      </a:pPr>
                      <a:r>
                        <a:rPr lang="en-US" sz="1600">
                          <a:effectLst/>
                        </a:rPr>
                        <a:t>Technical Component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Reviewed for evidence of…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0675992"/>
                  </a:ext>
                </a:extLst>
              </a:tr>
              <a:tr h="767345">
                <a:tc>
                  <a:txBody>
                    <a:bodyPr/>
                    <a:lstStyle/>
                    <a:p>
                      <a:pPr marL="0" marR="0" algn="l">
                        <a:lnSpc>
                          <a:spcPct val="115000"/>
                        </a:lnSpc>
                        <a:spcBef>
                          <a:spcPts val="0"/>
                        </a:spcBef>
                        <a:spcAft>
                          <a:spcPts val="0"/>
                        </a:spcAft>
                      </a:pPr>
                      <a:r>
                        <a:rPr lang="en-US" sz="1600">
                          <a:effectLst/>
                        </a:rPr>
                        <a:t>Reliability (Items 1-6)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This component examines the assessments normative characteristics, reliability of the items for test-retest and inter-rater reliability.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98669542"/>
                  </a:ext>
                </a:extLst>
              </a:tr>
              <a:tr h="767345">
                <a:tc>
                  <a:txBody>
                    <a:bodyPr/>
                    <a:lstStyle/>
                    <a:p>
                      <a:pPr marL="0" marR="0" algn="l">
                        <a:lnSpc>
                          <a:spcPct val="115000"/>
                        </a:lnSpc>
                        <a:spcBef>
                          <a:spcPts val="0"/>
                        </a:spcBef>
                        <a:spcAft>
                          <a:spcPts val="0"/>
                        </a:spcAft>
                      </a:pPr>
                      <a:r>
                        <a:rPr lang="en-US" sz="1600">
                          <a:effectLst/>
                        </a:rPr>
                        <a:t>Validity (Items 7-11)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Does the assessment provide evidence that the items assess different domains? Is there evidence or research for the benchmarks the vendor has set?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60305117"/>
                  </a:ext>
                </a:extLst>
              </a:tr>
              <a:tr h="688068">
                <a:tc>
                  <a:txBody>
                    <a:bodyPr/>
                    <a:lstStyle/>
                    <a:p>
                      <a:pPr marL="0" marR="0" algn="l">
                        <a:lnSpc>
                          <a:spcPct val="115000"/>
                        </a:lnSpc>
                        <a:spcBef>
                          <a:spcPts val="0"/>
                        </a:spcBef>
                        <a:spcAft>
                          <a:spcPts val="0"/>
                        </a:spcAft>
                      </a:pPr>
                      <a:r>
                        <a:rPr lang="en-US" sz="1600">
                          <a:effectLst/>
                        </a:rPr>
                        <a:t>Administration (Items 12-16)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Detailed information provided on administration and scoring, efficiency of administration and scoring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27681758"/>
                  </a:ext>
                </a:extLst>
              </a:tr>
              <a:tr h="869922">
                <a:tc>
                  <a:txBody>
                    <a:bodyPr/>
                    <a:lstStyle/>
                    <a:p>
                      <a:pPr marL="0" marR="0" algn="l">
                        <a:lnSpc>
                          <a:spcPct val="115000"/>
                        </a:lnSpc>
                        <a:spcBef>
                          <a:spcPts val="0"/>
                        </a:spcBef>
                        <a:spcAft>
                          <a:spcPts val="0"/>
                        </a:spcAft>
                      </a:pPr>
                      <a:r>
                        <a:rPr lang="en-US" sz="1600">
                          <a:effectLst/>
                        </a:rPr>
                        <a:t>Cultural/Accommodations (Items 17-19)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dirty="0">
                          <a:effectLst/>
                        </a:rPr>
                        <a:t>Does the assessment include culturally representative content, accommodations for students with disabilities and special needs and ELLs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7155164"/>
                  </a:ext>
                </a:extLst>
              </a:tr>
            </a:tbl>
          </a:graphicData>
        </a:graphic>
      </p:graphicFrame>
    </p:spTree>
    <p:extLst>
      <p:ext uri="{BB962C8B-B14F-4D97-AF65-F5344CB8AC3E}">
        <p14:creationId xmlns:p14="http://schemas.microsoft.com/office/powerpoint/2010/main" val="1888615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8997-9E57-DF0B-5A61-AF03B75943F6}"/>
              </a:ext>
            </a:extLst>
          </p:cNvPr>
          <p:cNvSpPr>
            <a:spLocks noGrp="1"/>
          </p:cNvSpPr>
          <p:nvPr>
            <p:ph type="title"/>
          </p:nvPr>
        </p:nvSpPr>
        <p:spPr/>
        <p:txBody>
          <a:bodyPr/>
          <a:lstStyle/>
          <a:p>
            <a:r>
              <a:rPr lang="en-US"/>
              <a:t>Example technical review: ISIP</a:t>
            </a:r>
            <a:endParaRPr lang="en-US" dirty="0"/>
          </a:p>
        </p:txBody>
      </p:sp>
      <p:sp>
        <p:nvSpPr>
          <p:cNvPr id="3" name="Content Placeholder 2">
            <a:extLst>
              <a:ext uri="{FF2B5EF4-FFF2-40B4-BE49-F238E27FC236}">
                <a16:creationId xmlns:a16="http://schemas.microsoft.com/office/drawing/2014/main" id="{EFA85817-696B-FB51-CE8E-AD79DFAC97BE}"/>
              </a:ext>
            </a:extLst>
          </p:cNvPr>
          <p:cNvSpPr>
            <a:spLocks noGrp="1"/>
          </p:cNvSpPr>
          <p:nvPr>
            <p:ph idx="1"/>
          </p:nvPr>
        </p:nvSpPr>
        <p:spPr>
          <a:xfrm>
            <a:off x="332873" y="1790700"/>
            <a:ext cx="4963027" cy="4724400"/>
          </a:xfrm>
        </p:spPr>
        <p:txBody>
          <a:bodyPr/>
          <a:lstStyle/>
          <a:p>
            <a:r>
              <a:rPr lang="en-US" dirty="0"/>
              <a:t>Review the assessment’s “Strengths” and “Concerns” in the individual technical review report.</a:t>
            </a:r>
          </a:p>
          <a:p>
            <a:endParaRPr lang="en-US" dirty="0"/>
          </a:p>
          <a:p>
            <a:r>
              <a:rPr lang="en-US" dirty="0"/>
              <a:t>ISIP was found to be</a:t>
            </a:r>
          </a:p>
          <a:p>
            <a:pPr lvl="1"/>
            <a:r>
              <a:rPr lang="en-US" dirty="0"/>
              <a:t>Low in reliability</a:t>
            </a:r>
          </a:p>
          <a:p>
            <a:pPr lvl="1"/>
            <a:r>
              <a:rPr lang="en-US" dirty="0"/>
              <a:t>Low in administration</a:t>
            </a:r>
          </a:p>
          <a:p>
            <a:pPr lvl="1"/>
            <a:endParaRPr lang="en-US" dirty="0"/>
          </a:p>
          <a:p>
            <a:pPr lvl="1"/>
            <a:endParaRPr lang="en-US" dirty="0"/>
          </a:p>
          <a:p>
            <a:r>
              <a:rPr lang="en-US" dirty="0"/>
              <a:t>What does this mean?</a:t>
            </a:r>
          </a:p>
        </p:txBody>
      </p:sp>
      <p:sp>
        <p:nvSpPr>
          <p:cNvPr id="4" name="Slide Number Placeholder 3">
            <a:extLst>
              <a:ext uri="{FF2B5EF4-FFF2-40B4-BE49-F238E27FC236}">
                <a16:creationId xmlns:a16="http://schemas.microsoft.com/office/drawing/2014/main" id="{7457677B-FD4B-9AC3-0C5D-A74E2D9E8DEF}"/>
              </a:ext>
            </a:extLst>
          </p:cNvPr>
          <p:cNvSpPr>
            <a:spLocks noGrp="1"/>
          </p:cNvSpPr>
          <p:nvPr>
            <p:ph type="sldNum" sz="quarter" idx="12"/>
          </p:nvPr>
        </p:nvSpPr>
        <p:spPr/>
        <p:txBody>
          <a:bodyPr/>
          <a:lstStyle/>
          <a:p>
            <a:fld id="{C479D5F6-EDCB-402A-AC08-4943A1820E8F}" type="slidenum">
              <a:rPr lang="en-US" smtClean="0"/>
              <a:pPr/>
              <a:t>18</a:t>
            </a:fld>
            <a:endParaRPr lang="en-US" dirty="0"/>
          </a:p>
        </p:txBody>
      </p:sp>
      <p:pic>
        <p:nvPicPr>
          <p:cNvPr id="6" name="Picture 5" descr="Image of technical report for ISIP Math">
            <a:extLst>
              <a:ext uri="{FF2B5EF4-FFF2-40B4-BE49-F238E27FC236}">
                <a16:creationId xmlns:a16="http://schemas.microsoft.com/office/drawing/2014/main" id="{22C896F3-F8B1-0E6C-FE9B-56B9C52B2565}"/>
              </a:ext>
            </a:extLst>
          </p:cNvPr>
          <p:cNvPicPr>
            <a:picLocks noChangeAspect="1"/>
          </p:cNvPicPr>
          <p:nvPr/>
        </p:nvPicPr>
        <p:blipFill>
          <a:blip r:embed="rId3"/>
          <a:stretch>
            <a:fillRect/>
          </a:stretch>
        </p:blipFill>
        <p:spPr>
          <a:xfrm>
            <a:off x="5434910" y="1663700"/>
            <a:ext cx="6424217" cy="4138019"/>
          </a:xfrm>
          <a:prstGeom prst="rect">
            <a:avLst/>
          </a:prstGeom>
          <a:ln>
            <a:solidFill>
              <a:schemeClr val="tx1"/>
            </a:solidFill>
          </a:ln>
        </p:spPr>
      </p:pic>
    </p:spTree>
    <p:extLst>
      <p:ext uri="{BB962C8B-B14F-4D97-AF65-F5344CB8AC3E}">
        <p14:creationId xmlns:p14="http://schemas.microsoft.com/office/powerpoint/2010/main" val="962792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2"/>
          <p:cNvSpPr txBox="1">
            <a:spLocks noGrp="1"/>
          </p:cNvSpPr>
          <p:nvPr>
            <p:ph type="title"/>
          </p:nvPr>
        </p:nvSpPr>
        <p:spPr>
          <a:xfrm>
            <a:off x="838200" y="365125"/>
            <a:ext cx="10515600" cy="914400"/>
          </a:xfrm>
          <a:prstGeom prst="rect">
            <a:avLst/>
          </a:prstGeom>
          <a:noFill/>
          <a:ln>
            <a:noFill/>
          </a:ln>
        </p:spPr>
        <p:txBody>
          <a:bodyPr spcFirstLastPara="1" wrap="square" lIns="182875" tIns="182875" rIns="0" bIns="45700" anchor="ctr" anchorCtr="0">
            <a:normAutofit/>
          </a:bodyPr>
          <a:lstStyle/>
          <a:p>
            <a:pPr marL="0" lvl="0" indent="0" algn="l" rtl="0">
              <a:lnSpc>
                <a:spcPct val="90000"/>
              </a:lnSpc>
              <a:spcBef>
                <a:spcPts val="0"/>
              </a:spcBef>
              <a:spcAft>
                <a:spcPts val="0"/>
              </a:spcAft>
              <a:buClr>
                <a:schemeClr val="dk1"/>
              </a:buClr>
              <a:buSzPts val="4400"/>
              <a:buFont typeface="Montserrat"/>
              <a:buNone/>
            </a:pPr>
            <a:r>
              <a:rPr lang="en-US" dirty="0"/>
              <a:t>Vendor Requirement: Item – Standard Correspondence</a:t>
            </a:r>
            <a:endParaRPr dirty="0"/>
          </a:p>
        </p:txBody>
      </p:sp>
      <p:grpSp>
        <p:nvGrpSpPr>
          <p:cNvPr id="308" name="Google Shape;308;p12" descr="Review what children should know and do by the end of preK. Identify BOY item benchmark and corresponding standard expectation/indicators. Identify EOY item benchmark and corresponding standard expectation/indicators."/>
          <p:cNvGrpSpPr/>
          <p:nvPr/>
        </p:nvGrpSpPr>
        <p:grpSpPr>
          <a:xfrm>
            <a:off x="372978" y="1279525"/>
            <a:ext cx="11706727" cy="3412791"/>
            <a:chOff x="0" y="822"/>
            <a:chExt cx="10515600" cy="4652381"/>
          </a:xfrm>
        </p:grpSpPr>
        <p:sp>
          <p:nvSpPr>
            <p:cNvPr id="309" name="Google Shape;309;p12"/>
            <p:cNvSpPr/>
            <p:nvPr/>
          </p:nvSpPr>
          <p:spPr>
            <a:xfrm>
              <a:off x="0" y="3503332"/>
              <a:ext cx="10515600" cy="1149871"/>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12"/>
            <p:cNvSpPr txBox="1"/>
            <p:nvPr/>
          </p:nvSpPr>
          <p:spPr>
            <a:xfrm>
              <a:off x="0" y="3503332"/>
              <a:ext cx="10515600" cy="1149871"/>
            </a:xfrm>
            <a:prstGeom prst="rect">
              <a:avLst/>
            </a:prstGeom>
            <a:noFill/>
            <a:ln>
              <a:noFill/>
            </a:ln>
          </p:spPr>
          <p:txBody>
            <a:bodyPr spcFirstLastPara="1" wrap="square" lIns="163575" tIns="163575" rIns="163575" bIns="16357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300"/>
                <a:buFont typeface="Sarabun"/>
                <a:buNone/>
                <a:tabLst/>
                <a:defRPr/>
              </a:pPr>
              <a:r>
                <a:rPr kumimoji="0" lang="en-US" sz="2300" b="0" i="0" u="none" strike="noStrike" kern="0" cap="none" spc="0" normalizeH="0" baseline="0" noProof="0" dirty="0">
                  <a:ln>
                    <a:noFill/>
                  </a:ln>
                  <a:solidFill>
                    <a:srgbClr val="FFFFFF"/>
                  </a:solidFill>
                  <a:effectLst/>
                  <a:uLnTx/>
                  <a:uFillTx/>
                  <a:latin typeface="Sarabun"/>
                  <a:ea typeface="Sarabun"/>
                  <a:cs typeface="Sarabun"/>
                  <a:sym typeface="Sarabun"/>
                </a:rPr>
                <a:t>Step 3.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805"/>
                </a:spcBef>
                <a:spcAft>
                  <a:spcPts val="0"/>
                </a:spcAft>
                <a:buClr>
                  <a:srgbClr val="FFFFFF"/>
                </a:buClr>
                <a:buSzPts val="2300"/>
                <a:buFont typeface="Sarabun"/>
                <a:buNone/>
                <a:tabLst/>
                <a:defRPr/>
              </a:pPr>
              <a:r>
                <a:rPr kumimoji="0" lang="en-US" sz="2300" b="0" i="0" u="none" strike="noStrike" kern="0" cap="none" spc="0" normalizeH="0" baseline="0" noProof="0" dirty="0">
                  <a:ln>
                    <a:noFill/>
                  </a:ln>
                  <a:solidFill>
                    <a:srgbClr val="FFFFFF"/>
                  </a:solidFill>
                  <a:effectLst/>
                  <a:uLnTx/>
                  <a:uFillTx/>
                  <a:latin typeface="Sarabun"/>
                  <a:ea typeface="Sarabun"/>
                  <a:cs typeface="Sarabun"/>
                  <a:sym typeface="Sarabun"/>
                </a:rPr>
                <a:t>Identify EOY item benchmark and corresponding standard expectation/indicators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11" name="Google Shape;311;p12"/>
            <p:cNvSpPr/>
            <p:nvPr/>
          </p:nvSpPr>
          <p:spPr>
            <a:xfrm rot="10800000">
              <a:off x="0" y="1752077"/>
              <a:ext cx="10515600" cy="1768502"/>
            </a:xfrm>
            <a:prstGeom prst="upArrowCallout">
              <a:avLst>
                <a:gd name="adj1" fmla="val 25000"/>
                <a:gd name="adj2" fmla="val 25000"/>
                <a:gd name="adj3" fmla="val 25000"/>
                <a:gd name="adj4" fmla="val 6497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12"/>
            <p:cNvSpPr txBox="1"/>
            <p:nvPr/>
          </p:nvSpPr>
          <p:spPr>
            <a:xfrm>
              <a:off x="0" y="1752077"/>
              <a:ext cx="10515600" cy="1149120"/>
            </a:xfrm>
            <a:prstGeom prst="rect">
              <a:avLst/>
            </a:prstGeom>
            <a:noFill/>
            <a:ln>
              <a:noFill/>
            </a:ln>
          </p:spPr>
          <p:txBody>
            <a:bodyPr spcFirstLastPara="1" wrap="square" lIns="163575" tIns="163575" rIns="163575" bIns="16357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300"/>
                <a:buFont typeface="Sarabun"/>
                <a:buNone/>
                <a:tabLst/>
                <a:defRPr/>
              </a:pPr>
              <a:r>
                <a:rPr kumimoji="0" lang="en-US" sz="2300" b="0" i="0" u="none" strike="noStrike" kern="0" cap="none" spc="0" normalizeH="0" baseline="0" noProof="0" dirty="0">
                  <a:ln>
                    <a:noFill/>
                  </a:ln>
                  <a:solidFill>
                    <a:srgbClr val="FFFFFF"/>
                  </a:solidFill>
                  <a:effectLst/>
                  <a:uLnTx/>
                  <a:uFillTx/>
                  <a:latin typeface="Sarabun"/>
                  <a:ea typeface="Sarabun"/>
                  <a:cs typeface="Sarabun"/>
                  <a:sym typeface="Sarabun"/>
                </a:rPr>
                <a:t>Step 2.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805"/>
                </a:spcBef>
                <a:spcAft>
                  <a:spcPts val="0"/>
                </a:spcAft>
                <a:buClr>
                  <a:srgbClr val="FFFFFF"/>
                </a:buClr>
                <a:buSzPts val="2300"/>
                <a:buFont typeface="Sarabun"/>
                <a:buNone/>
                <a:tabLst/>
                <a:defRPr/>
              </a:pPr>
              <a:r>
                <a:rPr kumimoji="0" lang="en-US" sz="2300" b="0" i="0" u="none" strike="noStrike" kern="0" cap="none" spc="0" normalizeH="0" baseline="0" noProof="0" dirty="0">
                  <a:ln>
                    <a:noFill/>
                  </a:ln>
                  <a:solidFill>
                    <a:srgbClr val="FFFFFF"/>
                  </a:solidFill>
                  <a:effectLst/>
                  <a:uLnTx/>
                  <a:uFillTx/>
                  <a:latin typeface="Sarabun"/>
                  <a:ea typeface="Sarabun"/>
                  <a:cs typeface="Sarabun"/>
                  <a:sym typeface="Sarabun"/>
                </a:rPr>
                <a:t>Identify BOY item benchmark and corresponding standard expectation/indicators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13" name="Google Shape;313;p12"/>
            <p:cNvSpPr/>
            <p:nvPr/>
          </p:nvSpPr>
          <p:spPr>
            <a:xfrm rot="10800000">
              <a:off x="0" y="822"/>
              <a:ext cx="10515600" cy="1768502"/>
            </a:xfrm>
            <a:prstGeom prst="upArrowCallout">
              <a:avLst>
                <a:gd name="adj1" fmla="val 25000"/>
                <a:gd name="adj2" fmla="val 25000"/>
                <a:gd name="adj3" fmla="val 25000"/>
                <a:gd name="adj4" fmla="val 6497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12"/>
            <p:cNvSpPr txBox="1"/>
            <p:nvPr/>
          </p:nvSpPr>
          <p:spPr>
            <a:xfrm>
              <a:off x="0" y="822"/>
              <a:ext cx="10515600" cy="1149120"/>
            </a:xfrm>
            <a:prstGeom prst="rect">
              <a:avLst/>
            </a:prstGeom>
            <a:noFill/>
            <a:ln>
              <a:noFill/>
            </a:ln>
          </p:spPr>
          <p:txBody>
            <a:bodyPr spcFirstLastPara="1" wrap="square" lIns="163575" tIns="163575" rIns="163575" bIns="16357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300"/>
                <a:buFont typeface="Sarabun"/>
                <a:buNone/>
                <a:tabLst/>
                <a:defRPr/>
              </a:pPr>
              <a:r>
                <a:rPr kumimoji="0" lang="en-US" sz="2300" b="0" i="0" u="none" strike="noStrike" kern="0" cap="none" spc="0" normalizeH="0" baseline="0" noProof="0" dirty="0">
                  <a:ln>
                    <a:noFill/>
                  </a:ln>
                  <a:solidFill>
                    <a:srgbClr val="FFFFFF"/>
                  </a:solidFill>
                  <a:effectLst/>
                  <a:uLnTx/>
                  <a:uFillTx/>
                  <a:latin typeface="Sarabun"/>
                  <a:ea typeface="Sarabun"/>
                  <a:cs typeface="Sarabun"/>
                  <a:sym typeface="Sarabun"/>
                </a:rPr>
                <a:t>Step 1.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805"/>
                </a:spcBef>
                <a:spcAft>
                  <a:spcPts val="0"/>
                </a:spcAft>
                <a:buClr>
                  <a:srgbClr val="FFFFFF"/>
                </a:buClr>
                <a:buSzPts val="2300"/>
                <a:buFont typeface="Sarabun"/>
                <a:buNone/>
                <a:tabLst/>
                <a:defRPr/>
              </a:pPr>
              <a:r>
                <a:rPr kumimoji="0" lang="en-US" sz="2300" b="0" i="0" u="none" strike="noStrike" kern="0" cap="none" spc="0" normalizeH="0" baseline="0" noProof="0" dirty="0">
                  <a:ln>
                    <a:noFill/>
                  </a:ln>
                  <a:solidFill>
                    <a:srgbClr val="FFFFFF"/>
                  </a:solidFill>
                  <a:effectLst/>
                  <a:uLnTx/>
                  <a:uFillTx/>
                  <a:latin typeface="Sarabun"/>
                  <a:ea typeface="Sarabun"/>
                  <a:cs typeface="Sarabun"/>
                  <a:sym typeface="Sarabun"/>
                </a:rPr>
                <a:t>Review what children should know and do by the end of PK (CAS and CO ELDGs)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3" name="TextBox 2">
            <a:extLst>
              <a:ext uri="{FF2B5EF4-FFF2-40B4-BE49-F238E27FC236}">
                <a16:creationId xmlns:a16="http://schemas.microsoft.com/office/drawing/2014/main" id="{2DE93D20-EDBC-C80D-36FC-B3DB635CCB26}"/>
              </a:ext>
            </a:extLst>
          </p:cNvPr>
          <p:cNvSpPr txBox="1"/>
          <p:nvPr/>
        </p:nvSpPr>
        <p:spPr>
          <a:xfrm>
            <a:off x="838200" y="4998027"/>
            <a:ext cx="9718964" cy="1549527"/>
          </a:xfrm>
          <a:prstGeom prst="rect">
            <a:avLst/>
          </a:prstGeom>
          <a:noFill/>
        </p:spPr>
        <p:txBody>
          <a:bodyPr wrap="square">
            <a:spAutoFit/>
          </a:bodyPr>
          <a:lstStyle/>
          <a:p>
            <a:pPr marL="0" marR="0">
              <a:lnSpc>
                <a:spcPct val="107000"/>
              </a:lnSpc>
              <a:spcBef>
                <a:spcPts val="0"/>
              </a:spcBef>
              <a:spcAft>
                <a:spcPts val="0"/>
              </a:spcAft>
            </a:pPr>
            <a:r>
              <a:rPr lang="en-US" sz="1800" b="1" dirty="0">
                <a:solidFill>
                  <a:srgbClr val="34383F"/>
                </a:solidFill>
                <a:effectLst/>
                <a:latin typeface="Sarabun" panose="00000500000000000000" pitchFamily="2" charset="-34"/>
                <a:ea typeface="Sarabun" panose="00000500000000000000" pitchFamily="2" charset="-34"/>
                <a:cs typeface="Sarabun" panose="00000500000000000000" pitchFamily="2" charset="-34"/>
              </a:rPr>
              <a:t>Suggested Guidance: Correspondence</a:t>
            </a:r>
            <a:r>
              <a:rPr lang="en-US" sz="1800" dirty="0">
                <a:solidFill>
                  <a:srgbClr val="34383F"/>
                </a:solidFill>
                <a:effectLst/>
                <a:latin typeface="Sarabun" panose="00000500000000000000" pitchFamily="2" charset="-34"/>
                <a:ea typeface="Sarabun" panose="00000500000000000000" pitchFamily="2" charset="-34"/>
                <a:cs typeface="Sarabun" panose="00000500000000000000" pitchFamily="2" charset="-34"/>
              </a:rPr>
              <a:t> is defined by content and cognitive demand.</a:t>
            </a:r>
            <a:endParaRPr lang="en-US" sz="1800" dirty="0">
              <a:effectLst/>
              <a:latin typeface="Sarabun" panose="00000500000000000000" pitchFamily="2" charset="-34"/>
              <a:ea typeface="Sarabun" panose="00000500000000000000" pitchFamily="2" charset="-34"/>
              <a:cs typeface="Sarabun" panose="00000500000000000000" pitchFamily="2" charset="-34"/>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Sarabun" panose="00000500000000000000" pitchFamily="2" charset="-34"/>
                <a:ea typeface="Sarabun" panose="00000500000000000000" pitchFamily="2" charset="-34"/>
                <a:cs typeface="Sarabun" panose="00000500000000000000" pitchFamily="2" charset="-34"/>
              </a:rPr>
              <a:t>Content</a:t>
            </a:r>
            <a:r>
              <a:rPr lang="en-US" sz="1800" dirty="0">
                <a:effectLst/>
                <a:latin typeface="Sarabun" panose="00000500000000000000" pitchFamily="2" charset="-34"/>
                <a:ea typeface="Sarabun" panose="00000500000000000000" pitchFamily="2" charset="-34"/>
                <a:cs typeface="Sarabun" panose="00000500000000000000" pitchFamily="2" charset="-34"/>
              </a:rPr>
              <a:t>: the assessment item assesses content (what students are expected to know and be able to do) that is substantially like the content expected in the CAS and/or ELDGs. </a:t>
            </a: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Sarabun" panose="00000500000000000000" pitchFamily="2" charset="-34"/>
                <a:ea typeface="Sarabun" panose="00000500000000000000" pitchFamily="2" charset="-34"/>
                <a:cs typeface="Sarabun" panose="00000500000000000000" pitchFamily="2" charset="-34"/>
              </a:rPr>
              <a:t>Cognitive demand</a:t>
            </a:r>
            <a:r>
              <a:rPr lang="en-US" sz="1800" dirty="0">
                <a:effectLst/>
                <a:latin typeface="Sarabun" panose="00000500000000000000" pitchFamily="2" charset="-34"/>
                <a:ea typeface="Sarabun" panose="00000500000000000000" pitchFamily="2" charset="-34"/>
                <a:cs typeface="Sarabun" panose="00000500000000000000" pitchFamily="2" charset="-34"/>
              </a:rPr>
              <a:t>: a level of the assessment item substantially aligns to the cognitive expectation of the CAS or ELDG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1F854-315A-72A8-985D-4EB08A120D3F}"/>
              </a:ext>
            </a:extLst>
          </p:cNvPr>
          <p:cNvSpPr>
            <a:spLocks noGrp="1"/>
          </p:cNvSpPr>
          <p:nvPr>
            <p:ph type="title"/>
          </p:nvPr>
        </p:nvSpPr>
        <p:spPr>
          <a:xfrm>
            <a:off x="443565" y="205176"/>
            <a:ext cx="8065168" cy="898524"/>
          </a:xfrm>
        </p:spPr>
        <p:txBody>
          <a:bodyPr anchor="b">
            <a:normAutofit/>
          </a:bodyPr>
          <a:lstStyle/>
          <a:p>
            <a:r>
              <a:rPr lang="en-US" dirty="0"/>
              <a:t>Assessment Review Timeline</a:t>
            </a:r>
          </a:p>
        </p:txBody>
      </p:sp>
      <p:graphicFrame>
        <p:nvGraphicFramePr>
          <p:cNvPr id="48" name="Content Placeholder 2" descr="June 2022&#10; PreK-K Assessment Alignment Project&#10;Sept. 2022&#10; Part I Letter of Intent to Apply&#10;Oct. 2022&#10; Stakeholder Feedback process on Application&#10;Feb. 2023&#10; Part II Assessment Review&#10;Mar. 2023&#10; Appeal Window&#10;May 2023&#10; Submission to the State Board of Education for approval&#10;June 2023&#10; Approved List of Kindergarten School Readiness Assessments Posted on Website&#10;">
            <a:extLst>
              <a:ext uri="{FF2B5EF4-FFF2-40B4-BE49-F238E27FC236}">
                <a16:creationId xmlns:a16="http://schemas.microsoft.com/office/drawing/2014/main" id="{D09F4752-DE2B-879C-A446-2E31803E1B61}"/>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763751485"/>
              </p:ext>
            </p:extLst>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63E018C-1BF7-CC91-3EBC-94D023C33CBA}"/>
              </a:ext>
            </a:extLst>
          </p:cNvPr>
          <p:cNvSpPr>
            <a:spLocks noGrp="1"/>
          </p:cNvSpPr>
          <p:nvPr>
            <p:ph type="sldNum" sz="quarter" idx="12"/>
          </p:nvPr>
        </p:nvSpPr>
        <p:spPr>
          <a:xfrm>
            <a:off x="332873" y="6356350"/>
            <a:ext cx="2743200" cy="365125"/>
          </a:xfrm>
        </p:spPr>
        <p:txBody>
          <a:bodyPr>
            <a:normAutofit/>
          </a:bodyPr>
          <a:lstStyle/>
          <a:p>
            <a:fld id="{C479D5F6-EDCB-402A-AC08-4943A1820E8F}" type="slidenum">
              <a:rPr lang="en-US"/>
              <a:pPr/>
              <a:t>2</a:t>
            </a:fld>
            <a:endParaRPr lang="en-US"/>
          </a:p>
        </p:txBody>
      </p:sp>
    </p:spTree>
    <p:extLst>
      <p:ext uri="{BB962C8B-B14F-4D97-AF65-F5344CB8AC3E}">
        <p14:creationId xmlns:p14="http://schemas.microsoft.com/office/powerpoint/2010/main" val="2476354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3"/>
          <p:cNvSpPr txBox="1">
            <a:spLocks noGrp="1"/>
          </p:cNvSpPr>
          <p:nvPr>
            <p:ph type="title"/>
          </p:nvPr>
        </p:nvSpPr>
        <p:spPr>
          <a:xfrm>
            <a:off x="557561" y="365125"/>
            <a:ext cx="10796239" cy="914400"/>
          </a:xfrm>
          <a:prstGeom prst="rect">
            <a:avLst/>
          </a:prstGeom>
          <a:noFill/>
          <a:ln>
            <a:noFill/>
          </a:ln>
        </p:spPr>
        <p:txBody>
          <a:bodyPr spcFirstLastPara="1" wrap="square" lIns="182875" tIns="182875" rIns="0" bIns="45700" anchor="ctr" anchorCtr="0">
            <a:normAutofit/>
          </a:bodyPr>
          <a:lstStyle/>
          <a:p>
            <a:pPr marL="0" lvl="0" indent="0" algn="l" rtl="0">
              <a:lnSpc>
                <a:spcPct val="90000"/>
              </a:lnSpc>
              <a:spcBef>
                <a:spcPts val="0"/>
              </a:spcBef>
              <a:spcAft>
                <a:spcPts val="0"/>
              </a:spcAft>
              <a:buClr>
                <a:schemeClr val="dk1"/>
              </a:buClr>
              <a:buSzPct val="111111"/>
              <a:buFont typeface="Montserrat"/>
              <a:buNone/>
            </a:pPr>
            <a:r>
              <a:rPr lang="en-US" dirty="0"/>
              <a:t>Why is this important?</a:t>
            </a:r>
            <a:endParaRPr dirty="0"/>
          </a:p>
        </p:txBody>
      </p:sp>
      <p:sp>
        <p:nvSpPr>
          <p:cNvPr id="391" name="Google Shape;391;p63"/>
          <p:cNvSpPr txBox="1">
            <a:spLocks noGrp="1"/>
          </p:cNvSpPr>
          <p:nvPr>
            <p:ph type="body" idx="1"/>
          </p:nvPr>
        </p:nvSpPr>
        <p:spPr>
          <a:xfrm>
            <a:off x="-198303" y="1483968"/>
            <a:ext cx="5425952" cy="4678658"/>
          </a:xfrm>
          <a:prstGeom prst="rect">
            <a:avLst/>
          </a:prstGeom>
          <a:noFill/>
          <a:ln>
            <a:noFill/>
          </a:ln>
        </p:spPr>
        <p:txBody>
          <a:bodyPr spcFirstLastPara="1" wrap="square" lIns="182875" tIns="182875" rIns="91425" bIns="45700" anchor="t" anchorCtr="0">
            <a:normAutofit fontScale="92500" lnSpcReduction="20000"/>
          </a:bodyPr>
          <a:lstStyle/>
          <a:p>
            <a:pPr marL="571500" lvl="0" indent="-342900" algn="l" rtl="0">
              <a:lnSpc>
                <a:spcPct val="100000"/>
              </a:lnSpc>
              <a:spcBef>
                <a:spcPts val="1000"/>
              </a:spcBef>
              <a:spcAft>
                <a:spcPts val="0"/>
              </a:spcAft>
              <a:buClr>
                <a:schemeClr val="dk2"/>
              </a:buClr>
              <a:buSzPct val="88235"/>
              <a:buFont typeface="Arial" panose="020B0604020202020204" pitchFamily="34" charset="0"/>
              <a:buChar char="•"/>
            </a:pPr>
            <a:r>
              <a:rPr lang="en-US" b="0" i="0" dirty="0">
                <a:solidFill>
                  <a:srgbClr val="333333"/>
                </a:solidFill>
                <a:latin typeface="Source Sans Pro"/>
                <a:ea typeface="Source Sans Pro"/>
                <a:cs typeface="Source Sans Pro"/>
                <a:sym typeface="Source Sans Pro"/>
              </a:rPr>
              <a:t>Colorado kindergarten school readiness (KSR) </a:t>
            </a:r>
            <a:r>
              <a:rPr lang="en-US" b="1" i="0" dirty="0">
                <a:solidFill>
                  <a:srgbClr val="333333"/>
                </a:solidFill>
                <a:latin typeface="Source Sans Pro"/>
                <a:ea typeface="Source Sans Pro"/>
                <a:cs typeface="Source Sans Pro"/>
                <a:sym typeface="Source Sans Pro"/>
              </a:rPr>
              <a:t>assessments </a:t>
            </a:r>
          </a:p>
          <a:p>
            <a:pPr marL="1028700" lvl="1">
              <a:lnSpc>
                <a:spcPct val="100000"/>
              </a:lnSpc>
              <a:spcBef>
                <a:spcPts val="1000"/>
              </a:spcBef>
              <a:buSzPct val="88235"/>
              <a:buFont typeface="Arial" panose="020B0604020202020204" pitchFamily="34" charset="0"/>
              <a:buChar char="•"/>
            </a:pPr>
            <a:r>
              <a:rPr lang="en-US" b="1" i="0" dirty="0">
                <a:solidFill>
                  <a:srgbClr val="333333"/>
                </a:solidFill>
                <a:latin typeface="Source Sans Pro"/>
                <a:ea typeface="Source Sans Pro"/>
                <a:cs typeface="Source Sans Pro"/>
                <a:sym typeface="Source Sans Pro"/>
              </a:rPr>
              <a:t>assess the varying skill levels and knowledge with which students enter kindergarten </a:t>
            </a:r>
            <a:r>
              <a:rPr lang="en-US" b="0" i="0" dirty="0">
                <a:solidFill>
                  <a:srgbClr val="333333"/>
                </a:solidFill>
                <a:latin typeface="Source Sans Pro"/>
                <a:ea typeface="Source Sans Pro"/>
                <a:cs typeface="Source Sans Pro"/>
                <a:sym typeface="Source Sans Pro"/>
              </a:rPr>
              <a:t>(C.R.S. 22-7-1002 (2))</a:t>
            </a:r>
          </a:p>
          <a:p>
            <a:pPr marL="1028700" lvl="1">
              <a:lnSpc>
                <a:spcPct val="100000"/>
              </a:lnSpc>
              <a:spcBef>
                <a:spcPts val="1000"/>
              </a:spcBef>
              <a:buSzPct val="88235"/>
              <a:buFont typeface="Arial" panose="020B0604020202020204" pitchFamily="34" charset="0"/>
              <a:buChar char="•"/>
            </a:pPr>
            <a:r>
              <a:rPr lang="en-US" b="1" i="0" dirty="0">
                <a:solidFill>
                  <a:srgbClr val="333333"/>
                </a:solidFill>
                <a:latin typeface="Source Sans Pro"/>
                <a:ea typeface="Source Sans Pro"/>
                <a:cs typeface="Source Sans Pro"/>
                <a:sym typeface="Source Sans Pro"/>
              </a:rPr>
              <a:t>inform individual learning plans</a:t>
            </a:r>
            <a:r>
              <a:rPr lang="en-US" b="0" i="0" dirty="0">
                <a:solidFill>
                  <a:srgbClr val="333333"/>
                </a:solidFill>
                <a:latin typeface="Source Sans Pro"/>
                <a:ea typeface="Source Sans Pro"/>
                <a:cs typeface="Source Sans Pro"/>
                <a:sym typeface="Source Sans Pro"/>
              </a:rPr>
              <a:t> for each publicly funded student (C.R.S. 22-7-1014). </a:t>
            </a:r>
          </a:p>
          <a:p>
            <a:pPr marL="571500" lvl="0" indent="-342900" algn="l" rtl="0">
              <a:lnSpc>
                <a:spcPct val="100000"/>
              </a:lnSpc>
              <a:spcBef>
                <a:spcPts val="1000"/>
              </a:spcBef>
              <a:spcAft>
                <a:spcPts val="0"/>
              </a:spcAft>
              <a:buClr>
                <a:schemeClr val="dk2"/>
              </a:buClr>
              <a:buSzPct val="88235"/>
              <a:buFont typeface="Arial" panose="020B0604020202020204" pitchFamily="34" charset="0"/>
              <a:buChar char="•"/>
            </a:pPr>
            <a:r>
              <a:rPr lang="en-US" b="0" i="0" dirty="0">
                <a:solidFill>
                  <a:srgbClr val="333333"/>
                </a:solidFill>
                <a:latin typeface="Source Sans Pro"/>
                <a:ea typeface="Source Sans Pro"/>
                <a:cs typeface="Source Sans Pro"/>
                <a:sym typeface="Source Sans Pro"/>
              </a:rPr>
              <a:t>KSR assessments measure students’ </a:t>
            </a:r>
            <a:r>
              <a:rPr lang="en-US" b="1" i="0" dirty="0">
                <a:solidFill>
                  <a:srgbClr val="333333"/>
                </a:solidFill>
                <a:latin typeface="Source Sans Pro"/>
                <a:ea typeface="Source Sans Pro"/>
                <a:cs typeface="Source Sans Pro"/>
                <a:sym typeface="Source Sans Pro"/>
              </a:rPr>
              <a:t>readiness to engage with the curricula </a:t>
            </a:r>
            <a:r>
              <a:rPr lang="en-US" b="0" i="0" dirty="0">
                <a:solidFill>
                  <a:srgbClr val="333333"/>
                </a:solidFill>
                <a:latin typeface="Source Sans Pro"/>
                <a:ea typeface="Source Sans Pro"/>
                <a:cs typeface="Source Sans Pro"/>
                <a:sym typeface="Source Sans Pro"/>
              </a:rPr>
              <a:t>in kindergarten by identifying baseline data to </a:t>
            </a:r>
            <a:r>
              <a:rPr lang="en-US" b="1" i="0" dirty="0">
                <a:solidFill>
                  <a:srgbClr val="333333"/>
                </a:solidFill>
                <a:latin typeface="Source Sans Pro"/>
                <a:ea typeface="Source Sans Pro"/>
                <a:cs typeface="Source Sans Pro"/>
                <a:sym typeface="Source Sans Pro"/>
              </a:rPr>
              <a:t>inform systematic intervention and additional layers of instructional support </a:t>
            </a:r>
            <a:r>
              <a:rPr lang="en-US" b="0" i="0" dirty="0">
                <a:solidFill>
                  <a:srgbClr val="333333"/>
                </a:solidFill>
                <a:latin typeface="Source Sans Pro"/>
                <a:ea typeface="Source Sans Pro"/>
                <a:cs typeface="Source Sans Pro"/>
                <a:sym typeface="Source Sans Pro"/>
              </a:rPr>
              <a:t>(Jensen, et al., 2021).</a:t>
            </a:r>
            <a:endParaRPr dirty="0"/>
          </a:p>
        </p:txBody>
      </p:sp>
      <p:grpSp>
        <p:nvGrpSpPr>
          <p:cNvPr id="392" name="Google Shape;392;p63" descr="layers of aligning assessment, curriculum, and standards from preK to kindergartent through K-12"/>
          <p:cNvGrpSpPr/>
          <p:nvPr/>
        </p:nvGrpSpPr>
        <p:grpSpPr>
          <a:xfrm>
            <a:off x="5231790" y="1279525"/>
            <a:ext cx="6496396" cy="4407685"/>
            <a:chOff x="2744" y="912"/>
            <a:chExt cx="9772" cy="7929"/>
          </a:xfrm>
        </p:grpSpPr>
        <p:sp>
          <p:nvSpPr>
            <p:cNvPr id="393" name="Google Shape;393;p63"/>
            <p:cNvSpPr/>
            <p:nvPr/>
          </p:nvSpPr>
          <p:spPr>
            <a:xfrm>
              <a:off x="3216" y="912"/>
              <a:ext cx="9300" cy="75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799" b="0" i="0" u="none" strike="noStrike" cap="none">
                <a:solidFill>
                  <a:srgbClr val="000000"/>
                </a:solidFill>
                <a:latin typeface="Arial"/>
                <a:ea typeface="Arial"/>
                <a:cs typeface="Arial"/>
                <a:sym typeface="Arial"/>
              </a:endParaRPr>
            </a:p>
          </p:txBody>
        </p:sp>
        <p:sp>
          <p:nvSpPr>
            <p:cNvPr id="394" name="Google Shape;394;p63"/>
            <p:cNvSpPr/>
            <p:nvPr/>
          </p:nvSpPr>
          <p:spPr>
            <a:xfrm>
              <a:off x="4116" y="1959"/>
              <a:ext cx="6300" cy="6172"/>
            </a:xfrm>
            <a:prstGeom prst="triangle">
              <a:avLst>
                <a:gd name="adj" fmla="val 50000"/>
              </a:avLst>
            </a:prstGeom>
            <a:solidFill>
              <a:srgbClr val="FFFFFF"/>
            </a:solidFill>
            <a:ln w="5715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799" b="0" i="0" u="none" strike="noStrike" cap="none">
                <a:solidFill>
                  <a:srgbClr val="0F42AA"/>
                </a:solidFill>
                <a:latin typeface="Arial"/>
                <a:ea typeface="Arial"/>
                <a:cs typeface="Arial"/>
                <a:sym typeface="Arial"/>
              </a:endParaRPr>
            </a:p>
          </p:txBody>
        </p:sp>
        <p:grpSp>
          <p:nvGrpSpPr>
            <p:cNvPr id="395" name="Google Shape;395;p63"/>
            <p:cNvGrpSpPr/>
            <p:nvPr/>
          </p:nvGrpSpPr>
          <p:grpSpPr>
            <a:xfrm>
              <a:off x="2744" y="1207"/>
              <a:ext cx="9439" cy="7634"/>
              <a:chOff x="2744" y="1207"/>
              <a:chExt cx="9439" cy="7634"/>
            </a:xfrm>
          </p:grpSpPr>
          <p:sp>
            <p:nvSpPr>
              <p:cNvPr id="396" name="Google Shape;396;p63"/>
              <p:cNvSpPr txBox="1"/>
              <p:nvPr/>
            </p:nvSpPr>
            <p:spPr>
              <a:xfrm>
                <a:off x="2744" y="8195"/>
                <a:ext cx="2550" cy="617"/>
              </a:xfrm>
              <a:prstGeom prst="rect">
                <a:avLst/>
              </a:prstGeom>
              <a:solidFill>
                <a:srgbClr val="FFFFFF"/>
              </a:solidFill>
              <a:ln>
                <a:noFill/>
              </a:ln>
            </p:spPr>
            <p:txBody>
              <a:bodyPr spcFirstLastPara="1" wrap="square" lIns="70400" tIns="35175" rIns="70400" bIns="35175" anchor="t" anchorCtr="0">
                <a:noAutofit/>
              </a:bodyPr>
              <a:lstStyle/>
              <a:p>
                <a:pPr marL="0" marR="0" lvl="0" indent="0" algn="l" rtl="0">
                  <a:lnSpc>
                    <a:spcPct val="100000"/>
                  </a:lnSpc>
                  <a:spcBef>
                    <a:spcPts val="0"/>
                  </a:spcBef>
                  <a:spcAft>
                    <a:spcPts val="0"/>
                  </a:spcAft>
                  <a:buNone/>
                </a:pPr>
                <a:r>
                  <a:rPr lang="en-US" sz="1500" b="1" i="0" u="none" strike="noStrike" cap="none" dirty="0">
                    <a:solidFill>
                      <a:srgbClr val="0F42AA"/>
                    </a:solidFill>
                    <a:latin typeface="Tahoma"/>
                    <a:ea typeface="Tahoma"/>
                    <a:cs typeface="Tahoma"/>
                    <a:sym typeface="Tahoma"/>
                  </a:rPr>
                  <a:t>Standards K-12</a:t>
                </a:r>
                <a:endParaRPr sz="4799" b="0" i="0" u="none" strike="noStrike" cap="none" dirty="0">
                  <a:solidFill>
                    <a:srgbClr val="0F42AA"/>
                  </a:solidFill>
                  <a:latin typeface="Tahoma"/>
                  <a:ea typeface="Tahoma"/>
                  <a:cs typeface="Tahoma"/>
                  <a:sym typeface="Tahoma"/>
                </a:endParaRPr>
              </a:p>
            </p:txBody>
          </p:sp>
          <p:sp>
            <p:nvSpPr>
              <p:cNvPr id="397" name="Google Shape;397;p63"/>
              <p:cNvSpPr/>
              <p:nvPr/>
            </p:nvSpPr>
            <p:spPr>
              <a:xfrm>
                <a:off x="5166" y="3194"/>
                <a:ext cx="4250" cy="4163"/>
              </a:xfrm>
              <a:prstGeom prst="triangle">
                <a:avLst>
                  <a:gd name="adj" fmla="val 50000"/>
                </a:avLst>
              </a:prstGeom>
              <a:solidFill>
                <a:srgbClr val="FFFFFF"/>
              </a:solidFill>
              <a:ln w="57150" cap="flat" cmpd="sng">
                <a:solidFill>
                  <a:srgbClr val="67304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799" b="0" i="0" u="none" strike="noStrike" cap="none">
                  <a:solidFill>
                    <a:srgbClr val="000000"/>
                  </a:solidFill>
                  <a:latin typeface="Arial"/>
                  <a:ea typeface="Arial"/>
                  <a:cs typeface="Arial"/>
                  <a:sym typeface="Arial"/>
                </a:endParaRPr>
              </a:p>
            </p:txBody>
          </p:sp>
          <p:sp>
            <p:nvSpPr>
              <p:cNvPr id="398" name="Google Shape;398;p63"/>
              <p:cNvSpPr/>
              <p:nvPr/>
            </p:nvSpPr>
            <p:spPr>
              <a:xfrm flipH="1">
                <a:off x="6366" y="4582"/>
                <a:ext cx="1850" cy="1812"/>
              </a:xfrm>
              <a:prstGeom prst="triangle">
                <a:avLst>
                  <a:gd name="adj" fmla="val 50000"/>
                </a:avLst>
              </a:prstGeom>
              <a:solidFill>
                <a:srgbClr val="FFFFFF"/>
              </a:solidFill>
              <a:ln w="5715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799" b="0" i="0" u="none" strike="noStrike" cap="none">
                  <a:solidFill>
                    <a:srgbClr val="000000"/>
                  </a:solidFill>
                  <a:latin typeface="Arial"/>
                  <a:ea typeface="Arial"/>
                  <a:cs typeface="Arial"/>
                  <a:sym typeface="Arial"/>
                </a:endParaRPr>
              </a:p>
            </p:txBody>
          </p:sp>
          <p:sp>
            <p:nvSpPr>
              <p:cNvPr id="399" name="Google Shape;399;p63"/>
              <p:cNvSpPr txBox="1"/>
              <p:nvPr/>
            </p:nvSpPr>
            <p:spPr>
              <a:xfrm>
                <a:off x="9333" y="8224"/>
                <a:ext cx="2850" cy="617"/>
              </a:xfrm>
              <a:prstGeom prst="rect">
                <a:avLst/>
              </a:prstGeom>
              <a:solidFill>
                <a:srgbClr val="FFFFFF"/>
              </a:solidFill>
              <a:ln>
                <a:noFill/>
              </a:ln>
            </p:spPr>
            <p:txBody>
              <a:bodyPr spcFirstLastPara="1" wrap="square" lIns="70400" tIns="35175" rIns="70400" bIns="35175" anchor="t" anchorCtr="0">
                <a:noAutofit/>
              </a:bodyPr>
              <a:lstStyle/>
              <a:p>
                <a:pPr marL="0" marR="0" lvl="0" indent="0" algn="l" rtl="0">
                  <a:lnSpc>
                    <a:spcPct val="100000"/>
                  </a:lnSpc>
                  <a:spcBef>
                    <a:spcPts val="0"/>
                  </a:spcBef>
                  <a:spcAft>
                    <a:spcPts val="0"/>
                  </a:spcAft>
                  <a:buNone/>
                </a:pPr>
                <a:r>
                  <a:rPr lang="en-US" sz="1500" b="1" i="0" u="none" strike="noStrike" cap="none" dirty="0">
                    <a:solidFill>
                      <a:srgbClr val="0F42AA"/>
                    </a:solidFill>
                    <a:latin typeface="Tahoma"/>
                    <a:ea typeface="Tahoma"/>
                    <a:cs typeface="Tahoma"/>
                    <a:sym typeface="Tahoma"/>
                  </a:rPr>
                  <a:t>Curriculum K-12</a:t>
                </a:r>
                <a:endParaRPr sz="4799" b="0" i="0" u="none" strike="noStrike" cap="none" dirty="0">
                  <a:solidFill>
                    <a:srgbClr val="0F42AA"/>
                  </a:solidFill>
                  <a:latin typeface="Tahoma"/>
                  <a:ea typeface="Tahoma"/>
                  <a:cs typeface="Tahoma"/>
                  <a:sym typeface="Tahoma"/>
                </a:endParaRPr>
              </a:p>
            </p:txBody>
          </p:sp>
          <p:sp>
            <p:nvSpPr>
              <p:cNvPr id="400" name="Google Shape;400;p63"/>
              <p:cNvSpPr txBox="1"/>
              <p:nvPr/>
            </p:nvSpPr>
            <p:spPr>
              <a:xfrm>
                <a:off x="7161" y="1207"/>
                <a:ext cx="3555" cy="629"/>
              </a:xfrm>
              <a:prstGeom prst="rect">
                <a:avLst/>
              </a:prstGeom>
              <a:solidFill>
                <a:srgbClr val="FFFFFF"/>
              </a:solidFill>
              <a:ln>
                <a:noFill/>
              </a:ln>
            </p:spPr>
            <p:txBody>
              <a:bodyPr spcFirstLastPara="1" wrap="square" lIns="70400" tIns="35175" rIns="70400" bIns="35175" anchor="t" anchorCtr="0">
                <a:noAutofit/>
              </a:bodyPr>
              <a:lstStyle/>
              <a:p>
                <a:pPr marL="0" marR="0" lvl="0" indent="0" algn="l" rtl="0">
                  <a:lnSpc>
                    <a:spcPct val="100000"/>
                  </a:lnSpc>
                  <a:spcBef>
                    <a:spcPts val="0"/>
                  </a:spcBef>
                  <a:spcAft>
                    <a:spcPts val="0"/>
                  </a:spcAft>
                  <a:buNone/>
                </a:pPr>
                <a:r>
                  <a:rPr lang="en-US" sz="1500" b="1" i="0" u="none" strike="noStrike" cap="none" dirty="0">
                    <a:solidFill>
                      <a:srgbClr val="0F42AA"/>
                    </a:solidFill>
                    <a:latin typeface="Tahoma"/>
                    <a:ea typeface="Tahoma"/>
                    <a:cs typeface="Tahoma"/>
                    <a:sym typeface="Tahoma"/>
                  </a:rPr>
                  <a:t>Assessments K-12</a:t>
                </a:r>
                <a:endParaRPr sz="4799" b="0" i="0" u="none" strike="noStrike" cap="none" dirty="0">
                  <a:solidFill>
                    <a:srgbClr val="0F42AA"/>
                  </a:solidFill>
                  <a:latin typeface="Tahoma"/>
                  <a:ea typeface="Tahoma"/>
                  <a:cs typeface="Tahoma"/>
                  <a:sym typeface="Tahoma"/>
                </a:endParaRPr>
              </a:p>
            </p:txBody>
          </p:sp>
          <p:cxnSp>
            <p:nvCxnSpPr>
              <p:cNvPr id="401" name="Google Shape;401;p63"/>
              <p:cNvCxnSpPr/>
              <p:nvPr/>
            </p:nvCxnSpPr>
            <p:spPr>
              <a:xfrm>
                <a:off x="8166" y="6279"/>
                <a:ext cx="2250" cy="1852"/>
              </a:xfrm>
              <a:prstGeom prst="straightConnector1">
                <a:avLst/>
              </a:prstGeom>
              <a:noFill/>
              <a:ln w="38100" cap="flat" cmpd="sng">
                <a:solidFill>
                  <a:srgbClr val="000000"/>
                </a:solidFill>
                <a:prstDash val="solid"/>
                <a:round/>
                <a:headEnd type="none" w="med" len="med"/>
                <a:tailEnd type="triangle" w="med" len="med"/>
              </a:ln>
            </p:spPr>
          </p:cxnSp>
          <p:cxnSp>
            <p:nvCxnSpPr>
              <p:cNvPr id="402" name="Google Shape;402;p63"/>
              <p:cNvCxnSpPr/>
              <p:nvPr/>
            </p:nvCxnSpPr>
            <p:spPr>
              <a:xfrm flipH="1">
                <a:off x="4116" y="6434"/>
                <a:ext cx="2250" cy="1697"/>
              </a:xfrm>
              <a:prstGeom prst="straightConnector1">
                <a:avLst/>
              </a:prstGeom>
              <a:noFill/>
              <a:ln w="38100" cap="flat" cmpd="sng">
                <a:solidFill>
                  <a:srgbClr val="000000"/>
                </a:solidFill>
                <a:prstDash val="solid"/>
                <a:round/>
                <a:headEnd type="none" w="med" len="med"/>
                <a:tailEnd type="triangle" w="med" len="med"/>
              </a:ln>
            </p:spPr>
          </p:cxnSp>
          <p:cxnSp>
            <p:nvCxnSpPr>
              <p:cNvPr id="403" name="Google Shape;403;p63"/>
              <p:cNvCxnSpPr/>
              <p:nvPr/>
            </p:nvCxnSpPr>
            <p:spPr>
              <a:xfrm rot="10800000">
                <a:off x="7266" y="1959"/>
                <a:ext cx="0" cy="2623"/>
              </a:xfrm>
              <a:prstGeom prst="straightConnector1">
                <a:avLst/>
              </a:prstGeom>
              <a:noFill/>
              <a:ln w="38100" cap="flat" cmpd="sng">
                <a:solidFill>
                  <a:srgbClr val="000000"/>
                </a:solidFill>
                <a:prstDash val="solid"/>
                <a:round/>
                <a:headEnd type="none" w="med" len="med"/>
                <a:tailEnd type="triangle" w="med" len="med"/>
              </a:ln>
            </p:spPr>
          </p:cxnSp>
        </p:grpSp>
        <p:sp>
          <p:nvSpPr>
            <p:cNvPr id="404" name="Google Shape;404;p63"/>
            <p:cNvSpPr txBox="1"/>
            <p:nvPr/>
          </p:nvSpPr>
          <p:spPr>
            <a:xfrm>
              <a:off x="3540" y="7033"/>
              <a:ext cx="2400" cy="618"/>
            </a:xfrm>
            <a:prstGeom prst="rect">
              <a:avLst/>
            </a:prstGeom>
            <a:noFill/>
            <a:ln>
              <a:noFill/>
            </a:ln>
          </p:spPr>
          <p:txBody>
            <a:bodyPr spcFirstLastPara="1" wrap="square" lIns="70400" tIns="35175" rIns="70400" bIns="35175" anchor="t" anchorCtr="0">
              <a:noAutofit/>
            </a:bodyPr>
            <a:lstStyle/>
            <a:p>
              <a:pPr marL="0" marR="0" lvl="0" indent="0" algn="l" rtl="0">
                <a:lnSpc>
                  <a:spcPct val="100000"/>
                </a:lnSpc>
                <a:spcBef>
                  <a:spcPts val="0"/>
                </a:spcBef>
                <a:spcAft>
                  <a:spcPts val="0"/>
                </a:spcAft>
                <a:buNone/>
              </a:pPr>
              <a:r>
                <a:rPr lang="en-US" sz="1500" b="1" i="0" u="none" strike="noStrike" cap="none" dirty="0">
                  <a:solidFill>
                    <a:srgbClr val="007332"/>
                  </a:solidFill>
                  <a:latin typeface="Tahoma"/>
                  <a:ea typeface="Tahoma"/>
                  <a:cs typeface="Tahoma"/>
                  <a:sym typeface="Tahoma"/>
                </a:rPr>
                <a:t>Standards K</a:t>
              </a:r>
              <a:endParaRPr sz="4799" b="0" i="0" u="none" strike="noStrike" cap="none" dirty="0">
                <a:solidFill>
                  <a:srgbClr val="007332"/>
                </a:solidFill>
                <a:latin typeface="Tahoma"/>
                <a:ea typeface="Tahoma"/>
                <a:cs typeface="Tahoma"/>
                <a:sym typeface="Tahoma"/>
              </a:endParaRPr>
            </a:p>
          </p:txBody>
        </p:sp>
        <p:sp>
          <p:nvSpPr>
            <p:cNvPr id="405" name="Google Shape;405;p63"/>
            <p:cNvSpPr txBox="1"/>
            <p:nvPr/>
          </p:nvSpPr>
          <p:spPr>
            <a:xfrm>
              <a:off x="4253" y="6013"/>
              <a:ext cx="3000" cy="617"/>
            </a:xfrm>
            <a:prstGeom prst="rect">
              <a:avLst/>
            </a:prstGeom>
            <a:noFill/>
            <a:ln>
              <a:noFill/>
            </a:ln>
          </p:spPr>
          <p:txBody>
            <a:bodyPr spcFirstLastPara="1" wrap="square" lIns="70400" tIns="35175" rIns="70400" bIns="35175" anchor="t" anchorCtr="0">
              <a:noAutofit/>
            </a:bodyPr>
            <a:lstStyle/>
            <a:p>
              <a:pPr marL="0" marR="0" lvl="0" indent="0" algn="l" rtl="0">
                <a:lnSpc>
                  <a:spcPct val="100000"/>
                </a:lnSpc>
                <a:spcBef>
                  <a:spcPts val="0"/>
                </a:spcBef>
                <a:spcAft>
                  <a:spcPts val="0"/>
                </a:spcAft>
                <a:buNone/>
              </a:pPr>
              <a:r>
                <a:rPr lang="en-US" sz="1500" b="1" i="0" u="none" strike="noStrike" cap="none" dirty="0">
                  <a:solidFill>
                    <a:srgbClr val="E38C04"/>
                  </a:solidFill>
                  <a:latin typeface="Tahoma"/>
                  <a:ea typeface="Tahoma"/>
                  <a:cs typeface="Tahoma"/>
                  <a:sym typeface="Tahoma"/>
                </a:rPr>
                <a:t>Standards pre-K</a:t>
              </a:r>
              <a:endParaRPr sz="4799" b="0" i="0" u="none" strike="noStrike" cap="none" dirty="0">
                <a:solidFill>
                  <a:srgbClr val="E38C04"/>
                </a:solidFill>
                <a:latin typeface="Tahoma"/>
                <a:ea typeface="Tahoma"/>
                <a:cs typeface="Tahoma"/>
                <a:sym typeface="Tahoma"/>
              </a:endParaRPr>
            </a:p>
          </p:txBody>
        </p:sp>
        <p:sp>
          <p:nvSpPr>
            <p:cNvPr id="406" name="Google Shape;406;p63"/>
            <p:cNvSpPr txBox="1"/>
            <p:nvPr/>
          </p:nvSpPr>
          <p:spPr>
            <a:xfrm>
              <a:off x="8140" y="6001"/>
              <a:ext cx="3000" cy="617"/>
            </a:xfrm>
            <a:prstGeom prst="rect">
              <a:avLst/>
            </a:prstGeom>
            <a:noFill/>
            <a:ln>
              <a:noFill/>
            </a:ln>
          </p:spPr>
          <p:txBody>
            <a:bodyPr spcFirstLastPara="1" wrap="square" lIns="70400" tIns="35175" rIns="70400" bIns="35175" anchor="t" anchorCtr="0">
              <a:noAutofit/>
            </a:bodyPr>
            <a:lstStyle/>
            <a:p>
              <a:pPr marL="0" marR="0" lvl="0" indent="0" algn="l" rtl="0">
                <a:lnSpc>
                  <a:spcPct val="100000"/>
                </a:lnSpc>
                <a:spcBef>
                  <a:spcPts val="0"/>
                </a:spcBef>
                <a:spcAft>
                  <a:spcPts val="0"/>
                </a:spcAft>
                <a:buNone/>
              </a:pPr>
              <a:r>
                <a:rPr lang="en-US" sz="1500" b="1" i="0" u="none" strike="noStrike" cap="none">
                  <a:solidFill>
                    <a:srgbClr val="E38C04"/>
                  </a:solidFill>
                  <a:latin typeface="Tahoma"/>
                  <a:ea typeface="Tahoma"/>
                  <a:cs typeface="Tahoma"/>
                  <a:sym typeface="Tahoma"/>
                </a:rPr>
                <a:t>Curriculum pre-K</a:t>
              </a:r>
              <a:endParaRPr sz="4799" b="0" i="0" u="none" strike="noStrike" cap="none">
                <a:solidFill>
                  <a:srgbClr val="E38C04"/>
                </a:solidFill>
                <a:latin typeface="Tahoma"/>
                <a:ea typeface="Tahoma"/>
                <a:cs typeface="Tahoma"/>
                <a:sym typeface="Tahoma"/>
              </a:endParaRPr>
            </a:p>
          </p:txBody>
        </p:sp>
        <p:sp>
          <p:nvSpPr>
            <p:cNvPr id="407" name="Google Shape;407;p63"/>
            <p:cNvSpPr txBox="1"/>
            <p:nvPr/>
          </p:nvSpPr>
          <p:spPr>
            <a:xfrm>
              <a:off x="9267" y="7093"/>
              <a:ext cx="2400" cy="618"/>
            </a:xfrm>
            <a:prstGeom prst="rect">
              <a:avLst/>
            </a:prstGeom>
            <a:noFill/>
            <a:ln>
              <a:noFill/>
            </a:ln>
          </p:spPr>
          <p:txBody>
            <a:bodyPr spcFirstLastPara="1" wrap="square" lIns="70400" tIns="35175" rIns="70400" bIns="35175" anchor="t" anchorCtr="0">
              <a:noAutofit/>
            </a:bodyPr>
            <a:lstStyle/>
            <a:p>
              <a:pPr marL="0" marR="0" lvl="0" indent="0" algn="l" rtl="0">
                <a:lnSpc>
                  <a:spcPct val="100000"/>
                </a:lnSpc>
                <a:spcBef>
                  <a:spcPts val="0"/>
                </a:spcBef>
                <a:spcAft>
                  <a:spcPts val="0"/>
                </a:spcAft>
                <a:buNone/>
              </a:pPr>
              <a:r>
                <a:rPr lang="en-US" sz="1500" b="1" i="0" u="none" strike="noStrike" cap="none">
                  <a:solidFill>
                    <a:srgbClr val="007332"/>
                  </a:solidFill>
                  <a:latin typeface="Tahoma"/>
                  <a:ea typeface="Tahoma"/>
                  <a:cs typeface="Tahoma"/>
                  <a:sym typeface="Tahoma"/>
                </a:rPr>
                <a:t>Curriculum K</a:t>
              </a:r>
              <a:endParaRPr sz="4799" b="0" i="0" u="none" strike="noStrike" cap="none">
                <a:solidFill>
                  <a:srgbClr val="007332"/>
                </a:solidFill>
                <a:latin typeface="Tahoma"/>
                <a:ea typeface="Tahoma"/>
                <a:cs typeface="Tahoma"/>
                <a:sym typeface="Tahoma"/>
              </a:endParaRPr>
            </a:p>
          </p:txBody>
        </p:sp>
        <p:sp>
          <p:nvSpPr>
            <p:cNvPr id="408" name="Google Shape;408;p63"/>
            <p:cNvSpPr txBox="1"/>
            <p:nvPr/>
          </p:nvSpPr>
          <p:spPr>
            <a:xfrm>
              <a:off x="7211" y="4291"/>
              <a:ext cx="3650" cy="631"/>
            </a:xfrm>
            <a:prstGeom prst="rect">
              <a:avLst/>
            </a:prstGeom>
            <a:noFill/>
            <a:ln>
              <a:noFill/>
            </a:ln>
          </p:spPr>
          <p:txBody>
            <a:bodyPr spcFirstLastPara="1" wrap="square" lIns="70400" tIns="35175" rIns="70400" bIns="35175" anchor="t" anchorCtr="0">
              <a:noAutofit/>
            </a:bodyPr>
            <a:lstStyle/>
            <a:p>
              <a:pPr marL="0" marR="0" lvl="0" indent="0" algn="l" rtl="0">
                <a:lnSpc>
                  <a:spcPct val="100000"/>
                </a:lnSpc>
                <a:spcBef>
                  <a:spcPts val="0"/>
                </a:spcBef>
                <a:spcAft>
                  <a:spcPts val="0"/>
                </a:spcAft>
                <a:buNone/>
              </a:pPr>
              <a:r>
                <a:rPr lang="en-US" sz="1500" b="1" i="0" u="none" strike="noStrike" cap="none">
                  <a:solidFill>
                    <a:srgbClr val="E38C04"/>
                  </a:solidFill>
                  <a:latin typeface="Tahoma"/>
                  <a:ea typeface="Tahoma"/>
                  <a:cs typeface="Tahoma"/>
                  <a:sym typeface="Tahoma"/>
                </a:rPr>
                <a:t>Assessments pre-K</a:t>
              </a:r>
              <a:endParaRPr sz="4799" b="0" i="0" u="none" strike="noStrike" cap="none">
                <a:solidFill>
                  <a:srgbClr val="E38C04"/>
                </a:solidFill>
                <a:latin typeface="Tahoma"/>
                <a:ea typeface="Tahoma"/>
                <a:cs typeface="Tahoma"/>
                <a:sym typeface="Tahoma"/>
              </a:endParaRPr>
            </a:p>
          </p:txBody>
        </p:sp>
        <p:sp>
          <p:nvSpPr>
            <p:cNvPr id="409" name="Google Shape;409;p63"/>
            <p:cNvSpPr txBox="1"/>
            <p:nvPr/>
          </p:nvSpPr>
          <p:spPr>
            <a:xfrm>
              <a:off x="7196" y="2864"/>
              <a:ext cx="4100" cy="614"/>
            </a:xfrm>
            <a:prstGeom prst="rect">
              <a:avLst/>
            </a:prstGeom>
            <a:noFill/>
            <a:ln>
              <a:noFill/>
            </a:ln>
          </p:spPr>
          <p:txBody>
            <a:bodyPr spcFirstLastPara="1" wrap="square" lIns="70400" tIns="35175" rIns="70400" bIns="35175" anchor="t" anchorCtr="0">
              <a:noAutofit/>
            </a:bodyPr>
            <a:lstStyle/>
            <a:p>
              <a:pPr marL="0" marR="0" lvl="0" indent="0" algn="l" rtl="0">
                <a:lnSpc>
                  <a:spcPct val="100000"/>
                </a:lnSpc>
                <a:spcBef>
                  <a:spcPts val="0"/>
                </a:spcBef>
                <a:spcAft>
                  <a:spcPts val="0"/>
                </a:spcAft>
                <a:buNone/>
              </a:pPr>
              <a:r>
                <a:rPr lang="en-US" sz="1500" b="1" i="0" u="none" strike="noStrike" cap="none">
                  <a:solidFill>
                    <a:srgbClr val="007332"/>
                  </a:solidFill>
                  <a:latin typeface="Tahoma"/>
                  <a:ea typeface="Tahoma"/>
                  <a:cs typeface="Tahoma"/>
                  <a:sym typeface="Tahoma"/>
                </a:rPr>
                <a:t>Assessments K</a:t>
              </a:r>
              <a:endParaRPr sz="4799" b="0" i="0" u="none" strike="noStrike" cap="none">
                <a:solidFill>
                  <a:srgbClr val="007332"/>
                </a:solidFill>
                <a:latin typeface="Tahoma"/>
                <a:ea typeface="Tahoma"/>
                <a:cs typeface="Tahoma"/>
                <a:sym typeface="Tahoma"/>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8"/>
          <p:cNvSpPr txBox="1">
            <a:spLocks noGrp="1"/>
          </p:cNvSpPr>
          <p:nvPr>
            <p:ph type="title"/>
          </p:nvPr>
        </p:nvSpPr>
        <p:spPr>
          <a:xfrm>
            <a:off x="838200" y="365125"/>
            <a:ext cx="10515600" cy="914400"/>
          </a:xfrm>
          <a:prstGeom prst="rect">
            <a:avLst/>
          </a:prstGeom>
          <a:noFill/>
          <a:ln>
            <a:noFill/>
          </a:ln>
        </p:spPr>
        <p:txBody>
          <a:bodyPr spcFirstLastPara="1" wrap="square" lIns="182875" tIns="182875" rIns="0" bIns="45700" anchor="ctr" anchorCtr="0">
            <a:normAutofit/>
          </a:bodyPr>
          <a:lstStyle/>
          <a:p>
            <a:pPr marL="0" lvl="0" indent="0" algn="l" rtl="0">
              <a:lnSpc>
                <a:spcPct val="90000"/>
              </a:lnSpc>
              <a:spcBef>
                <a:spcPts val="0"/>
              </a:spcBef>
              <a:spcAft>
                <a:spcPts val="0"/>
              </a:spcAft>
              <a:buClr>
                <a:schemeClr val="dk1"/>
              </a:buClr>
              <a:buSzPts val="4400"/>
              <a:buFont typeface="Montserrat"/>
              <a:buNone/>
            </a:pPr>
            <a:r>
              <a:rPr lang="en-US" dirty="0"/>
              <a:t>Establishing the correspondence process</a:t>
            </a:r>
            <a:endParaRPr dirty="0"/>
          </a:p>
        </p:txBody>
      </p:sp>
      <p:sp>
        <p:nvSpPr>
          <p:cNvPr id="259" name="Google Shape;259;p8"/>
          <p:cNvSpPr txBox="1">
            <a:spLocks noGrp="1"/>
          </p:cNvSpPr>
          <p:nvPr>
            <p:ph type="body" idx="1"/>
          </p:nvPr>
        </p:nvSpPr>
        <p:spPr>
          <a:xfrm>
            <a:off x="600616" y="1588168"/>
            <a:ext cx="10515600" cy="4480560"/>
          </a:xfrm>
          <a:prstGeom prst="rect">
            <a:avLst/>
          </a:prstGeom>
          <a:noFill/>
          <a:ln>
            <a:noFill/>
          </a:ln>
        </p:spPr>
        <p:txBody>
          <a:bodyPr spcFirstLastPara="1" wrap="square" lIns="182875" tIns="182875" rIns="91425" bIns="45700" anchor="t" anchorCtr="0">
            <a:normAutofit fontScale="92500" lnSpcReduction="10000"/>
          </a:bodyPr>
          <a:lstStyle/>
          <a:p>
            <a:pPr marL="0" lvl="0" indent="0" algn="l" rtl="0">
              <a:lnSpc>
                <a:spcPct val="100000"/>
              </a:lnSpc>
              <a:spcBef>
                <a:spcPts val="0"/>
              </a:spcBef>
              <a:spcAft>
                <a:spcPts val="0"/>
              </a:spcAft>
              <a:buClr>
                <a:schemeClr val="dk2"/>
              </a:buClr>
              <a:buSzPts val="2400"/>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Based on the work of f</a:t>
            </a:r>
            <a:r>
              <a:rPr lang="en-US" dirty="0"/>
              <a:t>ive State Assessment Review Panels</a:t>
            </a:r>
            <a:endPar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457200" lvl="0" indent="-457200" algn="l" rtl="0">
              <a:lnSpc>
                <a:spcPct val="100000"/>
              </a:lnSpc>
              <a:spcBef>
                <a:spcPts val="0"/>
              </a:spcBef>
              <a:spcAft>
                <a:spcPts val="0"/>
              </a:spcAft>
              <a:buClr>
                <a:schemeClr val="dk2"/>
              </a:buClr>
              <a:buSzPts val="2400"/>
              <a:buFont typeface="Montserrat"/>
              <a:buAutoNum type="arabicPeriod"/>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Language and Literacy</a:t>
            </a:r>
            <a:endParaRPr lang="en-US" dirty="0"/>
          </a:p>
          <a:p>
            <a:pPr marL="457200" lvl="0" indent="-457200" algn="l" rtl="0">
              <a:lnSpc>
                <a:spcPct val="100000"/>
              </a:lnSpc>
              <a:spcBef>
                <a:spcPts val="2200"/>
              </a:spcBef>
              <a:spcAft>
                <a:spcPts val="0"/>
              </a:spcAft>
              <a:buClr>
                <a:schemeClr val="dk2"/>
              </a:buClr>
              <a:buSzPts val="2400"/>
              <a:buFont typeface="Montserrat"/>
              <a:buAutoNum type="arabicPeriod"/>
            </a:pPr>
            <a:r>
              <a:rPr lang="en-US" dirty="0"/>
              <a:t>Math</a:t>
            </a:r>
          </a:p>
          <a:p>
            <a:pPr marL="457200" lvl="0" indent="-457200" algn="l" rtl="0">
              <a:lnSpc>
                <a:spcPct val="100000"/>
              </a:lnSpc>
              <a:spcBef>
                <a:spcPts val="2200"/>
              </a:spcBef>
              <a:spcAft>
                <a:spcPts val="0"/>
              </a:spcAft>
              <a:buClr>
                <a:schemeClr val="dk2"/>
              </a:buClr>
              <a:buSzPts val="2400"/>
              <a:buFont typeface="Montserrat"/>
              <a:buAutoNum type="arabicPeriod"/>
            </a:pPr>
            <a:r>
              <a:rPr lang="en-US" dirty="0"/>
              <a:t>Physical Health and Development</a:t>
            </a:r>
          </a:p>
          <a:p>
            <a:pPr marL="457200" lvl="0" indent="-457200" algn="l" rtl="0">
              <a:lnSpc>
                <a:spcPct val="100000"/>
              </a:lnSpc>
              <a:spcBef>
                <a:spcPts val="2200"/>
              </a:spcBef>
              <a:spcAft>
                <a:spcPts val="0"/>
              </a:spcAft>
              <a:buClr>
                <a:schemeClr val="dk2"/>
              </a:buClr>
              <a:buSzPts val="2400"/>
              <a:buFont typeface="Montserrat"/>
              <a:buAutoNum type="arabicPeriod"/>
            </a:pPr>
            <a:r>
              <a:rPr lang="en-US" dirty="0"/>
              <a:t>Social Emotional Development</a:t>
            </a:r>
          </a:p>
          <a:p>
            <a:pPr marL="457200" lvl="0" indent="-457200" algn="l" rtl="0">
              <a:lnSpc>
                <a:spcPct val="100000"/>
              </a:lnSpc>
              <a:spcBef>
                <a:spcPts val="2200"/>
              </a:spcBef>
              <a:spcAft>
                <a:spcPts val="0"/>
              </a:spcAft>
              <a:buClr>
                <a:schemeClr val="dk2"/>
              </a:buClr>
              <a:buSzPts val="2400"/>
              <a:buFont typeface="Montserrat"/>
              <a:buAutoNum type="arabicPeriod"/>
            </a:pPr>
            <a:r>
              <a:rPr lang="en-US" dirty="0"/>
              <a:t>Approaches to Learning</a:t>
            </a:r>
          </a:p>
          <a:p>
            <a:pPr marL="342900" lvl="0" indent="-342900" algn="l" rtl="0">
              <a:lnSpc>
                <a:spcPct val="100000"/>
              </a:lnSpc>
              <a:spcBef>
                <a:spcPts val="2200"/>
              </a:spcBef>
              <a:spcAft>
                <a:spcPts val="0"/>
              </a:spcAft>
              <a:buClr>
                <a:schemeClr val="dk2"/>
              </a:buClr>
              <a:buSzPts val="2400"/>
              <a:buFont typeface="Arial" panose="020B0604020202020204" pitchFamily="34" charset="0"/>
              <a:buChar char="•"/>
            </a:pPr>
            <a:r>
              <a:rPr lang="en-US" dirty="0"/>
              <a:t>All panels had 7-8 panelists and one national expert advisor (37 panelists)</a:t>
            </a:r>
          </a:p>
          <a:p>
            <a:pPr marL="342900" lvl="0" indent="-342900" algn="l" rtl="0">
              <a:lnSpc>
                <a:spcPct val="100000"/>
              </a:lnSpc>
              <a:spcBef>
                <a:spcPts val="2200"/>
              </a:spcBef>
              <a:spcAft>
                <a:spcPts val="0"/>
              </a:spcAft>
              <a:buClr>
                <a:schemeClr val="dk2"/>
              </a:buClr>
              <a:buSzPts val="2400"/>
              <a:buFont typeface="Arial" panose="020B0604020202020204" pitchFamily="34" charset="0"/>
              <a:buChar char="•"/>
            </a:pPr>
            <a:r>
              <a:rPr lang="en-US" dirty="0"/>
              <a:t>3 virtual meetings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0B432-E43B-CA18-ADF7-1D86983FC3F5}"/>
              </a:ext>
            </a:extLst>
          </p:cNvPr>
          <p:cNvSpPr>
            <a:spLocks noGrp="1"/>
          </p:cNvSpPr>
          <p:nvPr>
            <p:ph type="title"/>
          </p:nvPr>
        </p:nvSpPr>
        <p:spPr/>
        <p:txBody>
          <a:bodyPr/>
          <a:lstStyle/>
          <a:p>
            <a:r>
              <a:rPr lang="en-US" dirty="0"/>
              <a:t>Finding the correspondence worksheets for each assessment</a:t>
            </a:r>
          </a:p>
        </p:txBody>
      </p:sp>
      <p:graphicFrame>
        <p:nvGraphicFramePr>
          <p:cNvPr id="15" name="Content Placeholder 14" descr="Image of access to google folder for Correspondence Worksheet. ">
            <a:extLst>
              <a:ext uri="{FF2B5EF4-FFF2-40B4-BE49-F238E27FC236}">
                <a16:creationId xmlns:a16="http://schemas.microsoft.com/office/drawing/2014/main" id="{B6761C20-0BF5-0F60-0217-999A34E77846}"/>
              </a:ext>
            </a:extLst>
          </p:cNvPr>
          <p:cNvGraphicFramePr>
            <a:graphicFrameLocks noGrp="1"/>
          </p:cNvGraphicFramePr>
          <p:nvPr>
            <p:ph idx="1"/>
            <p:extLst>
              <p:ext uri="{D42A27DB-BD31-4B8C-83A1-F6EECF244321}">
                <p14:modId xmlns:p14="http://schemas.microsoft.com/office/powerpoint/2010/main" val="1680421925"/>
              </p:ext>
            </p:extLst>
          </p:nvPr>
        </p:nvGraphicFramePr>
        <p:xfrm>
          <a:off x="332873" y="1554163"/>
          <a:ext cx="11526254" cy="5098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F338BC0-7CC0-E8B5-A1DA-410A502A097B}"/>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4274948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2CF32-68FC-8433-EB0D-2E2DC478B24F}"/>
              </a:ext>
            </a:extLst>
          </p:cNvPr>
          <p:cNvSpPr>
            <a:spLocks noGrp="1"/>
          </p:cNvSpPr>
          <p:nvPr>
            <p:ph type="title"/>
          </p:nvPr>
        </p:nvSpPr>
        <p:spPr>
          <a:xfrm>
            <a:off x="443564" y="205176"/>
            <a:ext cx="9188809" cy="1114468"/>
          </a:xfrm>
        </p:spPr>
        <p:txBody>
          <a:bodyPr>
            <a:normAutofit/>
          </a:bodyPr>
          <a:lstStyle/>
          <a:p>
            <a:r>
              <a:rPr lang="en-US" dirty="0"/>
              <a:t>Using the Vendor Correspondence Worksheets</a:t>
            </a:r>
            <a:br>
              <a:rPr lang="en-US" dirty="0"/>
            </a:br>
            <a:r>
              <a:rPr lang="en-US" dirty="0"/>
              <a:t>Example: TSG Gold Literacy Items and CAS PK – K Standards</a:t>
            </a:r>
          </a:p>
        </p:txBody>
      </p:sp>
      <p:sp>
        <p:nvSpPr>
          <p:cNvPr id="3" name="Content Placeholder 2">
            <a:extLst>
              <a:ext uri="{FF2B5EF4-FFF2-40B4-BE49-F238E27FC236}">
                <a16:creationId xmlns:a16="http://schemas.microsoft.com/office/drawing/2014/main" id="{05F7A1ED-5679-ACB1-89A6-68C0D1E7D0F3}"/>
              </a:ext>
            </a:extLst>
          </p:cNvPr>
          <p:cNvSpPr>
            <a:spLocks noGrp="1"/>
          </p:cNvSpPr>
          <p:nvPr>
            <p:ph idx="1"/>
          </p:nvPr>
        </p:nvSpPr>
        <p:spPr>
          <a:xfrm>
            <a:off x="6469105" y="2120899"/>
            <a:ext cx="5241450" cy="3199245"/>
          </a:xfrm>
        </p:spPr>
        <p:txBody>
          <a:bodyPr>
            <a:normAutofit fontScale="92500" lnSpcReduction="10000"/>
          </a:bodyPr>
          <a:lstStyle/>
          <a:p>
            <a:r>
              <a:rPr lang="en-US" dirty="0"/>
              <a:t>22 Literacy assessment items</a:t>
            </a:r>
          </a:p>
          <a:p>
            <a:endParaRPr lang="en-US" dirty="0"/>
          </a:p>
          <a:p>
            <a:r>
              <a:rPr lang="en-US" dirty="0"/>
              <a:t>BOY </a:t>
            </a:r>
          </a:p>
          <a:p>
            <a:pPr lvl="1"/>
            <a:r>
              <a:rPr lang="en-US" sz="2400" dirty="0"/>
              <a:t>Gold Literacy Items address 6  PK standard expectations</a:t>
            </a:r>
          </a:p>
          <a:p>
            <a:pPr lvl="1"/>
            <a:endParaRPr lang="en-US" sz="2400" dirty="0"/>
          </a:p>
          <a:p>
            <a:r>
              <a:rPr lang="en-US" dirty="0"/>
              <a:t>EOY </a:t>
            </a:r>
          </a:p>
          <a:p>
            <a:pPr lvl="1"/>
            <a:r>
              <a:rPr lang="en-US" sz="2400" dirty="0"/>
              <a:t>Gold Literacy Items address 8 K standard expectations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65A499BA-2CF6-34E6-CA12-EDC1EAF16C9F}"/>
              </a:ext>
            </a:extLst>
          </p:cNvPr>
          <p:cNvSpPr>
            <a:spLocks noGrp="1"/>
          </p:cNvSpPr>
          <p:nvPr>
            <p:ph type="sldNum" sz="quarter" idx="12"/>
          </p:nvPr>
        </p:nvSpPr>
        <p:spPr/>
        <p:txBody>
          <a:bodyPr/>
          <a:lstStyle/>
          <a:p>
            <a:fld id="{C479D5F6-EDCB-402A-AC08-4943A1820E8F}" type="slidenum">
              <a:rPr lang="en-US" smtClean="0"/>
              <a:pPr/>
              <a:t>23</a:t>
            </a:fld>
            <a:endParaRPr lang="en-US" dirty="0"/>
          </a:p>
        </p:txBody>
      </p:sp>
      <p:pic>
        <p:nvPicPr>
          <p:cNvPr id="6" name="Picture 5">
            <a:extLst>
              <a:ext uri="{FF2B5EF4-FFF2-40B4-BE49-F238E27FC236}">
                <a16:creationId xmlns:a16="http://schemas.microsoft.com/office/drawing/2014/main" id="{81F09D2F-41C4-27F8-FCA5-34A24268DC3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7000" y="1256428"/>
            <a:ext cx="6136232" cy="5296772"/>
          </a:xfrm>
          <a:prstGeom prst="rect">
            <a:avLst/>
          </a:prstGeom>
          <a:solidFill>
            <a:schemeClr val="bg1"/>
          </a:solidFill>
          <a:ln>
            <a:solidFill>
              <a:schemeClr val="tx1"/>
            </a:solidFill>
          </a:ln>
        </p:spPr>
      </p:pic>
    </p:spTree>
    <p:extLst>
      <p:ext uri="{BB962C8B-B14F-4D97-AF65-F5344CB8AC3E}">
        <p14:creationId xmlns:p14="http://schemas.microsoft.com/office/powerpoint/2010/main" val="1471677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B5905-C60F-D6E3-4A2B-B650E6AF5D74}"/>
              </a:ext>
            </a:extLst>
          </p:cNvPr>
          <p:cNvSpPr>
            <a:spLocks noGrp="1"/>
          </p:cNvSpPr>
          <p:nvPr>
            <p:ph type="title"/>
          </p:nvPr>
        </p:nvSpPr>
        <p:spPr/>
        <p:txBody>
          <a:bodyPr/>
          <a:lstStyle/>
          <a:p>
            <a:r>
              <a:rPr lang="en-US" dirty="0"/>
              <a:t>Example: Does TS Gold assess phonological awareness?</a:t>
            </a:r>
          </a:p>
        </p:txBody>
      </p:sp>
      <p:pic>
        <p:nvPicPr>
          <p:cNvPr id="8" name="Picture 7" descr="Image of GOLD literacy Correspondence Worksheet.">
            <a:extLst>
              <a:ext uri="{FF2B5EF4-FFF2-40B4-BE49-F238E27FC236}">
                <a16:creationId xmlns:a16="http://schemas.microsoft.com/office/drawing/2014/main" id="{A5AB37FC-E2D5-61B6-C835-4173E08D30DD}"/>
              </a:ext>
            </a:extLst>
          </p:cNvPr>
          <p:cNvPicPr>
            <a:picLocks noChangeAspect="1"/>
          </p:cNvPicPr>
          <p:nvPr/>
        </p:nvPicPr>
        <p:blipFill>
          <a:blip r:embed="rId3"/>
          <a:stretch>
            <a:fillRect/>
          </a:stretch>
        </p:blipFill>
        <p:spPr>
          <a:xfrm>
            <a:off x="0" y="1467242"/>
            <a:ext cx="12192000" cy="1180145"/>
          </a:xfrm>
          <a:prstGeom prst="rect">
            <a:avLst/>
          </a:prstGeom>
          <a:solidFill>
            <a:schemeClr val="bg1"/>
          </a:solidFill>
          <a:ln>
            <a:solidFill>
              <a:schemeClr val="tx1"/>
            </a:solidFill>
          </a:ln>
        </p:spPr>
      </p:pic>
      <p:sp>
        <p:nvSpPr>
          <p:cNvPr id="3" name="Content Placeholder 2">
            <a:extLst>
              <a:ext uri="{FF2B5EF4-FFF2-40B4-BE49-F238E27FC236}">
                <a16:creationId xmlns:a16="http://schemas.microsoft.com/office/drawing/2014/main" id="{FE91C686-5DDC-D33D-91A6-0BC0A0F34576}"/>
              </a:ext>
            </a:extLst>
          </p:cNvPr>
          <p:cNvSpPr>
            <a:spLocks noGrp="1"/>
          </p:cNvSpPr>
          <p:nvPr>
            <p:ph idx="1"/>
          </p:nvPr>
        </p:nvSpPr>
        <p:spPr>
          <a:xfrm>
            <a:off x="167640" y="2804160"/>
            <a:ext cx="11704319" cy="3444240"/>
          </a:xfrm>
        </p:spPr>
        <p:txBody>
          <a:bodyPr>
            <a:normAutofit lnSpcReduction="10000"/>
          </a:bodyPr>
          <a:lstStyle/>
          <a:p>
            <a:pPr marL="0" marR="0" indent="0">
              <a:spcBef>
                <a:spcPts val="1000"/>
              </a:spcBef>
              <a:spcAft>
                <a:spcPts val="0"/>
              </a:spcAft>
              <a:buNone/>
            </a:pPr>
            <a:r>
              <a:rPr lang="en-US" sz="1800" b="1" dirty="0">
                <a:solidFill>
                  <a:srgbClr val="4472C4"/>
                </a:solidFill>
                <a:effectLst/>
                <a:latin typeface="Calibri Light" panose="020F0302020204030204" pitchFamily="34" charset="0"/>
                <a:ea typeface="Times New Roman" panose="02020603050405020304" pitchFamily="18" charset="0"/>
                <a:cs typeface="Times New Roman" panose="02020603050405020304" pitchFamily="18" charset="0"/>
              </a:rPr>
              <a:t>Worksheet Assessment Item 15c – CAS RW.P.2.2 (</a:t>
            </a:r>
            <a:r>
              <a:rPr lang="en-US" sz="1800" b="1" dirty="0" err="1">
                <a:solidFill>
                  <a:srgbClr val="4472C4"/>
                </a:solidFill>
                <a:effectLst/>
                <a:latin typeface="Calibri Light" panose="020F0302020204030204" pitchFamily="34" charset="0"/>
                <a:ea typeface="Times New Roman" panose="02020603050405020304" pitchFamily="18" charset="0"/>
                <a:cs typeface="Times New Roman" panose="02020603050405020304" pitchFamily="18" charset="0"/>
              </a:rPr>
              <a:t>a.b.c.d</a:t>
            </a:r>
            <a:r>
              <a:rPr lang="en-US" sz="1800" b="1" dirty="0">
                <a:solidFill>
                  <a:srgbClr val="4472C4"/>
                </a:solidFill>
                <a:effectLst/>
                <a:latin typeface="Calibri Light" panose="020F0302020204030204" pitchFamily="34" charset="0"/>
                <a:ea typeface="Times New Roman" panose="02020603050405020304" pitchFamily="18" charset="0"/>
                <a:cs typeface="Times New Roman" panose="02020603050405020304" pitchFamily="18" charset="0"/>
              </a:rPr>
              <a:t>.)</a:t>
            </a:r>
          </a:p>
          <a:p>
            <a:pPr marL="0" marR="0" indent="0">
              <a:spcBef>
                <a:spcPts val="1000"/>
              </a:spcBef>
              <a:spcAft>
                <a:spcPts val="0"/>
              </a:spcAft>
              <a:buNone/>
            </a:pPr>
            <a:r>
              <a:rPr lang="en-US" sz="1800" b="1" dirty="0">
                <a:solidFill>
                  <a:srgbClr val="4472C4"/>
                </a:solidFill>
                <a:effectLst/>
                <a:latin typeface="Calibri Light" panose="020F0302020204030204" pitchFamily="34" charset="0"/>
                <a:ea typeface="Times New Roman" panose="02020603050405020304" pitchFamily="18" charset="0"/>
                <a:cs typeface="Times New Roman" panose="02020603050405020304" pitchFamily="18" charset="0"/>
              </a:rPr>
              <a:t>Preschool Learning and Development Expectation:</a:t>
            </a:r>
          </a:p>
          <a:p>
            <a:pPr marL="342900" marR="0" lvl="0" indent="-342900">
              <a:spcBef>
                <a:spcPts val="180"/>
              </a:spcBef>
              <a:spcAft>
                <a:spcPts val="180"/>
              </a:spcAft>
              <a:buFont typeface="+mj-lt"/>
              <a:buAutoNum type="arabicPeriod" startAt="2"/>
              <a:tabLst>
                <a:tab pos="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Phonological awareness is the building block for understanding language.</a:t>
            </a:r>
          </a:p>
          <a:p>
            <a:pPr marL="0" marR="0">
              <a:spcBef>
                <a:spcPts val="900"/>
              </a:spcBef>
              <a:spcAft>
                <a:spcPts val="9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LDE Code: RW.P.2.2</a:t>
            </a:r>
          </a:p>
          <a:p>
            <a:pPr marL="0" marR="0" indent="0">
              <a:spcBef>
                <a:spcPts val="1000"/>
              </a:spcBef>
              <a:spcAft>
                <a:spcPts val="0"/>
              </a:spcAft>
              <a:buNone/>
            </a:pPr>
            <a:r>
              <a:rPr lang="en-US" sz="1800" b="1" dirty="0">
                <a:solidFill>
                  <a:srgbClr val="4472C4"/>
                </a:solidFill>
                <a:effectLst/>
                <a:latin typeface="Calibri Light" panose="020F0302020204030204" pitchFamily="34" charset="0"/>
                <a:ea typeface="Times New Roman" panose="02020603050405020304" pitchFamily="18" charset="0"/>
                <a:cs typeface="Times New Roman" panose="02020603050405020304" pitchFamily="18" charset="0"/>
              </a:rPr>
              <a:t>Indicators of Progress</a:t>
            </a:r>
          </a:p>
          <a:p>
            <a:pPr marL="0" marR="0" indent="0">
              <a:spcBef>
                <a:spcPts val="1000"/>
              </a:spcBef>
              <a:spcAft>
                <a:spcPts val="0"/>
              </a:spcAft>
              <a:buNone/>
            </a:pPr>
            <a:r>
              <a:rPr lang="en-US" sz="1800" b="1" i="1" dirty="0">
                <a:solidFill>
                  <a:srgbClr val="4472C4"/>
                </a:solidFill>
                <a:effectLst/>
                <a:latin typeface="Calibri Light" panose="020F0302020204030204" pitchFamily="34" charset="0"/>
                <a:ea typeface="Times New Roman" panose="02020603050405020304" pitchFamily="18" charset="0"/>
                <a:cs typeface="Times New Roman" panose="02020603050405020304" pitchFamily="18" charset="0"/>
              </a:rPr>
              <a:t>By the end of the preschool experience (approximately 60 months/5 years old), students may:</a:t>
            </a:r>
          </a:p>
          <a:p>
            <a:pPr marL="342900" marR="0" lvl="0" indent="-342900">
              <a:spcBef>
                <a:spcPts val="180"/>
              </a:spcBef>
              <a:spcAft>
                <a:spcPts val="180"/>
              </a:spcAft>
              <a:buFont typeface="+mj-lt"/>
              <a:buAutoNum type="alphaLcPeriod"/>
              <a:tabLst>
                <a:tab pos="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 and discriminate between words in language.</a:t>
            </a:r>
          </a:p>
          <a:p>
            <a:pPr marL="342900" marR="0" lvl="0" indent="-342900">
              <a:spcBef>
                <a:spcPts val="180"/>
              </a:spcBef>
              <a:spcAft>
                <a:spcPts val="180"/>
              </a:spcAft>
              <a:buFont typeface="+mj-lt"/>
              <a:buAutoNum type="alphaLcPeriod"/>
              <a:tabLst>
                <a:tab pos="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 and discriminate between separate syllables in words.</a:t>
            </a:r>
          </a:p>
          <a:p>
            <a:pPr marL="342900" marR="0" lvl="0" indent="-342900">
              <a:spcBef>
                <a:spcPts val="180"/>
              </a:spcBef>
              <a:spcAft>
                <a:spcPts val="180"/>
              </a:spcAft>
              <a:buFont typeface="+mj-lt"/>
              <a:buAutoNum type="alphaLcPeriod"/>
              <a:tabLst>
                <a:tab pos="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 and discriminate between sounds and phonemes in language, such as attention to beginning and ending sounds of words and recognition that different words begin or end with the same sound.</a:t>
            </a:r>
          </a:p>
          <a:p>
            <a:pPr marL="342900" marR="0" lvl="0" indent="-342900">
              <a:spcBef>
                <a:spcPts val="180"/>
              </a:spcBef>
              <a:spcAft>
                <a:spcPts val="180"/>
              </a:spcAft>
              <a:buFont typeface="+mj-lt"/>
              <a:buAutoNum type="alphaLcPeriod"/>
              <a:tabLst>
                <a:tab pos="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Recognize patterns of sounds in songs, storytelling, and poetry through interactions and meaningful experiences.</a:t>
            </a:r>
          </a:p>
          <a:p>
            <a:endParaRPr lang="en-US" dirty="0"/>
          </a:p>
        </p:txBody>
      </p:sp>
      <p:sp>
        <p:nvSpPr>
          <p:cNvPr id="4" name="Slide Number Placeholder 3">
            <a:extLst>
              <a:ext uri="{FF2B5EF4-FFF2-40B4-BE49-F238E27FC236}">
                <a16:creationId xmlns:a16="http://schemas.microsoft.com/office/drawing/2014/main" id="{FEE20247-DB52-FD4B-77F7-23261CAA416B}"/>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2337244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88F79-E7F5-0195-D7D9-E133E1A88F37}"/>
              </a:ext>
            </a:extLst>
          </p:cNvPr>
          <p:cNvSpPr>
            <a:spLocks noGrp="1"/>
          </p:cNvSpPr>
          <p:nvPr>
            <p:ph type="title"/>
          </p:nvPr>
        </p:nvSpPr>
        <p:spPr>
          <a:xfrm>
            <a:off x="838200" y="5586257"/>
            <a:ext cx="6926703" cy="804161"/>
          </a:xfrm>
        </p:spPr>
        <p:txBody>
          <a:bodyPr vert="horz" lIns="91440" tIns="45720" rIns="91440" bIns="45720" rtlCol="0" anchor="ctr">
            <a:normAutofit/>
          </a:bodyPr>
          <a:lstStyle/>
          <a:p>
            <a:r>
              <a:rPr lang="en-US" sz="3200" dirty="0">
                <a:solidFill>
                  <a:schemeClr val="tx1"/>
                </a:solidFill>
                <a:latin typeface="+mj-lt"/>
              </a:rPr>
              <a:t>Assessment Correspondence Worksheet </a:t>
            </a:r>
          </a:p>
        </p:txBody>
      </p:sp>
      <p:pic>
        <p:nvPicPr>
          <p:cNvPr id="6" name="Content Placeholder 5" descr="Image of GOLD's correspondence worksheet.">
            <a:extLst>
              <a:ext uri="{FF2B5EF4-FFF2-40B4-BE49-F238E27FC236}">
                <a16:creationId xmlns:a16="http://schemas.microsoft.com/office/drawing/2014/main" id="{0A1C7246-12F9-AD5F-7312-3200B4A8950F}"/>
              </a:ext>
            </a:extLst>
          </p:cNvPr>
          <p:cNvPicPr>
            <a:picLocks noGrp="1" noChangeAspect="1"/>
          </p:cNvPicPr>
          <p:nvPr>
            <p:ph idx="1"/>
          </p:nvPr>
        </p:nvPicPr>
        <p:blipFill rotWithShape="1">
          <a:blip r:embed="rId3"/>
          <a:srcRect l="3716" t="32036" r="3045" b="4809"/>
          <a:stretch/>
        </p:blipFill>
        <p:spPr>
          <a:xfrm>
            <a:off x="0" y="1"/>
            <a:ext cx="12202175" cy="5165616"/>
          </a:xfrm>
          <a:prstGeom prst="rect">
            <a:avLst/>
          </a:prstGeom>
        </p:spPr>
      </p:pic>
      <p:grpSp>
        <p:nvGrpSpPr>
          <p:cNvPr id="11" name="Group 10">
            <a:extLst>
              <a:ext uri="{FF2B5EF4-FFF2-40B4-BE49-F238E27FC236}">
                <a16:creationId xmlns:a16="http://schemas.microsoft.com/office/drawing/2014/main" id="{0E76F6F3-F5F0-B26D-1B63-73AD0299B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5193518"/>
            <a:ext cx="12207200" cy="123363"/>
            <a:chOff x="-5025" y="6737718"/>
            <a:chExt cx="12207200" cy="123363"/>
          </a:xfrm>
        </p:grpSpPr>
        <p:sp>
          <p:nvSpPr>
            <p:cNvPr id="12" name="Rectangle 11">
              <a:extLst>
                <a:ext uri="{FF2B5EF4-FFF2-40B4-BE49-F238E27FC236}">
                  <a16:creationId xmlns:a16="http://schemas.microsoft.com/office/drawing/2014/main" id="{ABC84BA2-BCC1-89D4-5592-8B2364E6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9C4FA24-7C12-A16B-31C2-89175017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82C22CCF-A5B8-834D-605C-702BD36A21B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C479D5F6-EDCB-402A-AC08-4943A1820E8F}" type="slidenum">
              <a:rPr lang="en-US" sz="1200" smtClean="0">
                <a:solidFill>
                  <a:prstClr val="black">
                    <a:tint val="75000"/>
                  </a:prstClr>
                </a:solidFill>
                <a:latin typeface="Calibri" panose="020F0502020204030204"/>
              </a:rPr>
              <a:pPr algn="r">
                <a:spcAft>
                  <a:spcPts val="600"/>
                </a:spcAft>
                <a:defRPr/>
              </a:pPr>
              <a:t>25</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1522358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8FEC-6E79-DF9D-4AEF-3D275734F4B7}"/>
              </a:ext>
            </a:extLst>
          </p:cNvPr>
          <p:cNvSpPr>
            <a:spLocks noGrp="1"/>
          </p:cNvSpPr>
          <p:nvPr>
            <p:ph type="title"/>
          </p:nvPr>
        </p:nvSpPr>
        <p:spPr/>
        <p:txBody>
          <a:bodyPr/>
          <a:lstStyle/>
          <a:p>
            <a:r>
              <a:rPr lang="en-US" dirty="0"/>
              <a:t>Assessment Data Use</a:t>
            </a:r>
          </a:p>
        </p:txBody>
      </p:sp>
      <p:sp>
        <p:nvSpPr>
          <p:cNvPr id="3" name="Content Placeholder 2">
            <a:extLst>
              <a:ext uri="{FF2B5EF4-FFF2-40B4-BE49-F238E27FC236}">
                <a16:creationId xmlns:a16="http://schemas.microsoft.com/office/drawing/2014/main" id="{5F94DEC9-1FBB-7138-00B4-C72D30A47FAB}"/>
              </a:ext>
            </a:extLst>
          </p:cNvPr>
          <p:cNvSpPr>
            <a:spLocks noGrp="1"/>
          </p:cNvSpPr>
          <p:nvPr>
            <p:ph sz="half" idx="1"/>
          </p:nvPr>
        </p:nvSpPr>
        <p:spPr>
          <a:xfrm>
            <a:off x="838200" y="1554480"/>
            <a:ext cx="4555733" cy="4702482"/>
          </a:xfrm>
        </p:spPr>
        <p:txBody>
          <a:bodyPr>
            <a:normAutofit fontScale="92500" lnSpcReduction="10000"/>
          </a:bodyPr>
          <a:lstStyle/>
          <a:p>
            <a:pPr marL="0" indent="0">
              <a:buNone/>
            </a:pPr>
            <a:r>
              <a:rPr lang="en-US" dirty="0"/>
              <a:t>To inform statewide progress toward school readiness, the kindergarten school readiness assessment informs: </a:t>
            </a:r>
          </a:p>
          <a:p>
            <a:r>
              <a:rPr lang="en-US" dirty="0"/>
              <a:t>individual kindergarten readiness plans and classroom instruction; </a:t>
            </a:r>
          </a:p>
          <a:p>
            <a:r>
              <a:rPr lang="en-US" dirty="0"/>
              <a:t>families of their child’s progress toward school readiness; and </a:t>
            </a:r>
          </a:p>
          <a:p>
            <a:r>
              <a:rPr lang="en-US" dirty="0"/>
              <a:t>reporting to the legislature and public through this CAP4K report. </a:t>
            </a:r>
          </a:p>
          <a:p>
            <a:pPr marL="0" indent="0">
              <a:buNone/>
            </a:pPr>
            <a:endParaRPr lang="en-US" dirty="0">
              <a:solidFill>
                <a:srgbClr val="333333"/>
              </a:solidFill>
              <a:latin typeface="SourceSansProRegular"/>
            </a:endParaRPr>
          </a:p>
          <a:p>
            <a:pPr marL="0" indent="0">
              <a:buNone/>
            </a:pPr>
            <a:r>
              <a:rPr lang="en-US" dirty="0">
                <a:solidFill>
                  <a:srgbClr val="333333"/>
                </a:solidFill>
              </a:rPr>
              <a:t>Data m</a:t>
            </a:r>
            <a:r>
              <a:rPr lang="en-US" b="0" i="0" dirty="0">
                <a:solidFill>
                  <a:srgbClr val="333333"/>
                </a:solidFill>
                <a:effectLst/>
              </a:rPr>
              <a:t>ay not be used to deny a student admission or progression to kindergarten or first grade (C.R.S. 22-7-1004 (2)(a)).</a:t>
            </a:r>
            <a:endParaRPr lang="en-US" dirty="0"/>
          </a:p>
        </p:txBody>
      </p:sp>
      <p:pic>
        <p:nvPicPr>
          <p:cNvPr id="1026" name="Picture 2" descr="Data decisions to inform Child Ready: individualized instruction; School Ready: prepare ready schools and partner to meet needs within the EC community; District Ready: partnerships with local agencies, planning resource allocation and support for teachers; System Ready: report to stakeholders to inform policy decisions and partnerships with state agencies.">
            <a:extLst>
              <a:ext uri="{FF2B5EF4-FFF2-40B4-BE49-F238E27FC236}">
                <a16:creationId xmlns:a16="http://schemas.microsoft.com/office/drawing/2014/main" id="{27D38D10-4CD9-5C8E-BD15-D653A960526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36203" y="1479479"/>
            <a:ext cx="6584901" cy="442633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7F73992-F3F5-1CB6-E9A4-08E76C17B4A3}"/>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3567905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Q&amp;A</a:t>
            </a:r>
          </a:p>
        </p:txBody>
      </p:sp>
      <p:sp>
        <p:nvSpPr>
          <p:cNvPr id="3" name="Slide Number Placeholder 2"/>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310140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5AB62-B7FD-28EB-173B-820B37F900A6}"/>
              </a:ext>
            </a:extLst>
          </p:cNvPr>
          <p:cNvSpPr>
            <a:spLocks noGrp="1"/>
          </p:cNvSpPr>
          <p:nvPr>
            <p:ph type="title"/>
          </p:nvPr>
        </p:nvSpPr>
        <p:spPr/>
        <p:txBody>
          <a:bodyPr>
            <a:normAutofit fontScale="90000"/>
          </a:bodyPr>
          <a:lstStyle/>
          <a:p>
            <a:r>
              <a:rPr lang="en-US" dirty="0"/>
              <a:t>Kindergarten School Readiness State Board of Education Approved List of Assessments. </a:t>
            </a:r>
            <a:br>
              <a:rPr lang="en-US" dirty="0"/>
            </a:br>
            <a:endParaRPr lang="en-US" dirty="0"/>
          </a:p>
        </p:txBody>
      </p:sp>
      <p:sp>
        <p:nvSpPr>
          <p:cNvPr id="3" name="Content Placeholder 2">
            <a:extLst>
              <a:ext uri="{FF2B5EF4-FFF2-40B4-BE49-F238E27FC236}">
                <a16:creationId xmlns:a16="http://schemas.microsoft.com/office/drawing/2014/main" id="{2F058E6F-F88D-4911-B771-B861C247B35A}"/>
              </a:ext>
            </a:extLst>
          </p:cNvPr>
          <p:cNvSpPr>
            <a:spLocks noGrp="1"/>
          </p:cNvSpPr>
          <p:nvPr>
            <p:ph idx="1"/>
          </p:nvPr>
        </p:nvSpPr>
        <p:spPr/>
        <p:txBody>
          <a:bodyPr>
            <a:normAutofit lnSpcReduction="10000"/>
          </a:bodyPr>
          <a:lstStyle/>
          <a:p>
            <a:r>
              <a:rPr lang="en-US" dirty="0" err="1"/>
              <a:t>Acadience</a:t>
            </a:r>
            <a:r>
              <a:rPr lang="en-US" dirty="0"/>
              <a:t> Math K-6</a:t>
            </a:r>
          </a:p>
          <a:p>
            <a:r>
              <a:rPr lang="en-US" dirty="0"/>
              <a:t>Brigance Early Childhood Screens III</a:t>
            </a:r>
          </a:p>
          <a:p>
            <a:r>
              <a:rPr lang="en-US" dirty="0"/>
              <a:t>COR for Kindergarten</a:t>
            </a:r>
          </a:p>
          <a:p>
            <a:r>
              <a:rPr lang="en-US" dirty="0"/>
              <a:t>Desired Results Developmental Profile for Kindergarten (DRDP-K)</a:t>
            </a:r>
          </a:p>
          <a:p>
            <a:r>
              <a:rPr lang="en-US" dirty="0"/>
              <a:t>DIAL-4 Developmental Indicators for the Assessment of Learning</a:t>
            </a:r>
          </a:p>
          <a:p>
            <a:r>
              <a:rPr lang="en-US" dirty="0" err="1"/>
              <a:t>FastBridge</a:t>
            </a:r>
            <a:r>
              <a:rPr lang="en-US" dirty="0"/>
              <a:t> </a:t>
            </a:r>
            <a:r>
              <a:rPr lang="en-US" dirty="0" err="1"/>
              <a:t>earlyMath</a:t>
            </a:r>
            <a:endParaRPr lang="en-US" dirty="0"/>
          </a:p>
          <a:p>
            <a:r>
              <a:rPr lang="en-US" dirty="0" err="1"/>
              <a:t>FastBridge</a:t>
            </a:r>
            <a:r>
              <a:rPr lang="en-US" dirty="0"/>
              <a:t> </a:t>
            </a:r>
            <a:r>
              <a:rPr lang="en-US" dirty="0" err="1"/>
              <a:t>earlyReading</a:t>
            </a:r>
            <a:endParaRPr lang="en-US" dirty="0"/>
          </a:p>
          <a:p>
            <a:r>
              <a:rPr lang="en-US" dirty="0" err="1"/>
              <a:t>FastBridge</a:t>
            </a:r>
            <a:r>
              <a:rPr lang="en-US" dirty="0"/>
              <a:t> SAEBRS</a:t>
            </a:r>
          </a:p>
          <a:p>
            <a:r>
              <a:rPr lang="en-US" dirty="0" err="1"/>
              <a:t>Istation's</a:t>
            </a:r>
            <a:r>
              <a:rPr lang="en-US" dirty="0"/>
              <a:t> Indicators of Progress (ISIP)</a:t>
            </a:r>
          </a:p>
          <a:p>
            <a:r>
              <a:rPr lang="en-US" dirty="0"/>
              <a:t>North Carolina Kindergarten Entry Assessment</a:t>
            </a:r>
          </a:p>
        </p:txBody>
      </p:sp>
      <p:sp>
        <p:nvSpPr>
          <p:cNvPr id="4" name="Slide Number Placeholder 3">
            <a:extLst>
              <a:ext uri="{FF2B5EF4-FFF2-40B4-BE49-F238E27FC236}">
                <a16:creationId xmlns:a16="http://schemas.microsoft.com/office/drawing/2014/main" id="{7B5946D8-591D-E8B6-F50F-3013ADAD3698}"/>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598804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63387-FEB5-67F4-067C-620C756CA7D0}"/>
              </a:ext>
            </a:extLst>
          </p:cNvPr>
          <p:cNvSpPr>
            <a:spLocks noGrp="1"/>
          </p:cNvSpPr>
          <p:nvPr>
            <p:ph type="title"/>
          </p:nvPr>
        </p:nvSpPr>
        <p:spPr/>
        <p:txBody>
          <a:bodyPr/>
          <a:lstStyle/>
          <a:p>
            <a:r>
              <a:rPr lang="en-US" dirty="0"/>
              <a:t>Responsibilities Identified in the Colorado Revised Statutes</a:t>
            </a:r>
          </a:p>
        </p:txBody>
      </p:sp>
      <p:sp>
        <p:nvSpPr>
          <p:cNvPr id="5" name="Content Placeholder 4">
            <a:extLst>
              <a:ext uri="{FF2B5EF4-FFF2-40B4-BE49-F238E27FC236}">
                <a16:creationId xmlns:a16="http://schemas.microsoft.com/office/drawing/2014/main" id="{83A32831-38EC-2972-0960-5A9EE0312D1A}"/>
              </a:ext>
            </a:extLst>
          </p:cNvPr>
          <p:cNvSpPr>
            <a:spLocks noGrp="1"/>
          </p:cNvSpPr>
          <p:nvPr>
            <p:ph sz="half" idx="1"/>
          </p:nvPr>
        </p:nvSpPr>
        <p:spPr/>
        <p:txBody>
          <a:bodyPr>
            <a:normAutofit/>
          </a:bodyPr>
          <a:lstStyle/>
          <a:p>
            <a:pPr marL="0" indent="0" algn="l">
              <a:buNone/>
            </a:pPr>
            <a:r>
              <a:rPr lang="en-US" sz="2200" b="1" i="0" dirty="0">
                <a:solidFill>
                  <a:srgbClr val="333333"/>
                </a:solidFill>
                <a:effectLst/>
                <a:latin typeface="SourceSansProRegular"/>
              </a:rPr>
              <a:t>Responsibilities of the State Board of Education</a:t>
            </a:r>
            <a:endParaRPr lang="en-US" sz="2200" b="0" i="0" dirty="0">
              <a:solidFill>
                <a:srgbClr val="333333"/>
              </a:solidFill>
              <a:effectLst/>
              <a:latin typeface="SourceSansProRegular"/>
            </a:endParaRPr>
          </a:p>
          <a:p>
            <a:pPr algn="l">
              <a:buFont typeface="Arial" panose="020B0604020202020204" pitchFamily="34" charset="0"/>
              <a:buChar char="•"/>
            </a:pPr>
            <a:r>
              <a:rPr lang="en-US" sz="2200" b="0" i="0" dirty="0">
                <a:solidFill>
                  <a:srgbClr val="333333"/>
                </a:solidFill>
                <a:effectLst/>
                <a:latin typeface="SourceSansProRegular"/>
              </a:rPr>
              <a:t>Adopt a description of school readiness,</a:t>
            </a:r>
          </a:p>
          <a:p>
            <a:pPr algn="l">
              <a:buFont typeface="Arial" panose="020B0604020202020204" pitchFamily="34" charset="0"/>
              <a:buChar char="•"/>
            </a:pPr>
            <a:r>
              <a:rPr lang="en-US" sz="2200" b="0" i="0" dirty="0">
                <a:solidFill>
                  <a:srgbClr val="333333"/>
                </a:solidFill>
                <a:effectLst/>
                <a:latin typeface="SourceSansProRegular"/>
              </a:rPr>
              <a:t>Adopt one or more assessments,</a:t>
            </a:r>
          </a:p>
          <a:p>
            <a:pPr algn="l">
              <a:buFont typeface="Arial" panose="020B0604020202020204" pitchFamily="34" charset="0"/>
              <a:buChar char="•"/>
            </a:pPr>
            <a:r>
              <a:rPr lang="en-US" sz="2200" b="0" i="0" dirty="0">
                <a:solidFill>
                  <a:srgbClr val="333333"/>
                </a:solidFill>
                <a:effectLst/>
                <a:latin typeface="SourceSansProRegular"/>
              </a:rPr>
              <a:t>Adopt a system for reporting population-level results, and</a:t>
            </a:r>
          </a:p>
          <a:p>
            <a:pPr algn="l">
              <a:buFont typeface="Arial" panose="020B0604020202020204" pitchFamily="34" charset="0"/>
              <a:buChar char="•"/>
            </a:pPr>
            <a:r>
              <a:rPr lang="en-US" sz="2200" b="0" i="0" dirty="0">
                <a:solidFill>
                  <a:srgbClr val="333333"/>
                </a:solidFill>
                <a:effectLst/>
                <a:latin typeface="SourceSansProRegular"/>
              </a:rPr>
              <a:t>On or before July 1, 2017, and every six years thereafter:</a:t>
            </a:r>
          </a:p>
          <a:p>
            <a:pPr marL="742950" lvl="1" indent="-285750" algn="l">
              <a:buFont typeface="Arial" panose="020B0604020202020204" pitchFamily="34" charset="0"/>
              <a:buChar char="•"/>
            </a:pPr>
            <a:r>
              <a:rPr lang="en-US" b="0" i="0" dirty="0">
                <a:solidFill>
                  <a:srgbClr val="333333"/>
                </a:solidFill>
                <a:effectLst/>
                <a:latin typeface="SourceSansProRegular"/>
              </a:rPr>
              <a:t>review the school readiness description and adopt any appropriate revisions, and</a:t>
            </a:r>
          </a:p>
          <a:p>
            <a:pPr marL="742950" lvl="1" indent="-285750" algn="l">
              <a:buFont typeface="Arial" panose="020B0604020202020204" pitchFamily="34" charset="0"/>
              <a:buChar char="•"/>
            </a:pPr>
            <a:r>
              <a:rPr lang="en-US" b="0" i="0" dirty="0">
                <a:solidFill>
                  <a:srgbClr val="333333"/>
                </a:solidFill>
                <a:effectLst/>
                <a:latin typeface="SourceSansProRegular"/>
              </a:rPr>
              <a:t>review the school readiness assessments and adopt any appropriate revisions.</a:t>
            </a:r>
          </a:p>
        </p:txBody>
      </p:sp>
      <p:sp>
        <p:nvSpPr>
          <p:cNvPr id="6" name="Content Placeholder 5">
            <a:extLst>
              <a:ext uri="{FF2B5EF4-FFF2-40B4-BE49-F238E27FC236}">
                <a16:creationId xmlns:a16="http://schemas.microsoft.com/office/drawing/2014/main" id="{7F59F3D1-45E6-8668-8BF2-E61E76E03672}"/>
              </a:ext>
            </a:extLst>
          </p:cNvPr>
          <p:cNvSpPr>
            <a:spLocks noGrp="1"/>
          </p:cNvSpPr>
          <p:nvPr>
            <p:ph sz="half" idx="2"/>
          </p:nvPr>
        </p:nvSpPr>
        <p:spPr/>
        <p:txBody>
          <a:bodyPr>
            <a:normAutofit fontScale="92500" lnSpcReduction="10000"/>
          </a:bodyPr>
          <a:lstStyle/>
          <a:p>
            <a:pPr marL="0" indent="0" algn="l">
              <a:buNone/>
            </a:pPr>
            <a:r>
              <a:rPr lang="en-US" b="1" i="0" dirty="0">
                <a:solidFill>
                  <a:srgbClr val="333333"/>
                </a:solidFill>
                <a:effectLst/>
                <a:latin typeface="SourceSansProRegular"/>
              </a:rPr>
              <a:t>Responsibilities of the Local Education Providers</a:t>
            </a:r>
            <a:endParaRPr lang="en-US" b="0" i="0" dirty="0">
              <a:solidFill>
                <a:srgbClr val="333333"/>
              </a:solidFill>
              <a:effectLst/>
              <a:latin typeface="SourceSansProRegular"/>
            </a:endParaRPr>
          </a:p>
          <a:p>
            <a:pPr algn="l">
              <a:buFont typeface="Arial" panose="020B0604020202020204" pitchFamily="34" charset="0"/>
              <a:buChar char="•"/>
            </a:pPr>
            <a:r>
              <a:rPr lang="en-US" b="0" i="0" dirty="0">
                <a:solidFill>
                  <a:srgbClr val="333333"/>
                </a:solidFill>
                <a:effectLst/>
                <a:latin typeface="SourceSansProRegular"/>
              </a:rPr>
              <a:t>Administer an SBE-approved kindergarten school readiness assessment within the first 60 calendar days of the school year to each student in publicly funded kindergarten,</a:t>
            </a:r>
          </a:p>
          <a:p>
            <a:pPr algn="l">
              <a:buFont typeface="Arial" panose="020B0604020202020204" pitchFamily="34" charset="0"/>
              <a:buChar char="•"/>
            </a:pPr>
            <a:r>
              <a:rPr lang="en-US" b="0" i="0" dirty="0">
                <a:solidFill>
                  <a:srgbClr val="333333"/>
                </a:solidFill>
                <a:effectLst/>
                <a:latin typeface="SourceSansProRegular"/>
              </a:rPr>
              <a:t>Ensure data is reported in the statewide Kindergarten School Readiness Data Collection, and</a:t>
            </a:r>
          </a:p>
          <a:p>
            <a:pPr algn="l">
              <a:buFont typeface="Arial" panose="020B0604020202020204" pitchFamily="34" charset="0"/>
              <a:buChar char="•"/>
            </a:pPr>
            <a:r>
              <a:rPr lang="en-US" b="0" i="0" dirty="0">
                <a:solidFill>
                  <a:srgbClr val="333333"/>
                </a:solidFill>
                <a:effectLst/>
                <a:latin typeface="SourceSansProRegular"/>
              </a:rPr>
              <a:t>Ensure all children in publicly funded kindergarten receive an Individual Learning Plan with individual student goals informed by assessment data.</a:t>
            </a:r>
          </a:p>
        </p:txBody>
      </p:sp>
      <p:sp>
        <p:nvSpPr>
          <p:cNvPr id="4" name="Slide Number Placeholder 3">
            <a:extLst>
              <a:ext uri="{FF2B5EF4-FFF2-40B4-BE49-F238E27FC236}">
                <a16:creationId xmlns:a16="http://schemas.microsoft.com/office/drawing/2014/main" id="{180E5FF2-DB97-B6A0-9A17-1AE72358607B}"/>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14463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olorful pile of yarn turned into a yellow yarn light bulb">
            <a:extLst>
              <a:ext uri="{FF2B5EF4-FFF2-40B4-BE49-F238E27FC236}">
                <a16:creationId xmlns:a16="http://schemas.microsoft.com/office/drawing/2014/main" id="{B3286395-05DE-5D3D-E0A9-1B63C51646AA}"/>
              </a:ext>
            </a:extLst>
          </p:cNvPr>
          <p:cNvPicPr>
            <a:picLocks noChangeAspect="1"/>
          </p:cNvPicPr>
          <p:nvPr/>
        </p:nvPicPr>
        <p:blipFill rotWithShape="1">
          <a:blip r:embed="rId3">
            <a:extLst>
              <a:ext uri="{28A0092B-C50C-407E-A947-70E740481C1C}">
                <a14:useLocalDpi xmlns:a14="http://schemas.microsoft.com/office/drawing/2010/main" val="0"/>
              </a:ext>
            </a:extLst>
          </a:blip>
          <a:srcRect t="9091" r="23289"/>
          <a:stretch/>
        </p:blipFill>
        <p:spPr>
          <a:xfrm>
            <a:off x="3522468" y="10"/>
            <a:ext cx="8669532" cy="6857990"/>
          </a:xfrm>
          <a:prstGeom prst="rect">
            <a:avLst/>
          </a:prstGeom>
        </p:spPr>
      </p:pic>
      <p:sp>
        <p:nvSpPr>
          <p:cNvPr id="31" name="Rectangle 3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0FE25E-6AA2-5FC9-6481-9D11892DDE38}"/>
              </a:ext>
            </a:extLst>
          </p:cNvPr>
          <p:cNvSpPr>
            <a:spLocks noGrp="1"/>
          </p:cNvSpPr>
          <p:nvPr>
            <p:ph type="title"/>
          </p:nvPr>
        </p:nvSpPr>
        <p:spPr>
          <a:xfrm>
            <a:off x="371094" y="1161288"/>
            <a:ext cx="3438144" cy="1124712"/>
          </a:xfrm>
        </p:spPr>
        <p:txBody>
          <a:bodyPr anchor="b">
            <a:normAutofit/>
          </a:bodyPr>
          <a:lstStyle/>
          <a:p>
            <a:r>
              <a:rPr lang="en-US" dirty="0"/>
              <a:t>Objective</a:t>
            </a:r>
          </a:p>
        </p:txBody>
      </p:sp>
      <p:sp>
        <p:nvSpPr>
          <p:cNvPr id="28" name="Rectangle 2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9D7B965-0F85-5705-1C2D-6EC9DF55D3BE}"/>
              </a:ext>
            </a:extLst>
          </p:cNvPr>
          <p:cNvSpPr>
            <a:spLocks noGrp="1"/>
          </p:cNvSpPr>
          <p:nvPr>
            <p:ph idx="1"/>
          </p:nvPr>
        </p:nvSpPr>
        <p:spPr>
          <a:xfrm>
            <a:off x="371094" y="2718054"/>
            <a:ext cx="3438906" cy="3207258"/>
          </a:xfrm>
        </p:spPr>
        <p:txBody>
          <a:bodyPr anchor="t">
            <a:normAutofit/>
          </a:bodyPr>
          <a:lstStyle/>
          <a:p>
            <a:r>
              <a:rPr lang="en-US" dirty="0">
                <a:solidFill>
                  <a:schemeClr val="bg1"/>
                </a:solidFill>
              </a:rPr>
              <a:t>Provide an overview of resources and materials collected through the 2023 KSR Assessment Review Application Process that are available to support local selection of SBE-approved assessment tool(s).</a:t>
            </a:r>
          </a:p>
          <a:p>
            <a:endParaRPr lang="en-US" sz="2000" dirty="0">
              <a:solidFill>
                <a:schemeClr val="bg1"/>
              </a:solidFill>
            </a:endParaRPr>
          </a:p>
        </p:txBody>
      </p:sp>
      <p:sp>
        <p:nvSpPr>
          <p:cNvPr id="4" name="Slide Number Placeholder 3">
            <a:extLst>
              <a:ext uri="{FF2B5EF4-FFF2-40B4-BE49-F238E27FC236}">
                <a16:creationId xmlns:a16="http://schemas.microsoft.com/office/drawing/2014/main" id="{83B93605-C669-BEC9-828C-4C8203578DE6}"/>
              </a:ext>
            </a:extLst>
          </p:cNvPr>
          <p:cNvSpPr>
            <a:spLocks noGrp="1"/>
          </p:cNvSpPr>
          <p:nvPr>
            <p:ph type="sldNum" sz="quarter" idx="12"/>
          </p:nvPr>
        </p:nvSpPr>
        <p:spPr>
          <a:xfrm>
            <a:off x="9077706" y="6356350"/>
            <a:ext cx="2743200" cy="365125"/>
          </a:xfrm>
        </p:spPr>
        <p:txBody>
          <a:bodyPr>
            <a:normAutofit/>
          </a:bodyPr>
          <a:lstStyle/>
          <a:p>
            <a:pPr>
              <a:spcAft>
                <a:spcPts val="600"/>
              </a:spcAft>
            </a:pPr>
            <a:fld id="{C479D5F6-EDCB-402A-AC08-4943A1820E8F}" type="slidenum">
              <a:rPr lang="en-US">
                <a:solidFill>
                  <a:schemeClr val="bg1"/>
                </a:solidFill>
              </a:rPr>
              <a:pPr>
                <a:spcAft>
                  <a:spcPts val="600"/>
                </a:spcAft>
              </a:pPr>
              <a:t>5</a:t>
            </a:fld>
            <a:endParaRPr lang="en-US">
              <a:solidFill>
                <a:schemeClr val="bg1"/>
              </a:solidFill>
            </a:endParaRPr>
          </a:p>
        </p:txBody>
      </p:sp>
    </p:spTree>
    <p:extLst>
      <p:ext uri="{BB962C8B-B14F-4D97-AF65-F5344CB8AC3E}">
        <p14:creationId xmlns:p14="http://schemas.microsoft.com/office/powerpoint/2010/main" val="926170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77081F-7851-46B0-72F4-9E315C3A7135}"/>
              </a:ext>
            </a:extLst>
          </p:cNvPr>
          <p:cNvSpPr>
            <a:spLocks noGrp="1"/>
          </p:cNvSpPr>
          <p:nvPr>
            <p:ph type="ctrTitle"/>
          </p:nvPr>
        </p:nvSpPr>
        <p:spPr/>
        <p:txBody>
          <a:bodyPr/>
          <a:lstStyle/>
          <a:p>
            <a:r>
              <a:rPr lang="en-US" dirty="0"/>
              <a:t>Application Criteria and Submissions</a:t>
            </a:r>
          </a:p>
        </p:txBody>
      </p:sp>
      <p:sp>
        <p:nvSpPr>
          <p:cNvPr id="4" name="Slide Number Placeholder 3">
            <a:extLst>
              <a:ext uri="{FF2B5EF4-FFF2-40B4-BE49-F238E27FC236}">
                <a16:creationId xmlns:a16="http://schemas.microsoft.com/office/drawing/2014/main" id="{5CB0680A-FEBF-6249-1F16-2A1D25D99F06}"/>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2969244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A5A1-EE36-520D-99FF-C0DAE39FF408}"/>
              </a:ext>
            </a:extLst>
          </p:cNvPr>
          <p:cNvSpPr>
            <a:spLocks noGrp="1"/>
          </p:cNvSpPr>
          <p:nvPr>
            <p:ph type="title"/>
          </p:nvPr>
        </p:nvSpPr>
        <p:spPr/>
        <p:txBody>
          <a:bodyPr/>
          <a:lstStyle/>
          <a:p>
            <a:r>
              <a:rPr lang="en-US" dirty="0"/>
              <a:t>Preschool to Post-Secondary Alignment: Colorado’s Achievement Plan for Kids</a:t>
            </a:r>
          </a:p>
        </p:txBody>
      </p:sp>
      <p:graphicFrame>
        <p:nvGraphicFramePr>
          <p:cNvPr id="7" name="Content Placeholder 2" descr="Assess developmental and academic domains. (C.R.S. 22-7-1004 (1)). &#10;Assessment tools are to be research-based, reliable instruments and provide data to:&#10;1) determine instruction and intervention (C.R.S. 22-7-1004 (2)(a)).&#10;2) inform individual learning plans (school readiness plan or kindergarten plan) to document individual student needs and growth toward kindergarten standards (C.R.S. 22-7-1014 (1)(a)). &#10;Data may not be used to deny a student admission or progression to kindergarten or first grade (C.R.S. 22-7-1004 (2)(a)).&#10;">
            <a:extLst>
              <a:ext uri="{FF2B5EF4-FFF2-40B4-BE49-F238E27FC236}">
                <a16:creationId xmlns:a16="http://schemas.microsoft.com/office/drawing/2014/main" id="{4BADA4C6-4994-77D4-B5B3-44C1D03AE720}"/>
              </a:ext>
            </a:extLst>
          </p:cNvPr>
          <p:cNvGraphicFramePr>
            <a:graphicFrameLocks noGrp="1"/>
          </p:cNvGraphicFramePr>
          <p:nvPr>
            <p:ph idx="1"/>
            <p:extLst>
              <p:ext uri="{D42A27DB-BD31-4B8C-83A1-F6EECF244321}">
                <p14:modId xmlns:p14="http://schemas.microsoft.com/office/powerpoint/2010/main" val="1280094400"/>
              </p:ext>
            </p:extLst>
          </p:nvPr>
        </p:nvGraphicFramePr>
        <p:xfrm>
          <a:off x="838200" y="155448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517AAFA-4EC1-A766-195D-4273F2EDCB46}"/>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4147470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792DA-EC66-4A53-AA8F-30A6DEF8478D}"/>
              </a:ext>
            </a:extLst>
          </p:cNvPr>
          <p:cNvSpPr>
            <a:spLocks noGrp="1"/>
          </p:cNvSpPr>
          <p:nvPr>
            <p:ph type="title"/>
          </p:nvPr>
        </p:nvSpPr>
        <p:spPr/>
        <p:txBody>
          <a:bodyPr/>
          <a:lstStyle/>
          <a:p>
            <a:r>
              <a:rPr lang="en-US" dirty="0"/>
              <a:t>Application: Required Criteria</a:t>
            </a:r>
          </a:p>
        </p:txBody>
      </p:sp>
      <p:pic>
        <p:nvPicPr>
          <p:cNvPr id="5" name="Content Placeholder 4" descr="Image of criteria listed in the Assessment Application Solicitation">
            <a:extLst>
              <a:ext uri="{FF2B5EF4-FFF2-40B4-BE49-F238E27FC236}">
                <a16:creationId xmlns:a16="http://schemas.microsoft.com/office/drawing/2014/main" id="{244FD984-5050-42AF-8A0D-303DCCB3E056}"/>
              </a:ext>
            </a:extLst>
          </p:cNvPr>
          <p:cNvPicPr>
            <a:picLocks noGrp="1" noChangeAspect="1"/>
          </p:cNvPicPr>
          <p:nvPr>
            <p:ph idx="1"/>
          </p:nvPr>
        </p:nvPicPr>
        <p:blipFill>
          <a:blip r:embed="rId3"/>
          <a:stretch>
            <a:fillRect/>
          </a:stretch>
        </p:blipFill>
        <p:spPr>
          <a:xfrm>
            <a:off x="1723869" y="974033"/>
            <a:ext cx="8552080" cy="5699305"/>
          </a:xfrm>
          <a:prstGeom prst="rect">
            <a:avLst/>
          </a:prstGeom>
        </p:spPr>
      </p:pic>
      <p:sp>
        <p:nvSpPr>
          <p:cNvPr id="4" name="Slide Number Placeholder 3">
            <a:extLst>
              <a:ext uri="{FF2B5EF4-FFF2-40B4-BE49-F238E27FC236}">
                <a16:creationId xmlns:a16="http://schemas.microsoft.com/office/drawing/2014/main" id="{55039DBC-9FBE-4069-8ACE-EF06E5F35949}"/>
              </a:ext>
              <a:ext uri="{C183D7F6-B498-43B3-948B-1728B52AA6E4}">
                <adec:decorative xmlns:adec="http://schemas.microsoft.com/office/drawing/2017/decorative" val="0"/>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341605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1D607-5513-5E0A-BC07-B28069CE61AC}"/>
              </a:ext>
            </a:extLst>
          </p:cNvPr>
          <p:cNvSpPr>
            <a:spLocks noGrp="1"/>
          </p:cNvSpPr>
          <p:nvPr>
            <p:ph type="title"/>
          </p:nvPr>
        </p:nvSpPr>
        <p:spPr/>
        <p:txBody>
          <a:bodyPr/>
          <a:lstStyle/>
          <a:p>
            <a:r>
              <a:rPr lang="en-US" dirty="0"/>
              <a:t>Application: Evaluation Criteria</a:t>
            </a:r>
          </a:p>
        </p:txBody>
      </p:sp>
      <p:sp>
        <p:nvSpPr>
          <p:cNvPr id="3" name="Content Placeholder 2">
            <a:extLst>
              <a:ext uri="{FF2B5EF4-FFF2-40B4-BE49-F238E27FC236}">
                <a16:creationId xmlns:a16="http://schemas.microsoft.com/office/drawing/2014/main" id="{7D792D07-7392-EFE0-0127-A4EACE02B59E}"/>
              </a:ext>
            </a:extLst>
          </p:cNvPr>
          <p:cNvSpPr>
            <a:spLocks noGrp="1"/>
          </p:cNvSpPr>
          <p:nvPr>
            <p:ph idx="1"/>
          </p:nvPr>
        </p:nvSpPr>
        <p:spPr/>
        <p:txBody>
          <a:bodyPr>
            <a:normAutofit lnSpcReduction="10000"/>
          </a:bodyPr>
          <a:lstStyle/>
          <a:p>
            <a:r>
              <a:rPr lang="en-US" sz="2200" b="0" i="0" u="none" strike="noStrike" baseline="0" dirty="0">
                <a:solidFill>
                  <a:srgbClr val="000000"/>
                </a:solidFill>
                <a:latin typeface="Calibri" panose="020F0502020204030204" pitchFamily="34" charset="0"/>
              </a:rPr>
              <a:t>Alignment to Colorado State Statute, including purpose of assessment and Colorado Academic Standards. </a:t>
            </a:r>
          </a:p>
          <a:p>
            <a:endParaRPr lang="en-US" sz="2200" b="0" i="0" u="none" strike="noStrike" baseline="0" dirty="0">
              <a:solidFill>
                <a:srgbClr val="000000"/>
              </a:solidFill>
              <a:latin typeface="Calibri" panose="020F0502020204030204" pitchFamily="34" charset="0"/>
            </a:endParaRPr>
          </a:p>
          <a:p>
            <a:r>
              <a:rPr lang="en-US" sz="2200" b="0" i="0" u="none" strike="noStrike" baseline="0" dirty="0">
                <a:solidFill>
                  <a:srgbClr val="000000"/>
                </a:solidFill>
                <a:latin typeface="Calibri" panose="020F0502020204030204" pitchFamily="34" charset="0"/>
              </a:rPr>
              <a:t>Comprehensive and accumulated evidence of reliability, scoring, and comparability.</a:t>
            </a:r>
          </a:p>
          <a:p>
            <a:pPr algn="l"/>
            <a:endParaRPr lang="en-US" sz="2200" b="0" i="0" u="none" strike="noStrike" baseline="0" dirty="0">
              <a:solidFill>
                <a:srgbClr val="000000"/>
              </a:solidFill>
              <a:latin typeface="Calibri" panose="020F0502020204030204" pitchFamily="34" charset="0"/>
            </a:endParaRPr>
          </a:p>
          <a:p>
            <a:r>
              <a:rPr lang="en-US" sz="2200" b="0" i="0" u="none" strike="noStrike" baseline="0" dirty="0">
                <a:solidFill>
                  <a:srgbClr val="000000"/>
                </a:solidFill>
                <a:latin typeface="Calibri" panose="020F0502020204030204" pitchFamily="34" charset="0"/>
              </a:rPr>
              <a:t>Comprehensive and accumulated evidence of validity.</a:t>
            </a:r>
          </a:p>
          <a:p>
            <a:pPr algn="l"/>
            <a:endParaRPr lang="en-US" sz="2200" b="0" i="0" u="none" strike="noStrike" baseline="0" dirty="0">
              <a:solidFill>
                <a:srgbClr val="000000"/>
              </a:solidFill>
              <a:latin typeface="Calibri" panose="020F0502020204030204" pitchFamily="34" charset="0"/>
            </a:endParaRPr>
          </a:p>
          <a:p>
            <a:r>
              <a:rPr lang="en-US" sz="2200" b="0" i="0" u="none" strike="noStrike" baseline="0" dirty="0">
                <a:solidFill>
                  <a:srgbClr val="000000"/>
                </a:solidFill>
                <a:latin typeface="Calibri" panose="020F0502020204030204" pitchFamily="34" charset="0"/>
              </a:rPr>
              <a:t>Comprehensive and accumulated evidence of standardization, feasibility, and efficiency of administration and scoring.</a:t>
            </a:r>
          </a:p>
          <a:p>
            <a:pPr algn="l"/>
            <a:endParaRPr lang="en-US" sz="2200" b="0" i="0" u="none" strike="noStrike" baseline="0" dirty="0">
              <a:solidFill>
                <a:srgbClr val="000000"/>
              </a:solidFill>
              <a:latin typeface="Calibri" panose="020F0502020204030204" pitchFamily="34" charset="0"/>
            </a:endParaRPr>
          </a:p>
          <a:p>
            <a:r>
              <a:rPr lang="en-US" sz="2200" b="0" i="0" u="none" strike="noStrike" baseline="0" dirty="0">
                <a:solidFill>
                  <a:srgbClr val="000000"/>
                </a:solidFill>
                <a:latin typeface="Calibri" panose="020F0502020204030204" pitchFamily="34" charset="0"/>
              </a:rPr>
              <a:t>Comprehensive and accumulated evidence of accommodations for students with disabilities, students with special needs, and culturally representative content.</a:t>
            </a:r>
            <a:endParaRPr lang="en-US" sz="1800" b="0" i="0" u="none" strike="noStrike" baseline="0" dirty="0">
              <a:solidFill>
                <a:srgbClr val="000000"/>
              </a:solidFill>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B65B8C17-6958-BBBD-4FBA-67EB00C2FC9F}"/>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3198190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9977</TotalTime>
  <Words>1586</Words>
  <Application>Microsoft Office PowerPoint</Application>
  <PresentationFormat>Widescreen</PresentationFormat>
  <Paragraphs>232</Paragraphs>
  <Slides>27</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Montserrat</vt:lpstr>
      <vt:lpstr>Museo Slab 500</vt:lpstr>
      <vt:lpstr>Sarabun</vt:lpstr>
      <vt:lpstr>Source Sans Pro</vt:lpstr>
      <vt:lpstr>SourceSansProRegular</vt:lpstr>
      <vt:lpstr>Symbol</vt:lpstr>
      <vt:lpstr>Tahoma</vt:lpstr>
      <vt:lpstr>Office Theme</vt:lpstr>
      <vt:lpstr>Kindergarten School Readiness Assessment Tool Webinar</vt:lpstr>
      <vt:lpstr>Assessment Review Timeline</vt:lpstr>
      <vt:lpstr>Kindergarten School Readiness State Board of Education Approved List of Assessments.  </vt:lpstr>
      <vt:lpstr>Responsibilities Identified in the Colorado Revised Statutes</vt:lpstr>
      <vt:lpstr>Objective</vt:lpstr>
      <vt:lpstr>Application Criteria and Submissions</vt:lpstr>
      <vt:lpstr>Preschool to Post-Secondary Alignment: Colorado’s Achievement Plan for Kids</vt:lpstr>
      <vt:lpstr>Application: Required Criteria</vt:lpstr>
      <vt:lpstr>Application: Evaluation Criteria</vt:lpstr>
      <vt:lpstr>Application: Optional Criteria</vt:lpstr>
      <vt:lpstr>11</vt:lpstr>
      <vt:lpstr>Assessment Tool Resources</vt:lpstr>
      <vt:lpstr>Resources to Support Selection</vt:lpstr>
      <vt:lpstr>Crosswalk of Assessment Tools</vt:lpstr>
      <vt:lpstr>Google Folder</vt:lpstr>
      <vt:lpstr>Vendor Application Requirement: Technical Evidence</vt:lpstr>
      <vt:lpstr>Technical review components</vt:lpstr>
      <vt:lpstr>Example technical review: ISIP</vt:lpstr>
      <vt:lpstr>Vendor Requirement: Item – Standard Correspondence</vt:lpstr>
      <vt:lpstr>Why is this important?</vt:lpstr>
      <vt:lpstr>Establishing the correspondence process</vt:lpstr>
      <vt:lpstr>Finding the correspondence worksheets for each assessment</vt:lpstr>
      <vt:lpstr>Using the Vendor Correspondence Worksheets Example: TSG Gold Literacy Items and CAS PK – K Standards</vt:lpstr>
      <vt:lpstr>Example: Does TS Gold assess phonological awareness?</vt:lpstr>
      <vt:lpstr>Assessment Correspondence Worksheet </vt:lpstr>
      <vt:lpstr>Assessment Data Use</vt:lpstr>
      <vt:lpstr>Q&amp;A</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Rogers, Megan</cp:lastModifiedBy>
  <cp:revision>34</cp:revision>
  <dcterms:created xsi:type="dcterms:W3CDTF">2019-06-25T17:30:52Z</dcterms:created>
  <dcterms:modified xsi:type="dcterms:W3CDTF">2024-03-13T17:12:15Z</dcterms:modified>
</cp:coreProperties>
</file>